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3" r:id="rId3"/>
    <p:sldId id="268" r:id="rId4"/>
    <p:sldId id="257" r:id="rId5"/>
    <p:sldId id="281" r:id="rId6"/>
    <p:sldId id="258" r:id="rId7"/>
    <p:sldId id="282" r:id="rId8"/>
    <p:sldId id="265" r:id="rId9"/>
    <p:sldId id="280" r:id="rId10"/>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52"/>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5D13284-EC6F-42F4-96F0-FE8A078E702B}" type="datetimeFigureOut">
              <a:rPr lang="es-CO" smtClean="0"/>
              <a:t>21/07/2017</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E475BA-C32A-46C8-9EC0-8C12AB33A099}" type="slidenum">
              <a:rPr lang="es-CO" smtClean="0"/>
              <a:t>‹Nº›</a:t>
            </a:fld>
            <a:endParaRPr lang="es-CO"/>
          </a:p>
        </p:txBody>
      </p:sp>
    </p:spTree>
    <p:extLst>
      <p:ext uri="{BB962C8B-B14F-4D97-AF65-F5344CB8AC3E}">
        <p14:creationId xmlns:p14="http://schemas.microsoft.com/office/powerpoint/2010/main" val="111249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SE PUEDE TENER EL SISTEMA MÁS SOFISTICADO DE TRATAMIENTO DE AGUAS  Y EL MEJOR ESQUEMA DEL MUNDO PARA EL SANEAMIENTO Y  RECOLECCION DE BASURAS PERO SI NO SE APRENDE A SEPARAR EN LA FUENTE EL DISTRITO SIGUE EN CEROS.</a:t>
            </a:r>
          </a:p>
          <a:p>
            <a:r>
              <a:rPr lang="es-CO" dirty="0"/>
              <a:t>ADEMAS DE LA EDUCACION  Y CAPACITACION, LA OPORTUNA IMPOSICION DE UN COMPARENDO AMBIENTAL CONTRIBUYE AL FORTALECIMIENTO Y EFICIENCIA DE LA NORMA.</a:t>
            </a:r>
          </a:p>
        </p:txBody>
      </p:sp>
      <p:sp>
        <p:nvSpPr>
          <p:cNvPr id="4" name="3 Marcador de número de diapositiva"/>
          <p:cNvSpPr>
            <a:spLocks noGrp="1"/>
          </p:cNvSpPr>
          <p:nvPr>
            <p:ph type="sldNum" sz="quarter" idx="10"/>
          </p:nvPr>
        </p:nvSpPr>
        <p:spPr/>
        <p:txBody>
          <a:bodyPr/>
          <a:lstStyle/>
          <a:p>
            <a:fld id="{2AE475BA-C32A-46C8-9EC0-8C12AB33A099}" type="slidenum">
              <a:rPr lang="es-CO" smtClean="0"/>
              <a:t>1</a:t>
            </a:fld>
            <a:endParaRPr lang="es-CO"/>
          </a:p>
        </p:txBody>
      </p:sp>
    </p:spTree>
    <p:extLst>
      <p:ext uri="{BB962C8B-B14F-4D97-AF65-F5344CB8AC3E}">
        <p14:creationId xmlns:p14="http://schemas.microsoft.com/office/powerpoint/2010/main" val="317916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La separación en la fuente no es un juego</a:t>
            </a:r>
          </a:p>
          <a:p>
            <a:r>
              <a:rPr lang="es-CO" dirty="0"/>
              <a:t>No solo es el </a:t>
            </a:r>
            <a:r>
              <a:rPr lang="es-CO" dirty="0" err="1"/>
              <a:t>elabon</a:t>
            </a:r>
            <a:r>
              <a:rPr lang="es-CO" dirty="0"/>
              <a:t> mas fuerte de la cadena de reciclaje y aprovechamiento sino que ayuda a prevenir accidentes graves como la explosión ocurrida en días pasados en donde por no disponer y separa adecuadamente los residuos hubo una fuerte explosión con 63 apartamentos y 54 personas lesionas y eso es muy grave </a:t>
            </a:r>
          </a:p>
          <a:p>
            <a:r>
              <a:rPr lang="es-CO" dirty="0"/>
              <a:t>Podemos estar durmiendo al lado de bombas de tiempo </a:t>
            </a:r>
          </a:p>
        </p:txBody>
      </p:sp>
      <p:sp>
        <p:nvSpPr>
          <p:cNvPr id="4" name="Marcador de número de diapositiva 3"/>
          <p:cNvSpPr>
            <a:spLocks noGrp="1"/>
          </p:cNvSpPr>
          <p:nvPr>
            <p:ph type="sldNum" sz="quarter" idx="10"/>
          </p:nvPr>
        </p:nvSpPr>
        <p:spPr/>
        <p:txBody>
          <a:bodyPr/>
          <a:lstStyle/>
          <a:p>
            <a:fld id="{2AE475BA-C32A-46C8-9EC0-8C12AB33A099}" type="slidenum">
              <a:rPr lang="es-CO" smtClean="0"/>
              <a:t>2</a:t>
            </a:fld>
            <a:endParaRPr lang="es-CO"/>
          </a:p>
        </p:txBody>
      </p:sp>
    </p:spTree>
    <p:extLst>
      <p:ext uri="{BB962C8B-B14F-4D97-AF65-F5344CB8AC3E}">
        <p14:creationId xmlns:p14="http://schemas.microsoft.com/office/powerpoint/2010/main" val="269251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ctr"/>
            <a:r>
              <a:rPr lang="es-CO" sz="1000" b="1" i="1" dirty="0"/>
              <a:t>Artículo 111. Comportamientos contrarios a la limpieza y recolección de residuos y escombros y malas prácticas habitacionales. </a:t>
            </a:r>
            <a:r>
              <a:rPr lang="es-CO" sz="1000" i="1" dirty="0"/>
              <a:t>1. Sacar la basura en horarios no autorizados por la empresa prestadora del servicio o en sitio diferente al lugar de residencia o domicilio.</a:t>
            </a:r>
          </a:p>
          <a:p>
            <a:pPr fontAlgn="ctr"/>
            <a:r>
              <a:rPr lang="es-CO" sz="1000" i="1" dirty="0"/>
              <a:t>2. No usar los recipientes o demás elementos dispuestos para depositar la basura.</a:t>
            </a:r>
          </a:p>
          <a:p>
            <a:pPr fontAlgn="ctr"/>
            <a:r>
              <a:rPr lang="es-CO" sz="1000" i="1" dirty="0"/>
              <a:t>3. Arrojar residuos sólidos y escombros en sitios de uso público, no acordados ni autorizados por autoridad competente.</a:t>
            </a:r>
          </a:p>
          <a:p>
            <a:pPr fontAlgn="ctr"/>
            <a:r>
              <a:rPr lang="es-CO" sz="1000" i="1" dirty="0"/>
              <a:t>4. Esparcir, parcial o totalmente, en el espacio público o zonas comunes el contenido de las bolsas y recipientes para la basura, una vez colocados para su recolección.</a:t>
            </a:r>
          </a:p>
          <a:p>
            <a:pPr fontAlgn="ctr"/>
            <a:r>
              <a:rPr lang="es-CO" sz="1000" i="1" dirty="0"/>
              <a:t>5. Dejar las basuras esparcidas fuera de sus bolsas o contenedores una vez efectuado el reciclaje.</a:t>
            </a:r>
          </a:p>
          <a:p>
            <a:pPr fontAlgn="ctr"/>
            <a:r>
              <a:rPr lang="es-CO" sz="1000" i="1" dirty="0"/>
              <a:t>6. Disponer inadecuadamente de animales muertos no comestibles o partes de estos dentro de los residuos domésticos.</a:t>
            </a:r>
          </a:p>
          <a:p>
            <a:pPr fontAlgn="ctr"/>
            <a:r>
              <a:rPr lang="es-CO" sz="1000" i="1" dirty="0"/>
              <a:t>7. Dificultar de alguna manera, la actividad de barrido y recolección de la basura y escombros, sin perjuicio de la actividad que desarrollan las personas que se dedican al reciclaje.</a:t>
            </a:r>
          </a:p>
          <a:p>
            <a:pPr fontAlgn="ctr"/>
            <a:r>
              <a:rPr lang="es-CO" sz="1000" i="1" dirty="0"/>
              <a:t>8. Arrojar basura, llantas, residuos o escombros en el espacio público o en bienes de carácter público o privado.</a:t>
            </a:r>
          </a:p>
          <a:p>
            <a:pPr fontAlgn="ctr"/>
            <a:r>
              <a:rPr lang="es-CO" sz="1000" i="1" dirty="0"/>
              <a:t>9. Propiciar o contratar el transporte de escombros en medios no aptos ni adecuados.</a:t>
            </a:r>
          </a:p>
          <a:p>
            <a:pPr fontAlgn="ctr"/>
            <a:r>
              <a:rPr lang="es-CO" sz="1000" i="1" dirty="0"/>
              <a:t>10. Improvisar e instalar, sin autorización legal, contenedores u otro tipo de recipientes, con destino a la disposición de basuras.</a:t>
            </a:r>
          </a:p>
          <a:p>
            <a:pPr fontAlgn="ctr"/>
            <a:r>
              <a:rPr lang="es-CO" sz="1000" i="1" dirty="0"/>
              <a:t>11. Transportar escombros en medios no aptos ni adecuados.</a:t>
            </a:r>
          </a:p>
          <a:p>
            <a:pPr fontAlgn="ctr"/>
            <a:r>
              <a:rPr lang="es-CO" sz="1000" i="1" dirty="0"/>
              <a:t>12. No recoger los residuos sólidos en los horarios establecidos por la misma empresa recolectora, salvo información previa debidamente publicitada, informada y justificada.</a:t>
            </a:r>
          </a:p>
          <a:p>
            <a:pPr fontAlgn="ctr"/>
            <a:r>
              <a:rPr lang="es-CO" sz="1000" i="1" dirty="0"/>
              <a:t>13. Arrojar en las redes de alcantarillado, acueducto y de aguas lluvias, cualquier objeto, sustancia, residuo, escombros, lodos, combustibles y lubricantes, que alteren u obstruyan el normal funcionamiento.</a:t>
            </a:r>
          </a:p>
          <a:p>
            <a:pPr fontAlgn="ctr"/>
            <a:r>
              <a:rPr lang="es-CO" sz="1000" i="1" dirty="0"/>
              <a:t>14. Permitir la presencia de vectores y/o no realizar las prácticas adecuadas para evitar la proliferación de los mismos en predios urbanos.</a:t>
            </a:r>
          </a:p>
          <a:p>
            <a:pPr fontAlgn="ctr"/>
            <a:r>
              <a:rPr lang="es-CO" sz="1000" i="1" dirty="0"/>
              <a:t>15. No permitir realizar campañas de salud pública para enfermedades transmitidas por vectores dentro de los predios mencionados en el anterior inciso.</a:t>
            </a:r>
          </a:p>
          <a:p>
            <a:pPr fontAlgn="ctr"/>
            <a:r>
              <a:rPr lang="es-CO" sz="1000" b="1" i="1" dirty="0"/>
              <a:t>Parágrafo 1°. </a:t>
            </a:r>
            <a:r>
              <a:rPr lang="es-CO" sz="1000" i="1" dirty="0"/>
              <a:t>Quien incurra en uno o más de los comportamientos antes señalados, será objeto de la aplicación de las siguientes medidas:</a:t>
            </a:r>
          </a:p>
          <a:p>
            <a:endParaRPr lang="es-CO" dirty="0"/>
          </a:p>
        </p:txBody>
      </p:sp>
      <p:sp>
        <p:nvSpPr>
          <p:cNvPr id="4" name="3 Marcador de número de diapositiva"/>
          <p:cNvSpPr>
            <a:spLocks noGrp="1"/>
          </p:cNvSpPr>
          <p:nvPr>
            <p:ph type="sldNum" sz="quarter" idx="10"/>
          </p:nvPr>
        </p:nvSpPr>
        <p:spPr/>
        <p:txBody>
          <a:bodyPr/>
          <a:lstStyle/>
          <a:p>
            <a:fld id="{2AE475BA-C32A-46C8-9EC0-8C12AB33A099}" type="slidenum">
              <a:rPr lang="es-CO" smtClean="0"/>
              <a:t>3</a:t>
            </a:fld>
            <a:endParaRPr lang="es-CO"/>
          </a:p>
        </p:txBody>
      </p:sp>
    </p:spTree>
    <p:extLst>
      <p:ext uri="{BB962C8B-B14F-4D97-AF65-F5344CB8AC3E}">
        <p14:creationId xmlns:p14="http://schemas.microsoft.com/office/powerpoint/2010/main" val="379144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6000" algn="just"/>
            <a:r>
              <a:rPr lang="es-CO" sz="1400" b="1" dirty="0"/>
              <a:t>LEY 1801 - Art. 12.- Poder Subsidiario de Policía</a:t>
            </a:r>
          </a:p>
          <a:p>
            <a:pPr marL="36000" algn="just"/>
            <a:endParaRPr lang="es-CO" sz="1400" b="1" dirty="0"/>
          </a:p>
          <a:p>
            <a:pPr marL="36000" algn="just"/>
            <a:r>
              <a:rPr lang="es-CO" sz="1400" i="1" dirty="0"/>
              <a:t>Las asambleas departamentales y el </a:t>
            </a:r>
            <a:r>
              <a:rPr lang="es-CO" sz="1400" i="1" u="sng" dirty="0">
                <a:effectLst>
                  <a:outerShdw blurRad="38100" dist="38100" dir="2700000" algn="tl">
                    <a:srgbClr val="000000">
                      <a:alpha val="43137"/>
                    </a:srgbClr>
                  </a:outerShdw>
                </a:effectLst>
              </a:rPr>
              <a:t>Concejo Distrital de Bogotá</a:t>
            </a:r>
            <a:r>
              <a:rPr lang="es-CO" sz="1400" i="1" dirty="0"/>
              <a:t>, dentro de su respectivo ámbito territorial, ejercen un poder subsidiario de policía para dictar normas en materias que no sean de reserva legal, en el marco de la Constitución y la Ley. </a:t>
            </a:r>
          </a:p>
          <a:p>
            <a:pPr marL="36000" algn="just"/>
            <a:r>
              <a:rPr lang="es-CO" sz="1400" b="1" i="1" dirty="0"/>
              <a:t>Parágrafo1. </a:t>
            </a:r>
            <a:r>
              <a:rPr lang="es-CO" sz="1400" i="1" dirty="0"/>
              <a:t>El Concejo Distrital de Bogotá podrá establecer formas de control policial sobre las normas de ordenamiento territorial, usos del suelo y defensa del patrimonio ecológico y cultural. </a:t>
            </a:r>
          </a:p>
          <a:p>
            <a:pPr marL="36000" algn="just"/>
            <a:r>
              <a:rPr lang="es-CO" sz="1400" b="1" i="1" dirty="0"/>
              <a:t>Parágrafo2. </a:t>
            </a:r>
            <a:r>
              <a:rPr lang="es-CO" sz="1400" i="1" dirty="0"/>
              <a:t>Las normas de policía y convivencia expedidas por el Concejo del Distrito Capital de Bogotá no están subordinadas a las ordenanzas.</a:t>
            </a:r>
          </a:p>
          <a:p>
            <a:pPr algn="just"/>
            <a:endParaRPr lang="es-CO" sz="1400" i="1" dirty="0"/>
          </a:p>
          <a:p>
            <a:pPr algn="just"/>
            <a:r>
              <a:rPr lang="es-CO" sz="1400" b="1" i="1" dirty="0"/>
              <a:t>LOS OFICIALES DE POLICIA NO PUEDEN IMPONER MULTAS ESO ES FUNCIÓN ÚNICA DE LOS INSPECTORES DE POLICÍA.</a:t>
            </a:r>
          </a:p>
        </p:txBody>
      </p:sp>
      <p:sp>
        <p:nvSpPr>
          <p:cNvPr id="4" name="3 Marcador de número de diapositiva"/>
          <p:cNvSpPr>
            <a:spLocks noGrp="1"/>
          </p:cNvSpPr>
          <p:nvPr>
            <p:ph type="sldNum" sz="quarter" idx="10"/>
          </p:nvPr>
        </p:nvSpPr>
        <p:spPr/>
        <p:txBody>
          <a:bodyPr/>
          <a:lstStyle/>
          <a:p>
            <a:fld id="{2AE475BA-C32A-46C8-9EC0-8C12AB33A099}" type="slidenum">
              <a:rPr lang="es-CO" smtClean="0"/>
              <a:t>4</a:t>
            </a:fld>
            <a:endParaRPr lang="es-CO"/>
          </a:p>
        </p:txBody>
      </p:sp>
    </p:spTree>
    <p:extLst>
      <p:ext uri="{BB962C8B-B14F-4D97-AF65-F5344CB8AC3E}">
        <p14:creationId xmlns:p14="http://schemas.microsoft.com/office/powerpoint/2010/main" val="112820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La administración no debe escatimar en gastos en este asunto</a:t>
            </a:r>
          </a:p>
          <a:p>
            <a:r>
              <a:rPr lang="es-CO" dirty="0"/>
              <a:t>No se puede ejercer esta función de manera eficiente si solo existen 63 inspectores de policía, </a:t>
            </a:r>
          </a:p>
          <a:p>
            <a:r>
              <a:rPr lang="es-CO" dirty="0"/>
              <a:t>Se requiere fortalecer la infraestructura y gestionar capacitación para los inspectores </a:t>
            </a:r>
          </a:p>
          <a:p>
            <a:r>
              <a:rPr lang="es-CO" dirty="0"/>
              <a:t>Un código de policía que funcione necesita un inspector de policía y un equipo ideal.</a:t>
            </a:r>
            <a:br>
              <a:rPr lang="es-CO" dirty="0"/>
            </a:br>
            <a:r>
              <a:rPr lang="es-CO" sz="1600" dirty="0"/>
              <a:t>Un código de policía que funcione necesita mayor número de inspectores de policía, con la mejor capacitación y un buen equipo de trabajo.</a:t>
            </a:r>
          </a:p>
          <a:p>
            <a:endParaRPr lang="es-CO" sz="1600" dirty="0"/>
          </a:p>
          <a:p>
            <a:r>
              <a:rPr lang="es-CO" dirty="0"/>
              <a:t>-</a:t>
            </a:r>
          </a:p>
          <a:p>
            <a:endParaRPr lang="es-CO"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2AE475BA-C32A-46C8-9EC0-8C12AB33A099}" type="slidenum">
              <a:rPr lang="es-CO" smtClean="0"/>
              <a:t>5</a:t>
            </a:fld>
            <a:endParaRPr lang="es-CO"/>
          </a:p>
        </p:txBody>
      </p:sp>
    </p:spTree>
    <p:extLst>
      <p:ext uri="{BB962C8B-B14F-4D97-AF65-F5344CB8AC3E}">
        <p14:creationId xmlns:p14="http://schemas.microsoft.com/office/powerpoint/2010/main" val="133119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LOS RECURSOS PRODUCTO DEL COMPARENDO AMBIENTAL SE DESTINARÁN A CAPACITACIÓN Y SENSIBILIZACIÓN SOBRE SEPARACIÓN EN LA FUENTE Y DISPOSICION ADECUADA DE RECURSOS </a:t>
            </a:r>
          </a:p>
        </p:txBody>
      </p:sp>
      <p:sp>
        <p:nvSpPr>
          <p:cNvPr id="4" name="3 Marcador de número de diapositiva"/>
          <p:cNvSpPr>
            <a:spLocks noGrp="1"/>
          </p:cNvSpPr>
          <p:nvPr>
            <p:ph type="sldNum" sz="quarter" idx="10"/>
          </p:nvPr>
        </p:nvSpPr>
        <p:spPr/>
        <p:txBody>
          <a:bodyPr/>
          <a:lstStyle/>
          <a:p>
            <a:fld id="{2AE475BA-C32A-46C8-9EC0-8C12AB33A099}" type="slidenum">
              <a:rPr lang="es-CO" smtClean="0"/>
              <a:t>6</a:t>
            </a:fld>
            <a:endParaRPr lang="es-CO"/>
          </a:p>
        </p:txBody>
      </p:sp>
    </p:spTree>
    <p:extLst>
      <p:ext uri="{BB962C8B-B14F-4D97-AF65-F5344CB8AC3E}">
        <p14:creationId xmlns:p14="http://schemas.microsoft.com/office/powerpoint/2010/main" val="188511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sz="1600" i="1" dirty="0"/>
              <a:t>Por su misma naturaleza preventiva requieren decisiones de aplicación inmediata, eficaz, oportuna y diligente, para conservar el fin superior de la convivencia uy de la protección al ambiente.</a:t>
            </a:r>
          </a:p>
          <a:p>
            <a:pPr algn="just"/>
            <a:r>
              <a:rPr lang="es-CO" sz="1600" b="1" i="1" dirty="0"/>
              <a:t>Es por eso que se dinamiza el procedimiento basado en los principios de inmediatez, eficiencia administrativa y buena fe </a:t>
            </a:r>
          </a:p>
          <a:p>
            <a:pPr algn="just"/>
            <a:r>
              <a:rPr lang="es-CO" sz="1600" b="1" i="1" dirty="0"/>
              <a:t>Ahora todos los procedimientos deberán estar grabados por cualquier medio tecnológico lo que ayuda a garantizar la veracidad de los hechos.</a:t>
            </a:r>
          </a:p>
          <a:p>
            <a:pPr algn="just"/>
            <a:r>
              <a:rPr lang="es-CO" sz="1600" b="1" i="1" dirty="0"/>
              <a:t>Ya no se debe acudir entonces al procedimiento administrativo sancionatorio pues es mas demorado y menos eficiente.</a:t>
            </a:r>
          </a:p>
          <a:p>
            <a:pPr algn="just"/>
            <a:endParaRPr lang="es-CO" dirty="0"/>
          </a:p>
        </p:txBody>
      </p:sp>
      <p:sp>
        <p:nvSpPr>
          <p:cNvPr id="4" name="Marcador de número de diapositiva 3"/>
          <p:cNvSpPr>
            <a:spLocks noGrp="1"/>
          </p:cNvSpPr>
          <p:nvPr>
            <p:ph type="sldNum" sz="quarter" idx="10"/>
          </p:nvPr>
        </p:nvSpPr>
        <p:spPr/>
        <p:txBody>
          <a:bodyPr/>
          <a:lstStyle/>
          <a:p>
            <a:fld id="{2AE475BA-C32A-46C8-9EC0-8C12AB33A099}" type="slidenum">
              <a:rPr lang="es-CO" smtClean="0"/>
              <a:t>7</a:t>
            </a:fld>
            <a:endParaRPr lang="es-CO"/>
          </a:p>
        </p:txBody>
      </p:sp>
    </p:spTree>
    <p:extLst>
      <p:ext uri="{BB962C8B-B14F-4D97-AF65-F5344CB8AC3E}">
        <p14:creationId xmlns:p14="http://schemas.microsoft.com/office/powerpoint/2010/main" val="4030355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400" dirty="0">
                <a:cs typeface="Arial" panose="020B0604020202020204" pitchFamily="34" charset="0"/>
              </a:rPr>
              <a:t>Mediante el decreto 082 de 2017, se aclara que la ciudad de Bogotá cuenta con 63 inspectores de policía para la convivencia de la ciudad. Adicionalmente hay 5 </a:t>
            </a:r>
            <a:r>
              <a:rPr lang="es-CO" sz="1400" dirty="0" err="1">
                <a:cs typeface="Arial" panose="020B0604020202020204" pitchFamily="34" charset="0"/>
              </a:rPr>
              <a:t>corregidurías</a:t>
            </a:r>
            <a:r>
              <a:rPr lang="es-CO" sz="1400" dirty="0">
                <a:cs typeface="Arial" panose="020B0604020202020204" pitchFamily="34" charset="0"/>
              </a:rPr>
              <a:t>, para un total de 68. </a:t>
            </a:r>
          </a:p>
          <a:p>
            <a:endParaRPr lang="es-CO" sz="1400" dirty="0">
              <a:cs typeface="Arial" panose="020B0604020202020204" pitchFamily="34" charset="0"/>
            </a:endParaRPr>
          </a:p>
          <a:p>
            <a:r>
              <a:rPr lang="es-CO" sz="1400" dirty="0">
                <a:cs typeface="Arial" panose="020B0604020202020204" pitchFamily="34" charset="0"/>
              </a:rPr>
              <a:t>Para satisfacer la necesidad básica de cobertura y ejecución del comparendo ambiental policía un numero de al menos 300 inspectores de policía si se calcula un aproximado de 10 querellas por día para 20 localidades por 30 días se requiere ampliar la planta de inspectores del distrito</a:t>
            </a:r>
          </a:p>
          <a:p>
            <a:r>
              <a:rPr lang="es-CO" sz="1400" dirty="0"/>
              <a:t>Se requiere capacitación para los inspectores y la dotación con un buen equipo de trabajo</a:t>
            </a:r>
          </a:p>
          <a:p>
            <a:r>
              <a:rPr lang="es-CO" sz="1400" dirty="0"/>
              <a:t>El equipo ideal debe contar con 6 personas: Un ingeniero ambiental, una secretaria, un auxiliar, una persona que lo acompañe en campo , un ingeniero civil.</a:t>
            </a:r>
          </a:p>
          <a:p>
            <a:endParaRPr lang="es-CO" sz="1400" dirty="0"/>
          </a:p>
          <a:p>
            <a:endParaRPr lang="es-CO" sz="1400" dirty="0"/>
          </a:p>
        </p:txBody>
      </p:sp>
      <p:sp>
        <p:nvSpPr>
          <p:cNvPr id="4" name="3 Marcador de número de diapositiva"/>
          <p:cNvSpPr>
            <a:spLocks noGrp="1"/>
          </p:cNvSpPr>
          <p:nvPr>
            <p:ph type="sldNum" sz="quarter" idx="10"/>
          </p:nvPr>
        </p:nvSpPr>
        <p:spPr/>
        <p:txBody>
          <a:bodyPr/>
          <a:lstStyle/>
          <a:p>
            <a:fld id="{2AE475BA-C32A-46C8-9EC0-8C12AB33A099}" type="slidenum">
              <a:rPr lang="es-CO" smtClean="0"/>
              <a:t>8</a:t>
            </a:fld>
            <a:endParaRPr lang="es-CO"/>
          </a:p>
        </p:txBody>
      </p:sp>
    </p:spTree>
    <p:extLst>
      <p:ext uri="{BB962C8B-B14F-4D97-AF65-F5344CB8AC3E}">
        <p14:creationId xmlns:p14="http://schemas.microsoft.com/office/powerpoint/2010/main" val="3688464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2AE475BA-C32A-46C8-9EC0-8C12AB33A099}" type="slidenum">
              <a:rPr lang="es-CO" smtClean="0"/>
              <a:t>9</a:t>
            </a:fld>
            <a:endParaRPr lang="es-CO"/>
          </a:p>
        </p:txBody>
      </p:sp>
    </p:spTree>
    <p:extLst>
      <p:ext uri="{BB962C8B-B14F-4D97-AF65-F5344CB8AC3E}">
        <p14:creationId xmlns:p14="http://schemas.microsoft.com/office/powerpoint/2010/main" val="129893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Tree>
    <p:extLst>
      <p:ext uri="{BB962C8B-B14F-4D97-AF65-F5344CB8AC3E}">
        <p14:creationId xmlns:p14="http://schemas.microsoft.com/office/powerpoint/2010/main" val="58681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78201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88902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6884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lgn="ct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418968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6351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6351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40949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52425"/>
            <a:ext cx="10515600" cy="790575"/>
          </a:xfrm>
        </p:spPr>
        <p:txBody>
          <a:bodyPr>
            <a:normAutofit/>
          </a:bodyPr>
          <a:lstStyle>
            <a:lvl1pPr>
              <a:defRPr sz="4000"/>
            </a:lvl1p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9788" y="14398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2637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4398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2637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34021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14375"/>
          </a:xfrm>
        </p:spPr>
        <p:txBody>
          <a:bodyPr>
            <a:noAutofit/>
          </a:bodyPr>
          <a:lstStyle>
            <a:lvl1pPr>
              <a:defRPr sz="4000"/>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630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14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259012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5331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701675"/>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14700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622141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CO" dirty="0"/>
              <a:t>Retos del Nuevo Código de Policía</a:t>
            </a:r>
            <a:br>
              <a:rPr lang="es-CO" dirty="0"/>
            </a:br>
            <a:endParaRPr lang="es-CO" dirty="0">
              <a:solidFill>
                <a:schemeClr val="bg1"/>
              </a:solidFill>
            </a:endParaRPr>
          </a:p>
        </p:txBody>
      </p:sp>
      <p:sp>
        <p:nvSpPr>
          <p:cNvPr id="3" name="Subtítulo 2"/>
          <p:cNvSpPr>
            <a:spLocks noGrp="1"/>
          </p:cNvSpPr>
          <p:nvPr>
            <p:ph type="subTitle" idx="1"/>
          </p:nvPr>
        </p:nvSpPr>
        <p:spPr/>
        <p:txBody>
          <a:bodyPr>
            <a:normAutofit fontScale="92500" lnSpcReduction="20000"/>
          </a:bodyPr>
          <a:lstStyle/>
          <a:p>
            <a:r>
              <a:rPr lang="es-CO" sz="3200" dirty="0"/>
              <a:t>GARANTÍA DE ÉXITO EN IMPLEMENTACIÓN DEPENDE DE INSPECTORES Y SUS EQUIPOS</a:t>
            </a:r>
          </a:p>
          <a:p>
            <a:endParaRPr lang="es-CO" sz="3200" dirty="0">
              <a:solidFill>
                <a:schemeClr val="bg1"/>
              </a:solidFill>
            </a:endParaRPr>
          </a:p>
          <a:p>
            <a:r>
              <a:rPr lang="es-CO" sz="3200" dirty="0">
                <a:solidFill>
                  <a:schemeClr val="bg1"/>
                </a:solidFill>
              </a:rPr>
              <a:t>Caso de aseo y prácticas habitacionales</a:t>
            </a:r>
          </a:p>
        </p:txBody>
      </p:sp>
    </p:spTree>
    <p:extLst>
      <p:ext uri="{BB962C8B-B14F-4D97-AF65-F5344CB8AC3E}">
        <p14:creationId xmlns:p14="http://schemas.microsoft.com/office/powerpoint/2010/main" val="307294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9775" y="314718"/>
            <a:ext cx="10515600" cy="790575"/>
          </a:xfrm>
        </p:spPr>
        <p:txBody>
          <a:bodyPr>
            <a:normAutofit fontScale="90000"/>
          </a:bodyPr>
          <a:lstStyle/>
          <a:p>
            <a:r>
              <a:rPr lang="es-CO" b="1" i="1" dirty="0"/>
              <a:t>¿Tragedias por la disposición incorrecta de residuos?</a:t>
            </a:r>
            <a:br>
              <a:rPr lang="es-CO" b="1" i="1" dirty="0"/>
            </a:br>
            <a:endParaRPr lang="es-CO" dirty="0"/>
          </a:p>
        </p:txBody>
      </p:sp>
      <p:sp>
        <p:nvSpPr>
          <p:cNvPr id="3" name="Marcador de texto 2"/>
          <p:cNvSpPr>
            <a:spLocks noGrp="1"/>
          </p:cNvSpPr>
          <p:nvPr>
            <p:ph type="body" idx="1"/>
          </p:nvPr>
        </p:nvSpPr>
        <p:spPr>
          <a:xfrm>
            <a:off x="839788" y="779983"/>
            <a:ext cx="5157787" cy="823912"/>
          </a:xfrm>
        </p:spPr>
        <p:txBody>
          <a:bodyPr/>
          <a:lstStyle/>
          <a:p>
            <a:r>
              <a:rPr lang="es-CO" i="1" dirty="0"/>
              <a:t>    Conjunto Santa Lucía - Usaquén</a:t>
            </a:r>
            <a:endParaRPr lang="es-CO" dirty="0"/>
          </a:p>
        </p:txBody>
      </p:sp>
      <p:sp>
        <p:nvSpPr>
          <p:cNvPr id="4" name="Marcador de contenido 3"/>
          <p:cNvSpPr>
            <a:spLocks noGrp="1"/>
          </p:cNvSpPr>
          <p:nvPr>
            <p:ph sz="half" idx="2"/>
          </p:nvPr>
        </p:nvSpPr>
        <p:spPr>
          <a:xfrm>
            <a:off x="839788" y="1717021"/>
            <a:ext cx="5157787" cy="3684588"/>
          </a:xfrm>
        </p:spPr>
        <p:txBody>
          <a:bodyPr>
            <a:noAutofit/>
          </a:bodyPr>
          <a:lstStyle/>
          <a:p>
            <a:pPr algn="just"/>
            <a:r>
              <a:rPr lang="es-CO" sz="1800" dirty="0"/>
              <a:t>Explosión de depósitos de basura </a:t>
            </a:r>
          </a:p>
          <a:p>
            <a:pPr algn="just"/>
            <a:endParaRPr lang="es-CO" sz="1800" dirty="0"/>
          </a:p>
          <a:p>
            <a:pPr algn="just"/>
            <a:r>
              <a:rPr lang="es-CO" sz="1800" dirty="0"/>
              <a:t>66 apartamentos averiados y 54 personas lesionadas</a:t>
            </a:r>
          </a:p>
          <a:p>
            <a:pPr algn="just"/>
            <a:endParaRPr lang="es-CO" sz="1800" dirty="0"/>
          </a:p>
          <a:p>
            <a:pPr algn="just"/>
            <a:r>
              <a:rPr lang="es-CO" sz="1800" dirty="0"/>
              <a:t>Descomposición de residuos genera gas metano. </a:t>
            </a:r>
          </a:p>
          <a:p>
            <a:pPr algn="just"/>
            <a:endParaRPr lang="es-CO" sz="1800" dirty="0"/>
          </a:p>
          <a:p>
            <a:pPr algn="just"/>
            <a:r>
              <a:rPr lang="es-CO" sz="1800" dirty="0"/>
              <a:t>Gas metano + fuente de calor = combinación mortal</a:t>
            </a:r>
          </a:p>
          <a:p>
            <a:pPr algn="just"/>
            <a:endParaRPr lang="es-CO" sz="1800" dirty="0"/>
          </a:p>
          <a:p>
            <a:pPr algn="just"/>
            <a:r>
              <a:rPr lang="es-CO" sz="1800" dirty="0"/>
              <a:t>¿Arrojar colillas en el </a:t>
            </a:r>
            <a:r>
              <a:rPr lang="es-CO" sz="1800" dirty="0" err="1"/>
              <a:t>shut</a:t>
            </a:r>
            <a:r>
              <a:rPr lang="es-CO" sz="1800" dirty="0"/>
              <a:t>?</a:t>
            </a:r>
          </a:p>
          <a:p>
            <a:pPr algn="just"/>
            <a:r>
              <a:rPr lang="es-CO" sz="1800" dirty="0"/>
              <a:t>¿Material de construcción?</a:t>
            </a:r>
          </a:p>
          <a:p>
            <a:pPr algn="just"/>
            <a:endParaRPr lang="es-CO" sz="1800" dirty="0"/>
          </a:p>
          <a:p>
            <a:endParaRPr lang="es-CO" sz="1800" dirty="0"/>
          </a:p>
        </p:txBody>
      </p:sp>
      <p:pic>
        <p:nvPicPr>
          <p:cNvPr id="8" name="Marcador de contenido 7"/>
          <p:cNvPicPr>
            <a:picLocks noGrp="1" noChangeAspect="1"/>
          </p:cNvPicPr>
          <p:nvPr>
            <p:ph sz="quarter" idx="4"/>
          </p:nvPr>
        </p:nvPicPr>
        <p:blipFill>
          <a:blip r:embed="rId3"/>
          <a:stretch>
            <a:fillRect/>
          </a:stretch>
        </p:blipFill>
        <p:spPr>
          <a:xfrm>
            <a:off x="6172200" y="2144685"/>
            <a:ext cx="5183188" cy="3419156"/>
          </a:xfrm>
          <a:prstGeom prst="rect">
            <a:avLst/>
          </a:prstGeom>
        </p:spPr>
      </p:pic>
    </p:spTree>
    <p:extLst>
      <p:ext uri="{BB962C8B-B14F-4D97-AF65-F5344CB8AC3E}">
        <p14:creationId xmlns:p14="http://schemas.microsoft.com/office/powerpoint/2010/main" val="148144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ARTÍCULO 111 – Aseo y Prácticas habitacionales</a:t>
            </a:r>
          </a:p>
        </p:txBody>
      </p:sp>
      <p:sp>
        <p:nvSpPr>
          <p:cNvPr id="3" name="Freeform 43"/>
          <p:cNvSpPr/>
          <p:nvPr/>
        </p:nvSpPr>
        <p:spPr>
          <a:xfrm>
            <a:off x="1103863" y="1386290"/>
            <a:ext cx="832714" cy="1146628"/>
          </a:xfrm>
          <a:custGeom>
            <a:avLst/>
            <a:gdLst/>
            <a:ahLst/>
            <a:cxnLst/>
            <a:rect l="l" t="t" r="r" b="b"/>
            <a:pathLst>
              <a:path w="832714" h="1146628">
                <a:moveTo>
                  <a:pt x="0" y="0"/>
                </a:moveTo>
                <a:lnTo>
                  <a:pt x="832414" y="0"/>
                </a:lnTo>
                <a:lnTo>
                  <a:pt x="460184" y="303271"/>
                </a:lnTo>
                <a:lnTo>
                  <a:pt x="625127" y="506031"/>
                </a:lnTo>
                <a:lnTo>
                  <a:pt x="758691" y="395800"/>
                </a:lnTo>
                <a:cubicBezTo>
                  <a:pt x="788193" y="369517"/>
                  <a:pt x="812868" y="344306"/>
                  <a:pt x="832714" y="320168"/>
                </a:cubicBezTo>
                <a:cubicBezTo>
                  <a:pt x="829496" y="382927"/>
                  <a:pt x="827887" y="452123"/>
                  <a:pt x="827887" y="527755"/>
                </a:cubicBezTo>
                <a:lnTo>
                  <a:pt x="827887" y="1146628"/>
                </a:lnTo>
                <a:lnTo>
                  <a:pt x="0" y="11466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44"/>
          <p:cNvSpPr/>
          <p:nvPr/>
        </p:nvSpPr>
        <p:spPr>
          <a:xfrm>
            <a:off x="1103863" y="3162842"/>
            <a:ext cx="1146628" cy="1146628"/>
          </a:xfrm>
          <a:custGeom>
            <a:avLst/>
            <a:gdLst>
              <a:gd name="connsiteX0" fmla="*/ 1146628 w 1146628"/>
              <a:gd name="connsiteY0" fmla="*/ 595793 h 1146628"/>
              <a:gd name="connsiteX1" fmla="*/ 1146628 w 1146628"/>
              <a:gd name="connsiteY1" fmla="*/ 888217 h 1146628"/>
              <a:gd name="connsiteX2" fmla="*/ 850416 w 1146628"/>
              <a:gd name="connsiteY2" fmla="*/ 888217 h 1146628"/>
              <a:gd name="connsiteX3" fmla="*/ 850416 w 1146628"/>
              <a:gd name="connsiteY3" fmla="*/ 880171 h 1146628"/>
              <a:gd name="connsiteX4" fmla="*/ 1105877 w 1146628"/>
              <a:gd name="connsiteY4" fmla="*/ 642009 h 1146628"/>
              <a:gd name="connsiteX5" fmla="*/ 0 w 1146628"/>
              <a:gd name="connsiteY5" fmla="*/ 0 h 1146628"/>
              <a:gd name="connsiteX6" fmla="*/ 643055 w 1146628"/>
              <a:gd name="connsiteY6" fmla="*/ 0 h 1146628"/>
              <a:gd name="connsiteX7" fmla="*/ 581679 w 1146628"/>
              <a:gd name="connsiteY7" fmla="*/ 29304 h 1146628"/>
              <a:gd name="connsiteX8" fmla="*/ 428804 w 1146628"/>
              <a:gd name="connsiteY8" fmla="*/ 145569 h 1146628"/>
              <a:gd name="connsiteX9" fmla="*/ 603403 w 1146628"/>
              <a:gd name="connsiteY9" fmla="*/ 349938 h 1146628"/>
              <a:gd name="connsiteX10" fmla="*/ 731737 w 1146628"/>
              <a:gd name="connsiteY10" fmla="*/ 256202 h 1146628"/>
              <a:gd name="connsiteX11" fmla="*/ 843979 w 1146628"/>
              <a:gd name="connsiteY11" fmla="*/ 224420 h 1146628"/>
              <a:gd name="connsiteX12" fmla="*/ 927658 w 1146628"/>
              <a:gd name="connsiteY12" fmla="*/ 250972 h 1146628"/>
              <a:gd name="connsiteX13" fmla="*/ 957428 w 1146628"/>
              <a:gd name="connsiteY13" fmla="*/ 323386 h 1146628"/>
              <a:gd name="connsiteX14" fmla="*/ 942543 w 1146628"/>
              <a:gd name="connsiteY14" fmla="*/ 394191 h 1146628"/>
              <a:gd name="connsiteX15" fmla="*/ 889841 w 1146628"/>
              <a:gd name="connsiteY15" fmla="*/ 475054 h 1146628"/>
              <a:gd name="connsiteX16" fmla="*/ 728921 w 1146628"/>
              <a:gd name="connsiteY16" fmla="*/ 650859 h 1146628"/>
              <a:gd name="connsiteX17" fmla="*/ 441678 w 1146628"/>
              <a:gd name="connsiteY17" fmla="*/ 941321 h 1146628"/>
              <a:gd name="connsiteX18" fmla="*/ 441678 w 1146628"/>
              <a:gd name="connsiteY18" fmla="*/ 1146628 h 1146628"/>
              <a:gd name="connsiteX19" fmla="*/ 0 w 1146628"/>
              <a:gd name="connsiteY19"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628" h="1146628">
                <a:moveTo>
                  <a:pt x="1146628" y="595793"/>
                </a:moveTo>
                <a:lnTo>
                  <a:pt x="1146628" y="888217"/>
                </a:lnTo>
                <a:lnTo>
                  <a:pt x="850416" y="888217"/>
                </a:lnTo>
                <a:lnTo>
                  <a:pt x="850416" y="880171"/>
                </a:lnTo>
                <a:cubicBezTo>
                  <a:pt x="980761" y="763235"/>
                  <a:pt x="1065915" y="683848"/>
                  <a:pt x="1105877" y="642009"/>
                </a:cubicBezTo>
                <a:close/>
                <a:moveTo>
                  <a:pt x="0" y="0"/>
                </a:moveTo>
                <a:lnTo>
                  <a:pt x="643055" y="0"/>
                </a:lnTo>
                <a:lnTo>
                  <a:pt x="581679" y="29304"/>
                </a:lnTo>
                <a:cubicBezTo>
                  <a:pt x="540376" y="52638"/>
                  <a:pt x="489418" y="91393"/>
                  <a:pt x="428804" y="145569"/>
                </a:cubicBezTo>
                <a:lnTo>
                  <a:pt x="603403" y="349938"/>
                </a:lnTo>
                <a:cubicBezTo>
                  <a:pt x="651143" y="308635"/>
                  <a:pt x="693921" y="277390"/>
                  <a:pt x="731737" y="256202"/>
                </a:cubicBezTo>
                <a:cubicBezTo>
                  <a:pt x="769553" y="235014"/>
                  <a:pt x="806967" y="224420"/>
                  <a:pt x="843979" y="224420"/>
                </a:cubicBezTo>
                <a:cubicBezTo>
                  <a:pt x="879918" y="224420"/>
                  <a:pt x="907811" y="233271"/>
                  <a:pt x="927658" y="250972"/>
                </a:cubicBezTo>
                <a:cubicBezTo>
                  <a:pt x="947504" y="268673"/>
                  <a:pt x="957428" y="292811"/>
                  <a:pt x="957428" y="323386"/>
                </a:cubicBezTo>
                <a:cubicBezTo>
                  <a:pt x="957428" y="348061"/>
                  <a:pt x="952466" y="371662"/>
                  <a:pt x="942543" y="394191"/>
                </a:cubicBezTo>
                <a:cubicBezTo>
                  <a:pt x="932619" y="416720"/>
                  <a:pt x="915052" y="443674"/>
                  <a:pt x="889841" y="475054"/>
                </a:cubicBezTo>
                <a:cubicBezTo>
                  <a:pt x="864630" y="506433"/>
                  <a:pt x="810990" y="565035"/>
                  <a:pt x="728921" y="650859"/>
                </a:cubicBezTo>
                <a:lnTo>
                  <a:pt x="441678" y="941321"/>
                </a:lnTo>
                <a:lnTo>
                  <a:pt x="441678" y="1146628"/>
                </a:lnTo>
                <a:lnTo>
                  <a:pt x="0" y="114662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5"/>
          <p:cNvSpPr/>
          <p:nvPr/>
        </p:nvSpPr>
        <p:spPr>
          <a:xfrm>
            <a:off x="1103863" y="4823017"/>
            <a:ext cx="1146628" cy="1146628"/>
          </a:xfrm>
          <a:custGeom>
            <a:avLst/>
            <a:gdLst>
              <a:gd name="connsiteX0" fmla="*/ 1146628 w 1146628"/>
              <a:gd name="connsiteY0" fmla="*/ 452368 h 1146628"/>
              <a:gd name="connsiteX1" fmla="*/ 1146628 w 1146628"/>
              <a:gd name="connsiteY1" fmla="*/ 577914 h 1146628"/>
              <a:gd name="connsiteX2" fmla="*/ 1124886 w 1146628"/>
              <a:gd name="connsiteY2" fmla="*/ 567080 h 1146628"/>
              <a:gd name="connsiteX3" fmla="*/ 996049 w 1146628"/>
              <a:gd name="connsiteY3" fmla="*/ 535801 h 1146628"/>
              <a:gd name="connsiteX4" fmla="*/ 996049 w 1146628"/>
              <a:gd name="connsiteY4" fmla="*/ 530974 h 1146628"/>
              <a:gd name="connsiteX5" fmla="*/ 1107486 w 1146628"/>
              <a:gd name="connsiteY5" fmla="*/ 484810 h 1146628"/>
              <a:gd name="connsiteX6" fmla="*/ 0 w 1146628"/>
              <a:gd name="connsiteY6" fmla="*/ 0 h 1146628"/>
              <a:gd name="connsiteX7" fmla="*/ 601092 w 1146628"/>
              <a:gd name="connsiteY7" fmla="*/ 0 h 1146628"/>
              <a:gd name="connsiteX8" fmla="*/ 544969 w 1146628"/>
              <a:gd name="connsiteY8" fmla="*/ 21258 h 1146628"/>
              <a:gd name="connsiteX9" fmla="*/ 450529 w 1146628"/>
              <a:gd name="connsiteY9" fmla="*/ 76373 h 1146628"/>
              <a:gd name="connsiteX10" fmla="*/ 582483 w 1146628"/>
              <a:gd name="connsiteY10" fmla="*/ 288788 h 1146628"/>
              <a:gd name="connsiteX11" fmla="*/ 815818 w 1146628"/>
              <a:gd name="connsiteY11" fmla="*/ 213156 h 1146628"/>
              <a:gd name="connsiteX12" fmla="*/ 911968 w 1146628"/>
              <a:gd name="connsiteY12" fmla="*/ 235685 h 1146628"/>
              <a:gd name="connsiteX13" fmla="*/ 947773 w 1146628"/>
              <a:gd name="connsiteY13" fmla="*/ 304880 h 1146628"/>
              <a:gd name="connsiteX14" fmla="*/ 705587 w 1146628"/>
              <a:gd name="connsiteY14" fmla="*/ 428789 h 1146628"/>
              <a:gd name="connsiteX15" fmla="*/ 631564 w 1146628"/>
              <a:gd name="connsiteY15" fmla="*/ 428789 h 1146628"/>
              <a:gd name="connsiteX16" fmla="*/ 631564 w 1146628"/>
              <a:gd name="connsiteY16" fmla="*/ 667756 h 1146628"/>
              <a:gd name="connsiteX17" fmla="*/ 703978 w 1146628"/>
              <a:gd name="connsiteY17" fmla="*/ 667756 h 1146628"/>
              <a:gd name="connsiteX18" fmla="*/ 848807 w 1146628"/>
              <a:gd name="connsiteY18" fmla="*/ 681032 h 1146628"/>
              <a:gd name="connsiteX19" fmla="*/ 929267 w 1146628"/>
              <a:gd name="connsiteY19" fmla="*/ 720457 h 1146628"/>
              <a:gd name="connsiteX20" fmla="*/ 954209 w 1146628"/>
              <a:gd name="connsiteY20" fmla="*/ 794883 h 1146628"/>
              <a:gd name="connsiteX21" fmla="*/ 906336 w 1146628"/>
              <a:gd name="connsiteY21" fmla="*/ 887010 h 1146628"/>
              <a:gd name="connsiteX22" fmla="*/ 753864 w 1146628"/>
              <a:gd name="connsiteY22" fmla="*/ 916378 h 1146628"/>
              <a:gd name="connsiteX23" fmla="*/ 606219 w 1146628"/>
              <a:gd name="connsiteY23" fmla="*/ 897470 h 1146628"/>
              <a:gd name="connsiteX24" fmla="*/ 448919 w 1146628"/>
              <a:gd name="connsiteY24" fmla="*/ 839136 h 1146628"/>
              <a:gd name="connsiteX25" fmla="*/ 448919 w 1146628"/>
              <a:gd name="connsiteY25" fmla="*/ 1103046 h 1146628"/>
              <a:gd name="connsiteX26" fmla="*/ 539739 w 1146628"/>
              <a:gd name="connsiteY26" fmla="*/ 1133621 h 1146628"/>
              <a:gd name="connsiteX27" fmla="*/ 596443 w 1146628"/>
              <a:gd name="connsiteY27" fmla="*/ 1146628 h 1146628"/>
              <a:gd name="connsiteX28" fmla="*/ 0 w 1146628"/>
              <a:gd name="connsiteY28"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6628" h="1146628">
                <a:moveTo>
                  <a:pt x="1146628" y="452368"/>
                </a:moveTo>
                <a:lnTo>
                  <a:pt x="1146628" y="577914"/>
                </a:lnTo>
                <a:lnTo>
                  <a:pt x="1124886" y="567080"/>
                </a:lnTo>
                <a:cubicBezTo>
                  <a:pt x="1088075" y="552396"/>
                  <a:pt x="1045129" y="541970"/>
                  <a:pt x="996049" y="535801"/>
                </a:cubicBezTo>
                <a:lnTo>
                  <a:pt x="996049" y="530974"/>
                </a:lnTo>
                <a:cubicBezTo>
                  <a:pt x="1038156" y="519173"/>
                  <a:pt x="1075302" y="503785"/>
                  <a:pt x="1107486" y="484810"/>
                </a:cubicBezTo>
                <a:close/>
                <a:moveTo>
                  <a:pt x="0" y="0"/>
                </a:moveTo>
                <a:lnTo>
                  <a:pt x="601092" y="0"/>
                </a:lnTo>
                <a:lnTo>
                  <a:pt x="544969" y="21258"/>
                </a:lnTo>
                <a:cubicBezTo>
                  <a:pt x="513120" y="36546"/>
                  <a:pt x="481640" y="54917"/>
                  <a:pt x="450529" y="76373"/>
                </a:cubicBezTo>
                <a:lnTo>
                  <a:pt x="582483" y="288788"/>
                </a:lnTo>
                <a:cubicBezTo>
                  <a:pt x="662944" y="238367"/>
                  <a:pt x="740722" y="213156"/>
                  <a:pt x="815818" y="213156"/>
                </a:cubicBezTo>
                <a:cubicBezTo>
                  <a:pt x="856048" y="213156"/>
                  <a:pt x="888098" y="220666"/>
                  <a:pt x="911968" y="235685"/>
                </a:cubicBezTo>
                <a:cubicBezTo>
                  <a:pt x="935838" y="250704"/>
                  <a:pt x="947773" y="273769"/>
                  <a:pt x="947773" y="304880"/>
                </a:cubicBezTo>
                <a:cubicBezTo>
                  <a:pt x="947773" y="387486"/>
                  <a:pt x="867044" y="428789"/>
                  <a:pt x="705587" y="428789"/>
                </a:cubicBezTo>
                <a:lnTo>
                  <a:pt x="631564" y="428789"/>
                </a:lnTo>
                <a:lnTo>
                  <a:pt x="631564" y="667756"/>
                </a:lnTo>
                <a:lnTo>
                  <a:pt x="703978" y="667756"/>
                </a:lnTo>
                <a:cubicBezTo>
                  <a:pt x="763519" y="667756"/>
                  <a:pt x="811795" y="672181"/>
                  <a:pt x="848807" y="681032"/>
                </a:cubicBezTo>
                <a:cubicBezTo>
                  <a:pt x="885818" y="689883"/>
                  <a:pt x="912638" y="703024"/>
                  <a:pt x="929267" y="720457"/>
                </a:cubicBezTo>
                <a:cubicBezTo>
                  <a:pt x="945895" y="737890"/>
                  <a:pt x="954209" y="762699"/>
                  <a:pt x="954209" y="794883"/>
                </a:cubicBezTo>
                <a:cubicBezTo>
                  <a:pt x="954209" y="836722"/>
                  <a:pt x="938252" y="867431"/>
                  <a:pt x="906336" y="887010"/>
                </a:cubicBezTo>
                <a:cubicBezTo>
                  <a:pt x="874420" y="906589"/>
                  <a:pt x="823596" y="916378"/>
                  <a:pt x="753864" y="916378"/>
                </a:cubicBezTo>
                <a:cubicBezTo>
                  <a:pt x="708806" y="916378"/>
                  <a:pt x="659591" y="910075"/>
                  <a:pt x="606219" y="897470"/>
                </a:cubicBezTo>
                <a:cubicBezTo>
                  <a:pt x="552847" y="884864"/>
                  <a:pt x="500414" y="865420"/>
                  <a:pt x="448919" y="839136"/>
                </a:cubicBezTo>
                <a:lnTo>
                  <a:pt x="448919" y="1103046"/>
                </a:lnTo>
                <a:cubicBezTo>
                  <a:pt x="480299" y="1115115"/>
                  <a:pt x="510572" y="1125306"/>
                  <a:pt x="539739" y="1133621"/>
                </a:cubicBezTo>
                <a:lnTo>
                  <a:pt x="596443" y="1146628"/>
                </a:lnTo>
                <a:lnTo>
                  <a:pt x="0" y="11466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6"/>
          <p:cNvSpPr/>
          <p:nvPr/>
        </p:nvSpPr>
        <p:spPr>
          <a:xfrm>
            <a:off x="5764624" y="1394605"/>
            <a:ext cx="897083" cy="1146628"/>
          </a:xfrm>
          <a:custGeom>
            <a:avLst/>
            <a:gdLst/>
            <a:ahLst/>
            <a:cxnLst/>
            <a:rect l="l" t="t" r="r" b="b"/>
            <a:pathLst>
              <a:path w="897083" h="1146628">
                <a:moveTo>
                  <a:pt x="888232" y="375685"/>
                </a:moveTo>
                <a:lnTo>
                  <a:pt x="897083" y="375685"/>
                </a:lnTo>
                <a:cubicBezTo>
                  <a:pt x="896010" y="377831"/>
                  <a:pt x="894535" y="400762"/>
                  <a:pt x="892657" y="444479"/>
                </a:cubicBezTo>
                <a:cubicBezTo>
                  <a:pt x="890780" y="488196"/>
                  <a:pt x="889841" y="522928"/>
                  <a:pt x="889841" y="548675"/>
                </a:cubicBezTo>
                <a:lnTo>
                  <a:pt x="889841" y="685457"/>
                </a:lnTo>
                <a:lnTo>
                  <a:pt x="695932" y="685457"/>
                </a:lnTo>
                <a:lnTo>
                  <a:pt x="826278" y="491548"/>
                </a:lnTo>
                <a:cubicBezTo>
                  <a:pt x="849343" y="455609"/>
                  <a:pt x="869994" y="416988"/>
                  <a:pt x="888232" y="375685"/>
                </a:cubicBezTo>
                <a:close/>
                <a:moveTo>
                  <a:pt x="0" y="0"/>
                </a:moveTo>
                <a:lnTo>
                  <a:pt x="892304" y="0"/>
                </a:lnTo>
                <a:lnTo>
                  <a:pt x="420758" y="689480"/>
                </a:lnTo>
                <a:lnTo>
                  <a:pt x="420758" y="922815"/>
                </a:lnTo>
                <a:lnTo>
                  <a:pt x="889841" y="922815"/>
                </a:lnTo>
                <a:lnTo>
                  <a:pt x="889841" y="1146628"/>
                </a:lnTo>
                <a:lnTo>
                  <a:pt x="0" y="114662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47"/>
          <p:cNvSpPr/>
          <p:nvPr/>
        </p:nvSpPr>
        <p:spPr>
          <a:xfrm>
            <a:off x="5745770" y="3204403"/>
            <a:ext cx="1146628" cy="1146628"/>
          </a:xfrm>
          <a:custGeom>
            <a:avLst/>
            <a:gdLst>
              <a:gd name="connsiteX0" fmla="*/ 802944 w 1146628"/>
              <a:gd name="connsiteY0" fmla="*/ 238903 h 1146628"/>
              <a:gd name="connsiteX1" fmla="*/ 1146628 w 1146628"/>
              <a:gd name="connsiteY1" fmla="*/ 238903 h 1146628"/>
              <a:gd name="connsiteX2" fmla="*/ 1146628 w 1146628"/>
              <a:gd name="connsiteY2" fmla="*/ 455520 h 1146628"/>
              <a:gd name="connsiteX3" fmla="*/ 1109900 w 1146628"/>
              <a:gd name="connsiteY3" fmla="*/ 426778 h 1146628"/>
              <a:gd name="connsiteX4" fmla="*/ 926853 w 1146628"/>
              <a:gd name="connsiteY4" fmla="*/ 379708 h 1146628"/>
              <a:gd name="connsiteX5" fmla="*/ 877772 w 1146628"/>
              <a:gd name="connsiteY5" fmla="*/ 380915 h 1146628"/>
              <a:gd name="connsiteX6" fmla="*/ 788461 w 1146628"/>
              <a:gd name="connsiteY6" fmla="*/ 394191 h 1146628"/>
              <a:gd name="connsiteX7" fmla="*/ 0 w 1146628"/>
              <a:gd name="connsiteY7" fmla="*/ 0 h 1146628"/>
              <a:gd name="connsiteX8" fmla="*/ 530759 w 1146628"/>
              <a:gd name="connsiteY8" fmla="*/ 0 h 1146628"/>
              <a:gd name="connsiteX9" fmla="*/ 488345 w 1146628"/>
              <a:gd name="connsiteY9" fmla="*/ 595342 h 1146628"/>
              <a:gd name="connsiteX10" fmla="*/ 605012 w 1146628"/>
              <a:gd name="connsiteY10" fmla="*/ 653273 h 1146628"/>
              <a:gd name="connsiteX11" fmla="*/ 766737 w 1146628"/>
              <a:gd name="connsiteY11" fmla="*/ 625112 h 1146628"/>
              <a:gd name="connsiteX12" fmla="*/ 913175 w 1146628"/>
              <a:gd name="connsiteY12" fmla="*/ 662928 h 1146628"/>
              <a:gd name="connsiteX13" fmla="*/ 961451 w 1146628"/>
              <a:gd name="connsiteY13" fmla="*/ 768331 h 1146628"/>
              <a:gd name="connsiteX14" fmla="*/ 913979 w 1146628"/>
              <a:gd name="connsiteY14" fmla="*/ 878964 h 1146628"/>
              <a:gd name="connsiteX15" fmla="*/ 778002 w 1146628"/>
              <a:gd name="connsiteY15" fmla="*/ 916378 h 1146628"/>
              <a:gd name="connsiteX16" fmla="*/ 626334 w 1146628"/>
              <a:gd name="connsiteY16" fmla="*/ 895458 h 1146628"/>
              <a:gd name="connsiteX17" fmla="*/ 468230 w 1146628"/>
              <a:gd name="connsiteY17" fmla="*/ 842355 h 1146628"/>
              <a:gd name="connsiteX18" fmla="*/ 468230 w 1146628"/>
              <a:gd name="connsiteY18" fmla="*/ 1103046 h 1146628"/>
              <a:gd name="connsiteX19" fmla="*/ 538130 w 1146628"/>
              <a:gd name="connsiteY19" fmla="*/ 1130855 h 1146628"/>
              <a:gd name="connsiteX20" fmla="*/ 601144 w 1146628"/>
              <a:gd name="connsiteY20" fmla="*/ 1146628 h 1146628"/>
              <a:gd name="connsiteX21" fmla="*/ 0 w 1146628"/>
              <a:gd name="connsiteY21"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6628" h="1146628">
                <a:moveTo>
                  <a:pt x="802944" y="238903"/>
                </a:moveTo>
                <a:lnTo>
                  <a:pt x="1146628" y="238903"/>
                </a:lnTo>
                <a:lnTo>
                  <a:pt x="1146628" y="455520"/>
                </a:lnTo>
                <a:lnTo>
                  <a:pt x="1109900" y="426778"/>
                </a:lnTo>
                <a:cubicBezTo>
                  <a:pt x="1055455" y="395398"/>
                  <a:pt x="994440" y="379708"/>
                  <a:pt x="926853" y="379708"/>
                </a:cubicBezTo>
                <a:cubicBezTo>
                  <a:pt x="911834" y="379708"/>
                  <a:pt x="895473" y="380111"/>
                  <a:pt x="877772" y="380915"/>
                </a:cubicBezTo>
                <a:cubicBezTo>
                  <a:pt x="860071" y="381720"/>
                  <a:pt x="830301" y="386145"/>
                  <a:pt x="788461" y="394191"/>
                </a:cubicBezTo>
                <a:close/>
                <a:moveTo>
                  <a:pt x="0" y="0"/>
                </a:moveTo>
                <a:lnTo>
                  <a:pt x="530759" y="0"/>
                </a:lnTo>
                <a:lnTo>
                  <a:pt x="488345" y="595342"/>
                </a:lnTo>
                <a:lnTo>
                  <a:pt x="605012" y="653273"/>
                </a:lnTo>
                <a:cubicBezTo>
                  <a:pt x="662944" y="634499"/>
                  <a:pt x="716852" y="625112"/>
                  <a:pt x="766737" y="625112"/>
                </a:cubicBezTo>
                <a:cubicBezTo>
                  <a:pt x="832178" y="625112"/>
                  <a:pt x="880991" y="637717"/>
                  <a:pt x="913175" y="662928"/>
                </a:cubicBezTo>
                <a:cubicBezTo>
                  <a:pt x="945359" y="688139"/>
                  <a:pt x="961451" y="723274"/>
                  <a:pt x="961451" y="768331"/>
                </a:cubicBezTo>
                <a:cubicBezTo>
                  <a:pt x="961451" y="817144"/>
                  <a:pt x="945627" y="854021"/>
                  <a:pt x="913979" y="878964"/>
                </a:cubicBezTo>
                <a:cubicBezTo>
                  <a:pt x="882332" y="903907"/>
                  <a:pt x="837006" y="916378"/>
                  <a:pt x="778002" y="916378"/>
                </a:cubicBezTo>
                <a:cubicBezTo>
                  <a:pt x="735626" y="916378"/>
                  <a:pt x="685070" y="909405"/>
                  <a:pt x="626334" y="895458"/>
                </a:cubicBezTo>
                <a:cubicBezTo>
                  <a:pt x="567598" y="881512"/>
                  <a:pt x="514897" y="863811"/>
                  <a:pt x="468230" y="842355"/>
                </a:cubicBezTo>
                <a:lnTo>
                  <a:pt x="468230" y="1103046"/>
                </a:lnTo>
                <a:cubicBezTo>
                  <a:pt x="489954" y="1113640"/>
                  <a:pt x="513254" y="1122909"/>
                  <a:pt x="538130" y="1130855"/>
                </a:cubicBezTo>
                <a:lnTo>
                  <a:pt x="601144" y="1146628"/>
                </a:lnTo>
                <a:lnTo>
                  <a:pt x="0" y="114662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48"/>
          <p:cNvSpPr/>
          <p:nvPr/>
        </p:nvSpPr>
        <p:spPr>
          <a:xfrm>
            <a:off x="5745770" y="4856269"/>
            <a:ext cx="1146628" cy="1146628"/>
          </a:xfrm>
          <a:custGeom>
            <a:avLst/>
            <a:gdLst>
              <a:gd name="connsiteX0" fmla="*/ 888232 w 1146628"/>
              <a:gd name="connsiteY0" fmla="*/ 611434 h 1146628"/>
              <a:gd name="connsiteX1" fmla="*/ 999267 w 1146628"/>
              <a:gd name="connsiteY1" fmla="*/ 754653 h 1146628"/>
              <a:gd name="connsiteX2" fmla="*/ 967485 w 1146628"/>
              <a:gd name="connsiteY2" fmla="*/ 876550 h 1146628"/>
              <a:gd name="connsiteX3" fmla="*/ 885014 w 1146628"/>
              <a:gd name="connsiteY3" fmla="*/ 914769 h 1146628"/>
              <a:gd name="connsiteX4" fmla="*/ 798117 w 1146628"/>
              <a:gd name="connsiteY4" fmla="*/ 865286 h 1146628"/>
              <a:gd name="connsiteX5" fmla="*/ 765128 w 1146628"/>
              <a:gd name="connsiteY5" fmla="*/ 738561 h 1146628"/>
              <a:gd name="connsiteX6" fmla="*/ 799324 w 1146628"/>
              <a:gd name="connsiteY6" fmla="*/ 648446 h 1146628"/>
              <a:gd name="connsiteX7" fmla="*/ 888232 w 1146628"/>
              <a:gd name="connsiteY7" fmla="*/ 611434 h 1146628"/>
              <a:gd name="connsiteX8" fmla="*/ 1058003 w 1146628"/>
              <a:gd name="connsiteY8" fmla="*/ 204305 h 1146628"/>
              <a:gd name="connsiteX9" fmla="*/ 1146628 w 1146628"/>
              <a:gd name="connsiteY9" fmla="*/ 208039 h 1146628"/>
              <a:gd name="connsiteX10" fmla="*/ 1146628 w 1146628"/>
              <a:gd name="connsiteY10" fmla="*/ 407927 h 1146628"/>
              <a:gd name="connsiteX11" fmla="*/ 1116840 w 1146628"/>
              <a:gd name="connsiteY11" fmla="*/ 391275 h 1146628"/>
              <a:gd name="connsiteX12" fmla="*/ 977543 w 1146628"/>
              <a:gd name="connsiteY12" fmla="*/ 366030 h 1146628"/>
              <a:gd name="connsiteX13" fmla="*/ 745013 w 1146628"/>
              <a:gd name="connsiteY13" fmla="*/ 502813 h 1146628"/>
              <a:gd name="connsiteX14" fmla="*/ 735358 w 1146628"/>
              <a:gd name="connsiteY14" fmla="*/ 502813 h 1146628"/>
              <a:gd name="connsiteX15" fmla="*/ 820646 w 1146628"/>
              <a:gd name="connsiteY15" fmla="*/ 274306 h 1146628"/>
              <a:gd name="connsiteX16" fmla="*/ 1058003 w 1146628"/>
              <a:gd name="connsiteY16" fmla="*/ 204305 h 1146628"/>
              <a:gd name="connsiteX17" fmla="*/ 0 w 1146628"/>
              <a:gd name="connsiteY17" fmla="*/ 0 h 1146628"/>
              <a:gd name="connsiteX18" fmla="*/ 794975 w 1146628"/>
              <a:gd name="connsiteY18" fmla="*/ 0 h 1146628"/>
              <a:gd name="connsiteX19" fmla="*/ 726909 w 1146628"/>
              <a:gd name="connsiteY19" fmla="*/ 29706 h 1146628"/>
              <a:gd name="connsiteX20" fmla="*/ 519322 w 1146628"/>
              <a:gd name="connsiteY20" fmla="*/ 254593 h 1146628"/>
              <a:gd name="connsiteX21" fmla="*/ 448919 w 1146628"/>
              <a:gd name="connsiteY21" fmla="*/ 653273 h 1146628"/>
              <a:gd name="connsiteX22" fmla="*/ 566391 w 1146628"/>
              <a:gd name="connsiteY22" fmla="*/ 1031436 h 1146628"/>
              <a:gd name="connsiteX23" fmla="*/ 706593 w 1146628"/>
              <a:gd name="connsiteY23" fmla="*/ 1132816 h 1146628"/>
              <a:gd name="connsiteX24" fmla="*/ 754086 w 1146628"/>
              <a:gd name="connsiteY24" fmla="*/ 1146628 h 1146628"/>
              <a:gd name="connsiteX25" fmla="*/ 0 w 1146628"/>
              <a:gd name="connsiteY25"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6628" h="1146628">
                <a:moveTo>
                  <a:pt x="888232" y="611434"/>
                </a:moveTo>
                <a:cubicBezTo>
                  <a:pt x="962255" y="611434"/>
                  <a:pt x="999267" y="659174"/>
                  <a:pt x="999267" y="754653"/>
                </a:cubicBezTo>
                <a:cubicBezTo>
                  <a:pt x="999267" y="810439"/>
                  <a:pt x="988673" y="851071"/>
                  <a:pt x="967485" y="876550"/>
                </a:cubicBezTo>
                <a:cubicBezTo>
                  <a:pt x="946298" y="902029"/>
                  <a:pt x="918807" y="914769"/>
                  <a:pt x="885014" y="914769"/>
                </a:cubicBezTo>
                <a:cubicBezTo>
                  <a:pt x="849075" y="914769"/>
                  <a:pt x="820109" y="898274"/>
                  <a:pt x="798117" y="865286"/>
                </a:cubicBezTo>
                <a:cubicBezTo>
                  <a:pt x="776124" y="832297"/>
                  <a:pt x="765128" y="790055"/>
                  <a:pt x="765128" y="738561"/>
                </a:cubicBezTo>
                <a:cubicBezTo>
                  <a:pt x="765128" y="703158"/>
                  <a:pt x="776526" y="673120"/>
                  <a:pt x="799324" y="648446"/>
                </a:cubicBezTo>
                <a:cubicBezTo>
                  <a:pt x="822121" y="623771"/>
                  <a:pt x="851757" y="611434"/>
                  <a:pt x="888232" y="611434"/>
                </a:cubicBezTo>
                <a:close/>
                <a:moveTo>
                  <a:pt x="1058003" y="204305"/>
                </a:moveTo>
                <a:lnTo>
                  <a:pt x="1146628" y="208039"/>
                </a:lnTo>
                <a:lnTo>
                  <a:pt x="1146628" y="407927"/>
                </a:lnTo>
                <a:lnTo>
                  <a:pt x="1116840" y="391275"/>
                </a:lnTo>
                <a:cubicBezTo>
                  <a:pt x="1076274" y="374445"/>
                  <a:pt x="1029842" y="366030"/>
                  <a:pt x="977543" y="366030"/>
                </a:cubicBezTo>
                <a:cubicBezTo>
                  <a:pt x="870799" y="366030"/>
                  <a:pt x="793289" y="411624"/>
                  <a:pt x="745013" y="502813"/>
                </a:cubicBezTo>
                <a:lnTo>
                  <a:pt x="735358" y="502813"/>
                </a:lnTo>
                <a:cubicBezTo>
                  <a:pt x="740185" y="397142"/>
                  <a:pt x="768615" y="320972"/>
                  <a:pt x="820646" y="274306"/>
                </a:cubicBezTo>
                <a:cubicBezTo>
                  <a:pt x="872676" y="227639"/>
                  <a:pt x="951796" y="204305"/>
                  <a:pt x="1058003" y="204305"/>
                </a:cubicBezTo>
                <a:close/>
                <a:moveTo>
                  <a:pt x="0" y="0"/>
                </a:moveTo>
                <a:lnTo>
                  <a:pt x="794975" y="0"/>
                </a:lnTo>
                <a:lnTo>
                  <a:pt x="726909" y="29706"/>
                </a:lnTo>
                <a:cubicBezTo>
                  <a:pt x="635453" y="77983"/>
                  <a:pt x="566257" y="152945"/>
                  <a:pt x="519322" y="254593"/>
                </a:cubicBezTo>
                <a:cubicBezTo>
                  <a:pt x="472387" y="356241"/>
                  <a:pt x="448919" y="489134"/>
                  <a:pt x="448919" y="653273"/>
                </a:cubicBezTo>
                <a:cubicBezTo>
                  <a:pt x="448919" y="815266"/>
                  <a:pt x="488077" y="941321"/>
                  <a:pt x="566391" y="1031436"/>
                </a:cubicBezTo>
                <a:cubicBezTo>
                  <a:pt x="605549" y="1076494"/>
                  <a:pt x="652283" y="1110287"/>
                  <a:pt x="706593" y="1132816"/>
                </a:cubicBezTo>
                <a:lnTo>
                  <a:pt x="754086" y="1146628"/>
                </a:lnTo>
                <a:lnTo>
                  <a:pt x="0" y="1146628"/>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93"/>
          <p:cNvSpPr txBox="1"/>
          <p:nvPr/>
        </p:nvSpPr>
        <p:spPr>
          <a:xfrm>
            <a:off x="2250491" y="3052187"/>
            <a:ext cx="2072411" cy="1569660"/>
          </a:xfrm>
          <a:prstGeom prst="rect">
            <a:avLst/>
          </a:prstGeom>
          <a:noFill/>
        </p:spPr>
        <p:txBody>
          <a:bodyPr wrap="square" rtlCol="0">
            <a:spAutoFit/>
          </a:bodyPr>
          <a:lstStyle/>
          <a:p>
            <a:pPr algn="just"/>
            <a:r>
              <a:rPr lang="es-CO" sz="1600" i="1" dirty="0">
                <a:solidFill>
                  <a:schemeClr val="bg1"/>
                </a:solidFill>
              </a:rPr>
              <a:t>Improvisar e instalar, sin autorización legal, contenedores u otro tipo de recipientes para la disposición de basuras</a:t>
            </a:r>
            <a:endParaRPr lang="en-US" sz="1600" dirty="0">
              <a:solidFill>
                <a:schemeClr val="bg1"/>
              </a:solidFill>
            </a:endParaRPr>
          </a:p>
        </p:txBody>
      </p:sp>
      <p:grpSp>
        <p:nvGrpSpPr>
          <p:cNvPr id="15" name="Group 94"/>
          <p:cNvGrpSpPr/>
          <p:nvPr/>
        </p:nvGrpSpPr>
        <p:grpSpPr>
          <a:xfrm>
            <a:off x="2217239" y="1413444"/>
            <a:ext cx="2072411" cy="1077216"/>
            <a:chOff x="2082970" y="1769469"/>
            <a:chExt cx="2072411" cy="546842"/>
          </a:xfrm>
        </p:grpSpPr>
        <p:sp>
          <p:nvSpPr>
            <p:cNvPr id="16" name="TextBox 95"/>
            <p:cNvSpPr txBox="1"/>
            <p:nvPr/>
          </p:nvSpPr>
          <p:spPr>
            <a:xfrm>
              <a:off x="2116222" y="1909989"/>
              <a:ext cx="184731" cy="338554"/>
            </a:xfrm>
            <a:prstGeom prst="rect">
              <a:avLst/>
            </a:prstGeom>
            <a:noFill/>
          </p:spPr>
          <p:txBody>
            <a:bodyPr wrap="none" rtlCol="0">
              <a:spAutoFit/>
            </a:bodyPr>
            <a:lstStyle/>
            <a:p>
              <a:endParaRPr lang="en-US" sz="1600" b="1" cap="all" dirty="0">
                <a:solidFill>
                  <a:schemeClr val="bg1"/>
                </a:solidFill>
              </a:endParaRPr>
            </a:p>
          </p:txBody>
        </p:sp>
        <p:sp>
          <p:nvSpPr>
            <p:cNvPr id="17" name="TextBox 96"/>
            <p:cNvSpPr txBox="1"/>
            <p:nvPr/>
          </p:nvSpPr>
          <p:spPr>
            <a:xfrm>
              <a:off x="2082970" y="1769469"/>
              <a:ext cx="2072411" cy="546842"/>
            </a:xfrm>
            <a:prstGeom prst="rect">
              <a:avLst/>
            </a:prstGeom>
            <a:noFill/>
          </p:spPr>
          <p:txBody>
            <a:bodyPr wrap="square" rtlCol="0">
              <a:spAutoFit/>
            </a:bodyPr>
            <a:lstStyle/>
            <a:p>
              <a:r>
                <a:rPr lang="es-CO" sz="1600" i="1" dirty="0">
                  <a:solidFill>
                    <a:schemeClr val="bg1"/>
                  </a:solidFill>
                </a:rPr>
                <a:t>No usar los recipientes o demás elementos dispuestos para depositar la basura.</a:t>
              </a:r>
            </a:p>
          </p:txBody>
        </p:sp>
      </p:grpSp>
      <p:sp>
        <p:nvSpPr>
          <p:cNvPr id="20" name="TextBox 99"/>
          <p:cNvSpPr txBox="1"/>
          <p:nvPr/>
        </p:nvSpPr>
        <p:spPr>
          <a:xfrm>
            <a:off x="2250491" y="4725494"/>
            <a:ext cx="2072411" cy="1323439"/>
          </a:xfrm>
          <a:prstGeom prst="rect">
            <a:avLst/>
          </a:prstGeom>
          <a:noFill/>
        </p:spPr>
        <p:txBody>
          <a:bodyPr wrap="square" rtlCol="0">
            <a:spAutoFit/>
          </a:bodyPr>
          <a:lstStyle/>
          <a:p>
            <a:pPr fontAlgn="ctr"/>
            <a:r>
              <a:rPr lang="es-CO" sz="1600" i="1" dirty="0">
                <a:solidFill>
                  <a:schemeClr val="bg1"/>
                </a:solidFill>
              </a:rPr>
              <a:t>Dejar las basuras esparcidas fuera de sus bolsas o contenedores una vez efectuado el reciclaje.</a:t>
            </a:r>
          </a:p>
        </p:txBody>
      </p:sp>
      <p:sp>
        <p:nvSpPr>
          <p:cNvPr id="23" name="TextBox 102"/>
          <p:cNvSpPr txBox="1"/>
          <p:nvPr/>
        </p:nvSpPr>
        <p:spPr>
          <a:xfrm>
            <a:off x="7097088" y="3064589"/>
            <a:ext cx="2072411" cy="1569660"/>
          </a:xfrm>
          <a:prstGeom prst="rect">
            <a:avLst/>
          </a:prstGeom>
          <a:noFill/>
        </p:spPr>
        <p:txBody>
          <a:bodyPr wrap="square" rtlCol="0">
            <a:spAutoFit/>
          </a:bodyPr>
          <a:lstStyle/>
          <a:p>
            <a:pPr fontAlgn="ctr"/>
            <a:r>
              <a:rPr lang="es-CO" sz="1600" i="1" dirty="0">
                <a:solidFill>
                  <a:schemeClr val="bg1"/>
                </a:solidFill>
              </a:rPr>
              <a:t>Arrojar basura, llantas, residuos o escombros en el espacio público o en bienes de carácter público o privado.</a:t>
            </a:r>
          </a:p>
        </p:txBody>
      </p:sp>
      <p:grpSp>
        <p:nvGrpSpPr>
          <p:cNvPr id="24" name="Group 103"/>
          <p:cNvGrpSpPr/>
          <p:nvPr/>
        </p:nvGrpSpPr>
        <p:grpSpPr>
          <a:xfrm>
            <a:off x="5421811" y="1389411"/>
            <a:ext cx="3759809" cy="584775"/>
            <a:chOff x="2116222" y="-17397836"/>
            <a:chExt cx="3759809" cy="20571273"/>
          </a:xfrm>
        </p:grpSpPr>
        <p:sp>
          <p:nvSpPr>
            <p:cNvPr id="25" name="TextBox 104"/>
            <p:cNvSpPr txBox="1"/>
            <p:nvPr/>
          </p:nvSpPr>
          <p:spPr>
            <a:xfrm>
              <a:off x="2116222" y="1909989"/>
              <a:ext cx="184731" cy="338554"/>
            </a:xfrm>
            <a:prstGeom prst="rect">
              <a:avLst/>
            </a:prstGeom>
            <a:noFill/>
          </p:spPr>
          <p:txBody>
            <a:bodyPr wrap="none" rtlCol="0">
              <a:spAutoFit/>
            </a:bodyPr>
            <a:lstStyle/>
            <a:p>
              <a:endParaRPr lang="en-US" sz="1600" b="1" cap="all" dirty="0">
                <a:solidFill>
                  <a:schemeClr val="bg1"/>
                </a:solidFill>
              </a:endParaRPr>
            </a:p>
          </p:txBody>
        </p:sp>
        <p:sp>
          <p:nvSpPr>
            <p:cNvPr id="26" name="TextBox 105"/>
            <p:cNvSpPr txBox="1"/>
            <p:nvPr/>
          </p:nvSpPr>
          <p:spPr>
            <a:xfrm>
              <a:off x="3803620" y="-17397836"/>
              <a:ext cx="2072411" cy="20571273"/>
            </a:xfrm>
            <a:prstGeom prst="rect">
              <a:avLst/>
            </a:prstGeom>
            <a:noFill/>
          </p:spPr>
          <p:txBody>
            <a:bodyPr wrap="square" rtlCol="0">
              <a:spAutoFit/>
            </a:bodyPr>
            <a:lstStyle/>
            <a:p>
              <a:r>
                <a:rPr lang="en-US" sz="1600" i="1" dirty="0" err="1">
                  <a:solidFill>
                    <a:schemeClr val="bg1"/>
                  </a:solidFill>
                </a:rPr>
                <a:t>Sacar</a:t>
              </a:r>
              <a:r>
                <a:rPr lang="en-US" sz="1600" i="1" dirty="0">
                  <a:solidFill>
                    <a:schemeClr val="bg1"/>
                  </a:solidFill>
                </a:rPr>
                <a:t> </a:t>
              </a:r>
              <a:r>
                <a:rPr lang="en-US" sz="1600" i="1" dirty="0" err="1">
                  <a:solidFill>
                    <a:schemeClr val="bg1"/>
                  </a:solidFill>
                </a:rPr>
                <a:t>basura</a:t>
              </a:r>
              <a:r>
                <a:rPr lang="en-US" sz="1600" i="1" dirty="0">
                  <a:solidFill>
                    <a:schemeClr val="bg1"/>
                  </a:solidFill>
                </a:rPr>
                <a:t> </a:t>
              </a:r>
              <a:r>
                <a:rPr lang="en-US" sz="1600" i="1" dirty="0" err="1">
                  <a:solidFill>
                    <a:schemeClr val="bg1"/>
                  </a:solidFill>
                </a:rPr>
                <a:t>en</a:t>
              </a:r>
              <a:r>
                <a:rPr lang="en-US" sz="1600" i="1" dirty="0">
                  <a:solidFill>
                    <a:schemeClr val="bg1"/>
                  </a:solidFill>
                </a:rPr>
                <a:t> hora </a:t>
              </a:r>
              <a:r>
                <a:rPr lang="en-US" sz="1600" i="1" dirty="0" err="1">
                  <a:solidFill>
                    <a:schemeClr val="bg1"/>
                  </a:solidFill>
                </a:rPr>
                <a:t>diferente</a:t>
              </a:r>
              <a:r>
                <a:rPr lang="en-US" sz="1600" i="1" dirty="0">
                  <a:solidFill>
                    <a:schemeClr val="bg1"/>
                  </a:solidFill>
                </a:rPr>
                <a:t>.</a:t>
              </a:r>
            </a:p>
          </p:txBody>
        </p:sp>
      </p:grpSp>
      <p:sp>
        <p:nvSpPr>
          <p:cNvPr id="34" name="TextBox 113"/>
          <p:cNvSpPr txBox="1"/>
          <p:nvPr/>
        </p:nvSpPr>
        <p:spPr>
          <a:xfrm>
            <a:off x="9015726" y="2079002"/>
            <a:ext cx="184731" cy="406485"/>
          </a:xfrm>
          <a:prstGeom prst="rect">
            <a:avLst/>
          </a:prstGeom>
          <a:noFill/>
        </p:spPr>
        <p:txBody>
          <a:bodyPr wrap="none" rtlCol="0">
            <a:spAutoFit/>
          </a:bodyPr>
          <a:lstStyle/>
          <a:p>
            <a:endParaRPr lang="en-US" sz="1600" b="1" cap="all" dirty="0">
              <a:solidFill>
                <a:schemeClr val="bg1"/>
              </a:solidFill>
            </a:endParaRPr>
          </a:p>
        </p:txBody>
      </p:sp>
      <p:sp>
        <p:nvSpPr>
          <p:cNvPr id="10" name="Rectángulo 9"/>
          <p:cNvSpPr/>
          <p:nvPr/>
        </p:nvSpPr>
        <p:spPr>
          <a:xfrm>
            <a:off x="7114835" y="4725252"/>
            <a:ext cx="3366658" cy="1323439"/>
          </a:xfrm>
          <a:prstGeom prst="rect">
            <a:avLst/>
          </a:prstGeom>
        </p:spPr>
        <p:txBody>
          <a:bodyPr wrap="square">
            <a:spAutoFit/>
          </a:bodyPr>
          <a:lstStyle/>
          <a:p>
            <a:pPr fontAlgn="ctr"/>
            <a:r>
              <a:rPr lang="es-CO" sz="1600" i="1" dirty="0">
                <a:solidFill>
                  <a:schemeClr val="bg1"/>
                </a:solidFill>
              </a:rPr>
              <a:t>Arrojar en las redes de alcantarillado, acueducto objetos, sustancias, residuos, escombros, lodos, combustibles y lubricantes, que alteren el funcionamiento.</a:t>
            </a:r>
          </a:p>
        </p:txBody>
      </p:sp>
    </p:spTree>
    <p:extLst>
      <p:ext uri="{BB962C8B-B14F-4D97-AF65-F5344CB8AC3E}">
        <p14:creationId xmlns:p14="http://schemas.microsoft.com/office/powerpoint/2010/main" val="141269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O" dirty="0">
                <a:solidFill>
                  <a:schemeClr val="bg1"/>
                </a:solidFill>
              </a:rPr>
              <a:t>Situación actual del Comparendo Ambiental</a:t>
            </a:r>
          </a:p>
        </p:txBody>
      </p:sp>
      <p:grpSp>
        <p:nvGrpSpPr>
          <p:cNvPr id="5" name="Group 76"/>
          <p:cNvGrpSpPr/>
          <p:nvPr/>
        </p:nvGrpSpPr>
        <p:grpSpPr>
          <a:xfrm>
            <a:off x="3794882" y="1801543"/>
            <a:ext cx="4122738" cy="3973512"/>
            <a:chOff x="8575383" y="1732601"/>
            <a:chExt cx="4122738" cy="3973512"/>
          </a:xfrm>
        </p:grpSpPr>
        <p:sp>
          <p:nvSpPr>
            <p:cNvPr id="6" name="Freeform 2227"/>
            <p:cNvSpPr>
              <a:spLocks/>
            </p:cNvSpPr>
            <p:nvPr/>
          </p:nvSpPr>
          <p:spPr bwMode="auto">
            <a:xfrm>
              <a:off x="8575383" y="1732601"/>
              <a:ext cx="4122738" cy="1574800"/>
            </a:xfrm>
            <a:custGeom>
              <a:avLst/>
              <a:gdLst>
                <a:gd name="T0" fmla="*/ 1284 w 2597"/>
                <a:gd name="T1" fmla="*/ 0 h 992"/>
                <a:gd name="T2" fmla="*/ 1313 w 2597"/>
                <a:gd name="T3" fmla="*/ 0 h 992"/>
                <a:gd name="T4" fmla="*/ 1342 w 2597"/>
                <a:gd name="T5" fmla="*/ 7 h 992"/>
                <a:gd name="T6" fmla="*/ 1368 w 2597"/>
                <a:gd name="T7" fmla="*/ 20 h 992"/>
                <a:gd name="T8" fmla="*/ 2536 w 2597"/>
                <a:gd name="T9" fmla="*/ 749 h 992"/>
                <a:gd name="T10" fmla="*/ 2560 w 2597"/>
                <a:gd name="T11" fmla="*/ 769 h 992"/>
                <a:gd name="T12" fmla="*/ 2578 w 2597"/>
                <a:gd name="T13" fmla="*/ 791 h 992"/>
                <a:gd name="T14" fmla="*/ 2591 w 2597"/>
                <a:gd name="T15" fmla="*/ 817 h 992"/>
                <a:gd name="T16" fmla="*/ 2597 w 2597"/>
                <a:gd name="T17" fmla="*/ 846 h 992"/>
                <a:gd name="T18" fmla="*/ 2597 w 2597"/>
                <a:gd name="T19" fmla="*/ 875 h 992"/>
                <a:gd name="T20" fmla="*/ 2591 w 2597"/>
                <a:gd name="T21" fmla="*/ 903 h 992"/>
                <a:gd name="T22" fmla="*/ 2578 w 2597"/>
                <a:gd name="T23" fmla="*/ 931 h 992"/>
                <a:gd name="T24" fmla="*/ 2561 w 2597"/>
                <a:gd name="T25" fmla="*/ 952 h 992"/>
                <a:gd name="T26" fmla="*/ 2540 w 2597"/>
                <a:gd name="T27" fmla="*/ 970 h 992"/>
                <a:gd name="T28" fmla="*/ 2518 w 2597"/>
                <a:gd name="T29" fmla="*/ 982 h 992"/>
                <a:gd name="T30" fmla="*/ 2491 w 2597"/>
                <a:gd name="T31" fmla="*/ 990 h 992"/>
                <a:gd name="T32" fmla="*/ 2467 w 2597"/>
                <a:gd name="T33" fmla="*/ 992 h 992"/>
                <a:gd name="T34" fmla="*/ 2442 w 2597"/>
                <a:gd name="T35" fmla="*/ 991 h 992"/>
                <a:gd name="T36" fmla="*/ 2418 w 2597"/>
                <a:gd name="T37" fmla="*/ 985 h 992"/>
                <a:gd name="T38" fmla="*/ 2396 w 2597"/>
                <a:gd name="T39" fmla="*/ 973 h 992"/>
                <a:gd name="T40" fmla="*/ 1299 w 2597"/>
                <a:gd name="T41" fmla="*/ 287 h 992"/>
                <a:gd name="T42" fmla="*/ 202 w 2597"/>
                <a:gd name="T43" fmla="*/ 973 h 992"/>
                <a:gd name="T44" fmla="*/ 177 w 2597"/>
                <a:gd name="T45" fmla="*/ 985 h 992"/>
                <a:gd name="T46" fmla="*/ 152 w 2597"/>
                <a:gd name="T47" fmla="*/ 991 h 992"/>
                <a:gd name="T48" fmla="*/ 127 w 2597"/>
                <a:gd name="T49" fmla="*/ 992 h 992"/>
                <a:gd name="T50" fmla="*/ 102 w 2597"/>
                <a:gd name="T51" fmla="*/ 990 h 992"/>
                <a:gd name="T52" fmla="*/ 77 w 2597"/>
                <a:gd name="T53" fmla="*/ 982 h 992"/>
                <a:gd name="T54" fmla="*/ 55 w 2597"/>
                <a:gd name="T55" fmla="*/ 969 h 992"/>
                <a:gd name="T56" fmla="*/ 36 w 2597"/>
                <a:gd name="T57" fmla="*/ 952 h 992"/>
                <a:gd name="T58" fmla="*/ 20 w 2597"/>
                <a:gd name="T59" fmla="*/ 931 h 992"/>
                <a:gd name="T60" fmla="*/ 7 w 2597"/>
                <a:gd name="T61" fmla="*/ 903 h 992"/>
                <a:gd name="T62" fmla="*/ 0 w 2597"/>
                <a:gd name="T63" fmla="*/ 875 h 992"/>
                <a:gd name="T64" fmla="*/ 0 w 2597"/>
                <a:gd name="T65" fmla="*/ 846 h 992"/>
                <a:gd name="T66" fmla="*/ 7 w 2597"/>
                <a:gd name="T67" fmla="*/ 817 h 992"/>
                <a:gd name="T68" fmla="*/ 20 w 2597"/>
                <a:gd name="T69" fmla="*/ 791 h 992"/>
                <a:gd name="T70" fmla="*/ 38 w 2597"/>
                <a:gd name="T71" fmla="*/ 769 h 992"/>
                <a:gd name="T72" fmla="*/ 62 w 2597"/>
                <a:gd name="T73" fmla="*/ 749 h 992"/>
                <a:gd name="T74" fmla="*/ 1229 w 2597"/>
                <a:gd name="T75" fmla="*/ 20 h 992"/>
                <a:gd name="T76" fmla="*/ 1256 w 2597"/>
                <a:gd name="T77" fmla="*/ 7 h 992"/>
                <a:gd name="T78" fmla="*/ 1284 w 2597"/>
                <a:gd name="T79"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7" h="992">
                  <a:moveTo>
                    <a:pt x="1284" y="0"/>
                  </a:moveTo>
                  <a:lnTo>
                    <a:pt x="1313" y="0"/>
                  </a:lnTo>
                  <a:lnTo>
                    <a:pt x="1342" y="7"/>
                  </a:lnTo>
                  <a:lnTo>
                    <a:pt x="1368" y="20"/>
                  </a:lnTo>
                  <a:lnTo>
                    <a:pt x="2536" y="749"/>
                  </a:lnTo>
                  <a:lnTo>
                    <a:pt x="2560" y="769"/>
                  </a:lnTo>
                  <a:lnTo>
                    <a:pt x="2578" y="791"/>
                  </a:lnTo>
                  <a:lnTo>
                    <a:pt x="2591" y="817"/>
                  </a:lnTo>
                  <a:lnTo>
                    <a:pt x="2597" y="846"/>
                  </a:lnTo>
                  <a:lnTo>
                    <a:pt x="2597" y="875"/>
                  </a:lnTo>
                  <a:lnTo>
                    <a:pt x="2591" y="903"/>
                  </a:lnTo>
                  <a:lnTo>
                    <a:pt x="2578" y="931"/>
                  </a:lnTo>
                  <a:lnTo>
                    <a:pt x="2561" y="952"/>
                  </a:lnTo>
                  <a:lnTo>
                    <a:pt x="2540" y="970"/>
                  </a:lnTo>
                  <a:lnTo>
                    <a:pt x="2518" y="982"/>
                  </a:lnTo>
                  <a:lnTo>
                    <a:pt x="2491" y="990"/>
                  </a:lnTo>
                  <a:lnTo>
                    <a:pt x="2467" y="992"/>
                  </a:lnTo>
                  <a:lnTo>
                    <a:pt x="2442" y="991"/>
                  </a:lnTo>
                  <a:lnTo>
                    <a:pt x="2418" y="985"/>
                  </a:lnTo>
                  <a:lnTo>
                    <a:pt x="2396" y="973"/>
                  </a:lnTo>
                  <a:lnTo>
                    <a:pt x="1299" y="287"/>
                  </a:lnTo>
                  <a:lnTo>
                    <a:pt x="202" y="973"/>
                  </a:lnTo>
                  <a:lnTo>
                    <a:pt x="177" y="985"/>
                  </a:lnTo>
                  <a:lnTo>
                    <a:pt x="152" y="991"/>
                  </a:lnTo>
                  <a:lnTo>
                    <a:pt x="127" y="992"/>
                  </a:lnTo>
                  <a:lnTo>
                    <a:pt x="102" y="990"/>
                  </a:lnTo>
                  <a:lnTo>
                    <a:pt x="77" y="982"/>
                  </a:lnTo>
                  <a:lnTo>
                    <a:pt x="55" y="969"/>
                  </a:lnTo>
                  <a:lnTo>
                    <a:pt x="36" y="952"/>
                  </a:lnTo>
                  <a:lnTo>
                    <a:pt x="20" y="931"/>
                  </a:lnTo>
                  <a:lnTo>
                    <a:pt x="7" y="903"/>
                  </a:lnTo>
                  <a:lnTo>
                    <a:pt x="0" y="875"/>
                  </a:lnTo>
                  <a:lnTo>
                    <a:pt x="0" y="846"/>
                  </a:lnTo>
                  <a:lnTo>
                    <a:pt x="7" y="817"/>
                  </a:lnTo>
                  <a:lnTo>
                    <a:pt x="20" y="791"/>
                  </a:lnTo>
                  <a:lnTo>
                    <a:pt x="38" y="769"/>
                  </a:lnTo>
                  <a:lnTo>
                    <a:pt x="62" y="749"/>
                  </a:lnTo>
                  <a:lnTo>
                    <a:pt x="1229" y="20"/>
                  </a:lnTo>
                  <a:lnTo>
                    <a:pt x="1256" y="7"/>
                  </a:lnTo>
                  <a:lnTo>
                    <a:pt x="1284" y="0"/>
                  </a:lnTo>
                  <a:close/>
                </a:path>
              </a:pathLst>
            </a:custGeom>
            <a:solidFill>
              <a:schemeClr val="tx1"/>
            </a:solidFill>
            <a:ln w="0">
              <a:solidFill>
                <a:srgbClr val="00156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2228"/>
            <p:cNvSpPr>
              <a:spLocks/>
            </p:cNvSpPr>
            <p:nvPr/>
          </p:nvSpPr>
          <p:spPr bwMode="auto">
            <a:xfrm>
              <a:off x="11185233" y="4410713"/>
              <a:ext cx="990600" cy="1295400"/>
            </a:xfrm>
            <a:custGeom>
              <a:avLst/>
              <a:gdLst>
                <a:gd name="T0" fmla="*/ 340 w 624"/>
                <a:gd name="T1" fmla="*/ 3 h 816"/>
                <a:gd name="T2" fmla="*/ 374 w 624"/>
                <a:gd name="T3" fmla="*/ 25 h 816"/>
                <a:gd name="T4" fmla="*/ 387 w 624"/>
                <a:gd name="T5" fmla="*/ 60 h 816"/>
                <a:gd name="T6" fmla="*/ 380 w 624"/>
                <a:gd name="T7" fmla="*/ 88 h 816"/>
                <a:gd name="T8" fmla="*/ 368 w 624"/>
                <a:gd name="T9" fmla="*/ 118 h 816"/>
                <a:gd name="T10" fmla="*/ 363 w 624"/>
                <a:gd name="T11" fmla="*/ 140 h 816"/>
                <a:gd name="T12" fmla="*/ 364 w 624"/>
                <a:gd name="T13" fmla="*/ 152 h 816"/>
                <a:gd name="T14" fmla="*/ 375 w 624"/>
                <a:gd name="T15" fmla="*/ 168 h 816"/>
                <a:gd name="T16" fmla="*/ 398 w 624"/>
                <a:gd name="T17" fmla="*/ 180 h 816"/>
                <a:gd name="T18" fmla="*/ 624 w 624"/>
                <a:gd name="T19" fmla="*/ 181 h 816"/>
                <a:gd name="T20" fmla="*/ 621 w 624"/>
                <a:gd name="T21" fmla="*/ 707 h 816"/>
                <a:gd name="T22" fmla="*/ 593 w 624"/>
                <a:gd name="T23" fmla="*/ 763 h 816"/>
                <a:gd name="T24" fmla="*/ 545 w 624"/>
                <a:gd name="T25" fmla="*/ 801 h 816"/>
                <a:gd name="T26" fmla="*/ 484 w 624"/>
                <a:gd name="T27" fmla="*/ 816 h 816"/>
                <a:gd name="T28" fmla="*/ 6 w 624"/>
                <a:gd name="T29" fmla="*/ 816 h 816"/>
                <a:gd name="T30" fmla="*/ 2 w 624"/>
                <a:gd name="T31" fmla="*/ 604 h 816"/>
                <a:gd name="T32" fmla="*/ 0 w 624"/>
                <a:gd name="T33" fmla="*/ 597 h 816"/>
                <a:gd name="T34" fmla="*/ 4 w 624"/>
                <a:gd name="T35" fmla="*/ 585 h 816"/>
                <a:gd name="T36" fmla="*/ 11 w 624"/>
                <a:gd name="T37" fmla="*/ 579 h 816"/>
                <a:gd name="T38" fmla="*/ 19 w 624"/>
                <a:gd name="T39" fmla="*/ 578 h 816"/>
                <a:gd name="T40" fmla="*/ 29 w 624"/>
                <a:gd name="T41" fmla="*/ 580 h 816"/>
                <a:gd name="T42" fmla="*/ 44 w 624"/>
                <a:gd name="T43" fmla="*/ 587 h 816"/>
                <a:gd name="T44" fmla="*/ 71 w 624"/>
                <a:gd name="T45" fmla="*/ 597 h 816"/>
                <a:gd name="T46" fmla="*/ 97 w 624"/>
                <a:gd name="T47" fmla="*/ 602 h 816"/>
                <a:gd name="T48" fmla="*/ 141 w 624"/>
                <a:gd name="T49" fmla="*/ 589 h 816"/>
                <a:gd name="T50" fmla="*/ 173 w 624"/>
                <a:gd name="T51" fmla="*/ 555 h 816"/>
                <a:gd name="T52" fmla="*/ 186 w 624"/>
                <a:gd name="T53" fmla="*/ 508 h 816"/>
                <a:gd name="T54" fmla="*/ 173 w 624"/>
                <a:gd name="T55" fmla="*/ 462 h 816"/>
                <a:gd name="T56" fmla="*/ 141 w 624"/>
                <a:gd name="T57" fmla="*/ 428 h 816"/>
                <a:gd name="T58" fmla="*/ 97 w 624"/>
                <a:gd name="T59" fmla="*/ 415 h 816"/>
                <a:gd name="T60" fmla="*/ 71 w 624"/>
                <a:gd name="T61" fmla="*/ 420 h 816"/>
                <a:gd name="T62" fmla="*/ 44 w 624"/>
                <a:gd name="T63" fmla="*/ 431 h 816"/>
                <a:gd name="T64" fmla="*/ 29 w 624"/>
                <a:gd name="T65" fmla="*/ 437 h 816"/>
                <a:gd name="T66" fmla="*/ 23 w 624"/>
                <a:gd name="T67" fmla="*/ 440 h 816"/>
                <a:gd name="T68" fmla="*/ 15 w 624"/>
                <a:gd name="T69" fmla="*/ 440 h 816"/>
                <a:gd name="T70" fmla="*/ 7 w 624"/>
                <a:gd name="T71" fmla="*/ 436 h 816"/>
                <a:gd name="T72" fmla="*/ 3 w 624"/>
                <a:gd name="T73" fmla="*/ 427 h 816"/>
                <a:gd name="T74" fmla="*/ 2 w 624"/>
                <a:gd name="T75" fmla="*/ 419 h 816"/>
                <a:gd name="T76" fmla="*/ 2 w 624"/>
                <a:gd name="T77" fmla="*/ 224 h 816"/>
                <a:gd name="T78" fmla="*/ 223 w 624"/>
                <a:gd name="T79" fmla="*/ 181 h 816"/>
                <a:gd name="T80" fmla="*/ 230 w 624"/>
                <a:gd name="T81" fmla="*/ 181 h 816"/>
                <a:gd name="T82" fmla="*/ 261 w 624"/>
                <a:gd name="T83" fmla="*/ 168 h 816"/>
                <a:gd name="T84" fmla="*/ 273 w 624"/>
                <a:gd name="T85" fmla="*/ 140 h 816"/>
                <a:gd name="T86" fmla="*/ 268 w 624"/>
                <a:gd name="T87" fmla="*/ 118 h 816"/>
                <a:gd name="T88" fmla="*/ 256 w 624"/>
                <a:gd name="T89" fmla="*/ 88 h 816"/>
                <a:gd name="T90" fmla="*/ 248 w 624"/>
                <a:gd name="T91" fmla="*/ 60 h 816"/>
                <a:gd name="T92" fmla="*/ 262 w 624"/>
                <a:gd name="T93" fmla="*/ 25 h 816"/>
                <a:gd name="T94" fmla="*/ 296 w 624"/>
                <a:gd name="T95" fmla="*/ 3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4" h="816">
                  <a:moveTo>
                    <a:pt x="317" y="0"/>
                  </a:moveTo>
                  <a:lnTo>
                    <a:pt x="340" y="3"/>
                  </a:lnTo>
                  <a:lnTo>
                    <a:pt x="359" y="12"/>
                  </a:lnTo>
                  <a:lnTo>
                    <a:pt x="374" y="25"/>
                  </a:lnTo>
                  <a:lnTo>
                    <a:pt x="384" y="41"/>
                  </a:lnTo>
                  <a:lnTo>
                    <a:pt x="387" y="60"/>
                  </a:lnTo>
                  <a:lnTo>
                    <a:pt x="385" y="74"/>
                  </a:lnTo>
                  <a:lnTo>
                    <a:pt x="380" y="88"/>
                  </a:lnTo>
                  <a:lnTo>
                    <a:pt x="374" y="104"/>
                  </a:lnTo>
                  <a:lnTo>
                    <a:pt x="368" y="118"/>
                  </a:lnTo>
                  <a:lnTo>
                    <a:pt x="364" y="129"/>
                  </a:lnTo>
                  <a:lnTo>
                    <a:pt x="363" y="140"/>
                  </a:lnTo>
                  <a:lnTo>
                    <a:pt x="363" y="146"/>
                  </a:lnTo>
                  <a:lnTo>
                    <a:pt x="364" y="152"/>
                  </a:lnTo>
                  <a:lnTo>
                    <a:pt x="367" y="159"/>
                  </a:lnTo>
                  <a:lnTo>
                    <a:pt x="375" y="168"/>
                  </a:lnTo>
                  <a:lnTo>
                    <a:pt x="387" y="176"/>
                  </a:lnTo>
                  <a:lnTo>
                    <a:pt x="398" y="180"/>
                  </a:lnTo>
                  <a:lnTo>
                    <a:pt x="412" y="181"/>
                  </a:lnTo>
                  <a:lnTo>
                    <a:pt x="624" y="181"/>
                  </a:lnTo>
                  <a:lnTo>
                    <a:pt x="624" y="676"/>
                  </a:lnTo>
                  <a:lnTo>
                    <a:pt x="621" y="707"/>
                  </a:lnTo>
                  <a:lnTo>
                    <a:pt x="610" y="737"/>
                  </a:lnTo>
                  <a:lnTo>
                    <a:pt x="593" y="763"/>
                  </a:lnTo>
                  <a:lnTo>
                    <a:pt x="571" y="786"/>
                  </a:lnTo>
                  <a:lnTo>
                    <a:pt x="545" y="801"/>
                  </a:lnTo>
                  <a:lnTo>
                    <a:pt x="516" y="812"/>
                  </a:lnTo>
                  <a:lnTo>
                    <a:pt x="484" y="816"/>
                  </a:lnTo>
                  <a:lnTo>
                    <a:pt x="23" y="816"/>
                  </a:lnTo>
                  <a:lnTo>
                    <a:pt x="6" y="816"/>
                  </a:lnTo>
                  <a:lnTo>
                    <a:pt x="2" y="816"/>
                  </a:lnTo>
                  <a:lnTo>
                    <a:pt x="2" y="604"/>
                  </a:lnTo>
                  <a:lnTo>
                    <a:pt x="2" y="598"/>
                  </a:lnTo>
                  <a:lnTo>
                    <a:pt x="0" y="597"/>
                  </a:lnTo>
                  <a:lnTo>
                    <a:pt x="2" y="592"/>
                  </a:lnTo>
                  <a:lnTo>
                    <a:pt x="4" y="585"/>
                  </a:lnTo>
                  <a:lnTo>
                    <a:pt x="7" y="581"/>
                  </a:lnTo>
                  <a:lnTo>
                    <a:pt x="11" y="579"/>
                  </a:lnTo>
                  <a:lnTo>
                    <a:pt x="15" y="578"/>
                  </a:lnTo>
                  <a:lnTo>
                    <a:pt x="19" y="578"/>
                  </a:lnTo>
                  <a:lnTo>
                    <a:pt x="24" y="578"/>
                  </a:lnTo>
                  <a:lnTo>
                    <a:pt x="29" y="580"/>
                  </a:lnTo>
                  <a:lnTo>
                    <a:pt x="34" y="583"/>
                  </a:lnTo>
                  <a:lnTo>
                    <a:pt x="44" y="587"/>
                  </a:lnTo>
                  <a:lnTo>
                    <a:pt x="57" y="592"/>
                  </a:lnTo>
                  <a:lnTo>
                    <a:pt x="71" y="597"/>
                  </a:lnTo>
                  <a:lnTo>
                    <a:pt x="84" y="600"/>
                  </a:lnTo>
                  <a:lnTo>
                    <a:pt x="97" y="602"/>
                  </a:lnTo>
                  <a:lnTo>
                    <a:pt x="120" y="598"/>
                  </a:lnTo>
                  <a:lnTo>
                    <a:pt x="141" y="589"/>
                  </a:lnTo>
                  <a:lnTo>
                    <a:pt x="159" y="575"/>
                  </a:lnTo>
                  <a:lnTo>
                    <a:pt x="173" y="555"/>
                  </a:lnTo>
                  <a:lnTo>
                    <a:pt x="184" y="533"/>
                  </a:lnTo>
                  <a:lnTo>
                    <a:pt x="186" y="508"/>
                  </a:lnTo>
                  <a:lnTo>
                    <a:pt x="184" y="485"/>
                  </a:lnTo>
                  <a:lnTo>
                    <a:pt x="173" y="462"/>
                  </a:lnTo>
                  <a:lnTo>
                    <a:pt x="159" y="443"/>
                  </a:lnTo>
                  <a:lnTo>
                    <a:pt x="141" y="428"/>
                  </a:lnTo>
                  <a:lnTo>
                    <a:pt x="120" y="419"/>
                  </a:lnTo>
                  <a:lnTo>
                    <a:pt x="97" y="415"/>
                  </a:lnTo>
                  <a:lnTo>
                    <a:pt x="84" y="418"/>
                  </a:lnTo>
                  <a:lnTo>
                    <a:pt x="71" y="420"/>
                  </a:lnTo>
                  <a:lnTo>
                    <a:pt x="57" y="426"/>
                  </a:lnTo>
                  <a:lnTo>
                    <a:pt x="44" y="431"/>
                  </a:lnTo>
                  <a:lnTo>
                    <a:pt x="34" y="435"/>
                  </a:lnTo>
                  <a:lnTo>
                    <a:pt x="29" y="437"/>
                  </a:lnTo>
                  <a:lnTo>
                    <a:pt x="27" y="439"/>
                  </a:lnTo>
                  <a:lnTo>
                    <a:pt x="23" y="440"/>
                  </a:lnTo>
                  <a:lnTo>
                    <a:pt x="19" y="440"/>
                  </a:lnTo>
                  <a:lnTo>
                    <a:pt x="15" y="440"/>
                  </a:lnTo>
                  <a:lnTo>
                    <a:pt x="11" y="439"/>
                  </a:lnTo>
                  <a:lnTo>
                    <a:pt x="7" y="436"/>
                  </a:lnTo>
                  <a:lnTo>
                    <a:pt x="4" y="432"/>
                  </a:lnTo>
                  <a:lnTo>
                    <a:pt x="3" y="427"/>
                  </a:lnTo>
                  <a:lnTo>
                    <a:pt x="2" y="422"/>
                  </a:lnTo>
                  <a:lnTo>
                    <a:pt x="2" y="419"/>
                  </a:lnTo>
                  <a:lnTo>
                    <a:pt x="2" y="415"/>
                  </a:lnTo>
                  <a:lnTo>
                    <a:pt x="2" y="224"/>
                  </a:lnTo>
                  <a:lnTo>
                    <a:pt x="2" y="181"/>
                  </a:lnTo>
                  <a:lnTo>
                    <a:pt x="223" y="181"/>
                  </a:lnTo>
                  <a:lnTo>
                    <a:pt x="228" y="181"/>
                  </a:lnTo>
                  <a:lnTo>
                    <a:pt x="230" y="181"/>
                  </a:lnTo>
                  <a:lnTo>
                    <a:pt x="247" y="177"/>
                  </a:lnTo>
                  <a:lnTo>
                    <a:pt x="261" y="168"/>
                  </a:lnTo>
                  <a:lnTo>
                    <a:pt x="270" y="155"/>
                  </a:lnTo>
                  <a:lnTo>
                    <a:pt x="273" y="140"/>
                  </a:lnTo>
                  <a:lnTo>
                    <a:pt x="271" y="129"/>
                  </a:lnTo>
                  <a:lnTo>
                    <a:pt x="268" y="118"/>
                  </a:lnTo>
                  <a:lnTo>
                    <a:pt x="261" y="104"/>
                  </a:lnTo>
                  <a:lnTo>
                    <a:pt x="256" y="88"/>
                  </a:lnTo>
                  <a:lnTo>
                    <a:pt x="250" y="74"/>
                  </a:lnTo>
                  <a:lnTo>
                    <a:pt x="248" y="60"/>
                  </a:lnTo>
                  <a:lnTo>
                    <a:pt x="252" y="41"/>
                  </a:lnTo>
                  <a:lnTo>
                    <a:pt x="262" y="25"/>
                  </a:lnTo>
                  <a:lnTo>
                    <a:pt x="277" y="12"/>
                  </a:lnTo>
                  <a:lnTo>
                    <a:pt x="296" y="3"/>
                  </a:lnTo>
                  <a:lnTo>
                    <a:pt x="31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2230"/>
            <p:cNvSpPr>
              <a:spLocks/>
            </p:cNvSpPr>
            <p:nvPr/>
          </p:nvSpPr>
          <p:spPr bwMode="auto">
            <a:xfrm>
              <a:off x="11182058" y="2669225"/>
              <a:ext cx="993775" cy="1190625"/>
            </a:xfrm>
            <a:custGeom>
              <a:avLst/>
              <a:gdLst>
                <a:gd name="T0" fmla="*/ 560 w 626"/>
                <a:gd name="T1" fmla="*/ 350 h 750"/>
                <a:gd name="T2" fmla="*/ 601 w 626"/>
                <a:gd name="T3" fmla="*/ 389 h 750"/>
                <a:gd name="T4" fmla="*/ 623 w 626"/>
                <a:gd name="T5" fmla="*/ 440 h 750"/>
                <a:gd name="T6" fmla="*/ 626 w 626"/>
                <a:gd name="T7" fmla="*/ 559 h 750"/>
                <a:gd name="T8" fmla="*/ 410 w 626"/>
                <a:gd name="T9" fmla="*/ 561 h 750"/>
                <a:gd name="T10" fmla="*/ 394 w 626"/>
                <a:gd name="T11" fmla="*/ 563 h 750"/>
                <a:gd name="T12" fmla="*/ 382 w 626"/>
                <a:gd name="T13" fmla="*/ 570 h 750"/>
                <a:gd name="T14" fmla="*/ 374 w 626"/>
                <a:gd name="T15" fmla="*/ 578 h 750"/>
                <a:gd name="T16" fmla="*/ 366 w 626"/>
                <a:gd name="T17" fmla="*/ 601 h 750"/>
                <a:gd name="T18" fmla="*/ 372 w 626"/>
                <a:gd name="T19" fmla="*/ 623 h 750"/>
                <a:gd name="T20" fmla="*/ 385 w 626"/>
                <a:gd name="T21" fmla="*/ 652 h 750"/>
                <a:gd name="T22" fmla="*/ 391 w 626"/>
                <a:gd name="T23" fmla="*/ 680 h 750"/>
                <a:gd name="T24" fmla="*/ 382 w 626"/>
                <a:gd name="T25" fmla="*/ 714 h 750"/>
                <a:gd name="T26" fmla="*/ 357 w 626"/>
                <a:gd name="T27" fmla="*/ 740 h 750"/>
                <a:gd name="T28" fmla="*/ 322 w 626"/>
                <a:gd name="T29" fmla="*/ 750 h 750"/>
                <a:gd name="T30" fmla="*/ 287 w 626"/>
                <a:gd name="T31" fmla="*/ 740 h 750"/>
                <a:gd name="T32" fmla="*/ 262 w 626"/>
                <a:gd name="T33" fmla="*/ 714 h 750"/>
                <a:gd name="T34" fmla="*/ 252 w 626"/>
                <a:gd name="T35" fmla="*/ 680 h 750"/>
                <a:gd name="T36" fmla="*/ 259 w 626"/>
                <a:gd name="T37" fmla="*/ 652 h 750"/>
                <a:gd name="T38" fmla="*/ 272 w 626"/>
                <a:gd name="T39" fmla="*/ 623 h 750"/>
                <a:gd name="T40" fmla="*/ 277 w 626"/>
                <a:gd name="T41" fmla="*/ 601 h 750"/>
                <a:gd name="T42" fmla="*/ 266 w 626"/>
                <a:gd name="T43" fmla="*/ 578 h 750"/>
                <a:gd name="T44" fmla="*/ 238 w 626"/>
                <a:gd name="T45" fmla="*/ 563 h 750"/>
                <a:gd name="T46" fmla="*/ 233 w 626"/>
                <a:gd name="T47" fmla="*/ 561 h 750"/>
                <a:gd name="T48" fmla="*/ 228 w 626"/>
                <a:gd name="T49" fmla="*/ 559 h 750"/>
                <a:gd name="T50" fmla="*/ 0 w 626"/>
                <a:gd name="T51" fmla="*/ 528 h 750"/>
                <a:gd name="T52" fmla="*/ 0 w 626"/>
                <a:gd name="T53" fmla="*/ 325 h 750"/>
                <a:gd name="T54" fmla="*/ 0 w 626"/>
                <a:gd name="T55" fmla="*/ 320 h 750"/>
                <a:gd name="T56" fmla="*/ 4 w 626"/>
                <a:gd name="T57" fmla="*/ 308 h 750"/>
                <a:gd name="T58" fmla="*/ 10 w 626"/>
                <a:gd name="T59" fmla="*/ 301 h 750"/>
                <a:gd name="T60" fmla="*/ 18 w 626"/>
                <a:gd name="T61" fmla="*/ 300 h 750"/>
                <a:gd name="T62" fmla="*/ 26 w 626"/>
                <a:gd name="T63" fmla="*/ 301 h 750"/>
                <a:gd name="T64" fmla="*/ 34 w 626"/>
                <a:gd name="T65" fmla="*/ 305 h 750"/>
                <a:gd name="T66" fmla="*/ 56 w 626"/>
                <a:gd name="T67" fmla="*/ 314 h 750"/>
                <a:gd name="T68" fmla="*/ 84 w 626"/>
                <a:gd name="T69" fmla="*/ 324 h 750"/>
                <a:gd name="T70" fmla="*/ 119 w 626"/>
                <a:gd name="T71" fmla="*/ 321 h 750"/>
                <a:gd name="T72" fmla="*/ 156 w 626"/>
                <a:gd name="T73" fmla="*/ 297 h 750"/>
                <a:gd name="T74" fmla="*/ 178 w 626"/>
                <a:gd name="T75" fmla="*/ 257 h 750"/>
                <a:gd name="T76" fmla="*/ 178 w 626"/>
                <a:gd name="T77" fmla="*/ 207 h 750"/>
                <a:gd name="T78" fmla="*/ 156 w 626"/>
                <a:gd name="T79" fmla="*/ 166 h 750"/>
                <a:gd name="T80" fmla="*/ 119 w 626"/>
                <a:gd name="T81" fmla="*/ 142 h 750"/>
                <a:gd name="T82" fmla="*/ 84 w 626"/>
                <a:gd name="T83" fmla="*/ 140 h 750"/>
                <a:gd name="T84" fmla="*/ 56 w 626"/>
                <a:gd name="T85" fmla="*/ 148 h 750"/>
                <a:gd name="T86" fmla="*/ 34 w 626"/>
                <a:gd name="T87" fmla="*/ 157 h 750"/>
                <a:gd name="T88" fmla="*/ 23 w 626"/>
                <a:gd name="T89" fmla="*/ 163 h 750"/>
                <a:gd name="T90" fmla="*/ 14 w 626"/>
                <a:gd name="T91" fmla="*/ 163 h 750"/>
                <a:gd name="T92" fmla="*/ 6 w 626"/>
                <a:gd name="T93" fmla="*/ 159 h 750"/>
                <a:gd name="T94" fmla="*/ 1 w 626"/>
                <a:gd name="T95" fmla="*/ 149 h 750"/>
                <a:gd name="T96" fmla="*/ 0 w 626"/>
                <a:gd name="T97" fmla="*/ 142 h 750"/>
                <a:gd name="T98" fmla="*/ 0 w 626"/>
                <a:gd name="T99"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6" h="750">
                  <a:moveTo>
                    <a:pt x="0" y="0"/>
                  </a:moveTo>
                  <a:lnTo>
                    <a:pt x="560" y="350"/>
                  </a:lnTo>
                  <a:lnTo>
                    <a:pt x="582" y="368"/>
                  </a:lnTo>
                  <a:lnTo>
                    <a:pt x="601" y="389"/>
                  </a:lnTo>
                  <a:lnTo>
                    <a:pt x="615" y="414"/>
                  </a:lnTo>
                  <a:lnTo>
                    <a:pt x="623" y="440"/>
                  </a:lnTo>
                  <a:lnTo>
                    <a:pt x="626" y="469"/>
                  </a:lnTo>
                  <a:lnTo>
                    <a:pt x="626" y="559"/>
                  </a:lnTo>
                  <a:lnTo>
                    <a:pt x="417" y="559"/>
                  </a:lnTo>
                  <a:lnTo>
                    <a:pt x="410" y="561"/>
                  </a:lnTo>
                  <a:lnTo>
                    <a:pt x="402" y="562"/>
                  </a:lnTo>
                  <a:lnTo>
                    <a:pt x="394" y="563"/>
                  </a:lnTo>
                  <a:lnTo>
                    <a:pt x="387" y="566"/>
                  </a:lnTo>
                  <a:lnTo>
                    <a:pt x="382" y="570"/>
                  </a:lnTo>
                  <a:lnTo>
                    <a:pt x="378" y="574"/>
                  </a:lnTo>
                  <a:lnTo>
                    <a:pt x="374" y="578"/>
                  </a:lnTo>
                  <a:lnTo>
                    <a:pt x="369" y="589"/>
                  </a:lnTo>
                  <a:lnTo>
                    <a:pt x="366" y="601"/>
                  </a:lnTo>
                  <a:lnTo>
                    <a:pt x="368" y="612"/>
                  </a:lnTo>
                  <a:lnTo>
                    <a:pt x="372" y="623"/>
                  </a:lnTo>
                  <a:lnTo>
                    <a:pt x="378" y="636"/>
                  </a:lnTo>
                  <a:lnTo>
                    <a:pt x="385" y="652"/>
                  </a:lnTo>
                  <a:lnTo>
                    <a:pt x="390" y="668"/>
                  </a:lnTo>
                  <a:lnTo>
                    <a:pt x="391" y="680"/>
                  </a:lnTo>
                  <a:lnTo>
                    <a:pt x="389" y="697"/>
                  </a:lnTo>
                  <a:lnTo>
                    <a:pt x="382" y="714"/>
                  </a:lnTo>
                  <a:lnTo>
                    <a:pt x="372" y="728"/>
                  </a:lnTo>
                  <a:lnTo>
                    <a:pt x="357" y="740"/>
                  </a:lnTo>
                  <a:lnTo>
                    <a:pt x="340" y="748"/>
                  </a:lnTo>
                  <a:lnTo>
                    <a:pt x="322" y="750"/>
                  </a:lnTo>
                  <a:lnTo>
                    <a:pt x="304" y="748"/>
                  </a:lnTo>
                  <a:lnTo>
                    <a:pt x="287" y="740"/>
                  </a:lnTo>
                  <a:lnTo>
                    <a:pt x="273" y="728"/>
                  </a:lnTo>
                  <a:lnTo>
                    <a:pt x="262" y="714"/>
                  </a:lnTo>
                  <a:lnTo>
                    <a:pt x="255" y="697"/>
                  </a:lnTo>
                  <a:lnTo>
                    <a:pt x="252" y="680"/>
                  </a:lnTo>
                  <a:lnTo>
                    <a:pt x="255" y="668"/>
                  </a:lnTo>
                  <a:lnTo>
                    <a:pt x="259" y="652"/>
                  </a:lnTo>
                  <a:lnTo>
                    <a:pt x="266" y="636"/>
                  </a:lnTo>
                  <a:lnTo>
                    <a:pt x="272" y="623"/>
                  </a:lnTo>
                  <a:lnTo>
                    <a:pt x="276" y="612"/>
                  </a:lnTo>
                  <a:lnTo>
                    <a:pt x="277" y="601"/>
                  </a:lnTo>
                  <a:lnTo>
                    <a:pt x="275" y="588"/>
                  </a:lnTo>
                  <a:lnTo>
                    <a:pt x="266" y="578"/>
                  </a:lnTo>
                  <a:lnTo>
                    <a:pt x="254" y="568"/>
                  </a:lnTo>
                  <a:lnTo>
                    <a:pt x="238" y="563"/>
                  </a:lnTo>
                  <a:lnTo>
                    <a:pt x="222" y="561"/>
                  </a:lnTo>
                  <a:lnTo>
                    <a:pt x="233" y="561"/>
                  </a:lnTo>
                  <a:lnTo>
                    <a:pt x="233" y="561"/>
                  </a:lnTo>
                  <a:lnTo>
                    <a:pt x="228" y="559"/>
                  </a:lnTo>
                  <a:lnTo>
                    <a:pt x="0" y="559"/>
                  </a:lnTo>
                  <a:lnTo>
                    <a:pt x="0" y="528"/>
                  </a:lnTo>
                  <a:lnTo>
                    <a:pt x="0" y="516"/>
                  </a:lnTo>
                  <a:lnTo>
                    <a:pt x="0" y="325"/>
                  </a:lnTo>
                  <a:lnTo>
                    <a:pt x="0" y="321"/>
                  </a:lnTo>
                  <a:lnTo>
                    <a:pt x="0" y="320"/>
                  </a:lnTo>
                  <a:lnTo>
                    <a:pt x="1" y="313"/>
                  </a:lnTo>
                  <a:lnTo>
                    <a:pt x="4" y="308"/>
                  </a:lnTo>
                  <a:lnTo>
                    <a:pt x="6" y="304"/>
                  </a:lnTo>
                  <a:lnTo>
                    <a:pt x="10" y="301"/>
                  </a:lnTo>
                  <a:lnTo>
                    <a:pt x="14" y="300"/>
                  </a:lnTo>
                  <a:lnTo>
                    <a:pt x="18" y="300"/>
                  </a:lnTo>
                  <a:lnTo>
                    <a:pt x="22" y="300"/>
                  </a:lnTo>
                  <a:lnTo>
                    <a:pt x="26" y="301"/>
                  </a:lnTo>
                  <a:lnTo>
                    <a:pt x="29" y="303"/>
                  </a:lnTo>
                  <a:lnTo>
                    <a:pt x="34" y="305"/>
                  </a:lnTo>
                  <a:lnTo>
                    <a:pt x="43" y="309"/>
                  </a:lnTo>
                  <a:lnTo>
                    <a:pt x="56" y="314"/>
                  </a:lnTo>
                  <a:lnTo>
                    <a:pt x="69" y="320"/>
                  </a:lnTo>
                  <a:lnTo>
                    <a:pt x="84" y="324"/>
                  </a:lnTo>
                  <a:lnTo>
                    <a:pt x="97" y="325"/>
                  </a:lnTo>
                  <a:lnTo>
                    <a:pt x="119" y="321"/>
                  </a:lnTo>
                  <a:lnTo>
                    <a:pt x="139" y="312"/>
                  </a:lnTo>
                  <a:lnTo>
                    <a:pt x="156" y="297"/>
                  </a:lnTo>
                  <a:lnTo>
                    <a:pt x="169" y="279"/>
                  </a:lnTo>
                  <a:lnTo>
                    <a:pt x="178" y="257"/>
                  </a:lnTo>
                  <a:lnTo>
                    <a:pt x="180" y="232"/>
                  </a:lnTo>
                  <a:lnTo>
                    <a:pt x="178" y="207"/>
                  </a:lnTo>
                  <a:lnTo>
                    <a:pt x="169" y="185"/>
                  </a:lnTo>
                  <a:lnTo>
                    <a:pt x="156" y="166"/>
                  </a:lnTo>
                  <a:lnTo>
                    <a:pt x="139" y="151"/>
                  </a:lnTo>
                  <a:lnTo>
                    <a:pt x="119" y="142"/>
                  </a:lnTo>
                  <a:lnTo>
                    <a:pt x="97" y="139"/>
                  </a:lnTo>
                  <a:lnTo>
                    <a:pt x="84" y="140"/>
                  </a:lnTo>
                  <a:lnTo>
                    <a:pt x="69" y="144"/>
                  </a:lnTo>
                  <a:lnTo>
                    <a:pt x="56" y="148"/>
                  </a:lnTo>
                  <a:lnTo>
                    <a:pt x="43" y="153"/>
                  </a:lnTo>
                  <a:lnTo>
                    <a:pt x="34" y="157"/>
                  </a:lnTo>
                  <a:lnTo>
                    <a:pt x="29" y="160"/>
                  </a:lnTo>
                  <a:lnTo>
                    <a:pt x="23" y="163"/>
                  </a:lnTo>
                  <a:lnTo>
                    <a:pt x="18" y="163"/>
                  </a:lnTo>
                  <a:lnTo>
                    <a:pt x="14" y="163"/>
                  </a:lnTo>
                  <a:lnTo>
                    <a:pt x="10" y="161"/>
                  </a:lnTo>
                  <a:lnTo>
                    <a:pt x="6" y="159"/>
                  </a:lnTo>
                  <a:lnTo>
                    <a:pt x="4" y="155"/>
                  </a:lnTo>
                  <a:lnTo>
                    <a:pt x="1" y="149"/>
                  </a:lnTo>
                  <a:lnTo>
                    <a:pt x="0" y="143"/>
                  </a:lnTo>
                  <a:lnTo>
                    <a:pt x="0" y="142"/>
                  </a:lnTo>
                  <a:lnTo>
                    <a:pt x="0" y="136"/>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32"/>
            <p:cNvSpPr>
              <a:spLocks/>
            </p:cNvSpPr>
            <p:nvPr/>
          </p:nvSpPr>
          <p:spPr bwMode="auto">
            <a:xfrm>
              <a:off x="9810458" y="2364425"/>
              <a:ext cx="1628775" cy="1190625"/>
            </a:xfrm>
            <a:custGeom>
              <a:avLst/>
              <a:gdLst>
                <a:gd name="T0" fmla="*/ 589 w 1026"/>
                <a:gd name="T1" fmla="*/ 21 h 750"/>
                <a:gd name="T2" fmla="*/ 842 w 1026"/>
                <a:gd name="T3" fmla="*/ 331 h 750"/>
                <a:gd name="T4" fmla="*/ 846 w 1026"/>
                <a:gd name="T5" fmla="*/ 349 h 750"/>
                <a:gd name="T6" fmla="*/ 876 w 1026"/>
                <a:gd name="T7" fmla="*/ 375 h 750"/>
                <a:gd name="T8" fmla="*/ 912 w 1026"/>
                <a:gd name="T9" fmla="*/ 366 h 750"/>
                <a:gd name="T10" fmla="*/ 952 w 1026"/>
                <a:gd name="T11" fmla="*/ 352 h 750"/>
                <a:gd name="T12" fmla="*/ 1000 w 1026"/>
                <a:gd name="T13" fmla="*/ 365 h 750"/>
                <a:gd name="T14" fmla="*/ 1026 w 1026"/>
                <a:gd name="T15" fmla="*/ 423 h 750"/>
                <a:gd name="T16" fmla="*/ 1000 w 1026"/>
                <a:gd name="T17" fmla="*/ 482 h 750"/>
                <a:gd name="T18" fmla="*/ 952 w 1026"/>
                <a:gd name="T19" fmla="*/ 493 h 750"/>
                <a:gd name="T20" fmla="*/ 912 w 1026"/>
                <a:gd name="T21" fmla="*/ 480 h 750"/>
                <a:gd name="T22" fmla="*/ 876 w 1026"/>
                <a:gd name="T23" fmla="*/ 471 h 750"/>
                <a:gd name="T24" fmla="*/ 844 w 1026"/>
                <a:gd name="T25" fmla="*/ 497 h 750"/>
                <a:gd name="T26" fmla="*/ 842 w 1026"/>
                <a:gd name="T27" fmla="*/ 749 h 750"/>
                <a:gd name="T28" fmla="*/ 806 w 1026"/>
                <a:gd name="T29" fmla="*/ 749 h 750"/>
                <a:gd name="T30" fmla="*/ 692 w 1026"/>
                <a:gd name="T31" fmla="*/ 749 h 750"/>
                <a:gd name="T32" fmla="*/ 644 w 1026"/>
                <a:gd name="T33" fmla="*/ 750 h 750"/>
                <a:gd name="T34" fmla="*/ 618 w 1026"/>
                <a:gd name="T35" fmla="*/ 750 h 750"/>
                <a:gd name="T36" fmla="*/ 593 w 1026"/>
                <a:gd name="T37" fmla="*/ 730 h 750"/>
                <a:gd name="T38" fmla="*/ 598 w 1026"/>
                <a:gd name="T39" fmla="*/ 712 h 750"/>
                <a:gd name="T40" fmla="*/ 612 w 1026"/>
                <a:gd name="T41" fmla="*/ 677 h 750"/>
                <a:gd name="T42" fmla="*/ 615 w 1026"/>
                <a:gd name="T43" fmla="*/ 627 h 750"/>
                <a:gd name="T44" fmla="*/ 572 w 1026"/>
                <a:gd name="T45" fmla="*/ 576 h 750"/>
                <a:gd name="T46" fmla="*/ 500 w 1026"/>
                <a:gd name="T47" fmla="*/ 568 h 750"/>
                <a:gd name="T48" fmla="*/ 444 w 1026"/>
                <a:gd name="T49" fmla="*/ 607 h 750"/>
                <a:gd name="T50" fmla="*/ 433 w 1026"/>
                <a:gd name="T51" fmla="*/ 662 h 750"/>
                <a:gd name="T52" fmla="*/ 446 w 1026"/>
                <a:gd name="T53" fmla="*/ 703 h 750"/>
                <a:gd name="T54" fmla="*/ 455 w 1026"/>
                <a:gd name="T55" fmla="*/ 724 h 750"/>
                <a:gd name="T56" fmla="*/ 445 w 1026"/>
                <a:gd name="T57" fmla="*/ 746 h 750"/>
                <a:gd name="T58" fmla="*/ 216 w 1026"/>
                <a:gd name="T59" fmla="*/ 749 h 750"/>
                <a:gd name="T60" fmla="*/ 184 w 1026"/>
                <a:gd name="T61" fmla="*/ 509 h 750"/>
                <a:gd name="T62" fmla="*/ 163 w 1026"/>
                <a:gd name="T63" fmla="*/ 470 h 750"/>
                <a:gd name="T64" fmla="*/ 123 w 1026"/>
                <a:gd name="T65" fmla="*/ 471 h 750"/>
                <a:gd name="T66" fmla="*/ 88 w 1026"/>
                <a:gd name="T67" fmla="*/ 485 h 750"/>
                <a:gd name="T68" fmla="*/ 44 w 1026"/>
                <a:gd name="T69" fmla="*/ 487 h 750"/>
                <a:gd name="T70" fmla="*/ 4 w 1026"/>
                <a:gd name="T71" fmla="*/ 441 h 750"/>
                <a:gd name="T72" fmla="*/ 13 w 1026"/>
                <a:gd name="T73" fmla="*/ 375 h 750"/>
                <a:gd name="T74" fmla="*/ 64 w 1026"/>
                <a:gd name="T75" fmla="*/ 345 h 750"/>
                <a:gd name="T76" fmla="*/ 102 w 1026"/>
                <a:gd name="T77" fmla="*/ 356 h 750"/>
                <a:gd name="T78" fmla="*/ 137 w 1026"/>
                <a:gd name="T79" fmla="*/ 370 h 750"/>
                <a:gd name="T80" fmla="*/ 174 w 1026"/>
                <a:gd name="T81" fmla="*/ 357 h 750"/>
                <a:gd name="T82" fmla="*/ 184 w 1026"/>
                <a:gd name="T83" fmla="*/ 328 h 750"/>
                <a:gd name="T84" fmla="*/ 184 w 1026"/>
                <a:gd name="T85" fmla="*/ 179 h 750"/>
                <a:gd name="T86" fmla="*/ 499 w 1026"/>
                <a:gd name="T8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6" h="750">
                  <a:moveTo>
                    <a:pt x="530" y="0"/>
                  </a:moveTo>
                  <a:lnTo>
                    <a:pt x="560" y="6"/>
                  </a:lnTo>
                  <a:lnTo>
                    <a:pt x="589" y="21"/>
                  </a:lnTo>
                  <a:lnTo>
                    <a:pt x="842" y="178"/>
                  </a:lnTo>
                  <a:lnTo>
                    <a:pt x="842" y="327"/>
                  </a:lnTo>
                  <a:lnTo>
                    <a:pt x="842" y="331"/>
                  </a:lnTo>
                  <a:lnTo>
                    <a:pt x="842" y="334"/>
                  </a:lnTo>
                  <a:lnTo>
                    <a:pt x="842" y="334"/>
                  </a:lnTo>
                  <a:lnTo>
                    <a:pt x="846" y="349"/>
                  </a:lnTo>
                  <a:lnTo>
                    <a:pt x="852" y="362"/>
                  </a:lnTo>
                  <a:lnTo>
                    <a:pt x="863" y="372"/>
                  </a:lnTo>
                  <a:lnTo>
                    <a:pt x="876" y="375"/>
                  </a:lnTo>
                  <a:lnTo>
                    <a:pt x="889" y="375"/>
                  </a:lnTo>
                  <a:lnTo>
                    <a:pt x="903" y="370"/>
                  </a:lnTo>
                  <a:lnTo>
                    <a:pt x="912" y="366"/>
                  </a:lnTo>
                  <a:lnTo>
                    <a:pt x="924" y="361"/>
                  </a:lnTo>
                  <a:lnTo>
                    <a:pt x="938" y="356"/>
                  </a:lnTo>
                  <a:lnTo>
                    <a:pt x="952" y="352"/>
                  </a:lnTo>
                  <a:lnTo>
                    <a:pt x="962" y="351"/>
                  </a:lnTo>
                  <a:lnTo>
                    <a:pt x="983" y="355"/>
                  </a:lnTo>
                  <a:lnTo>
                    <a:pt x="1000" y="365"/>
                  </a:lnTo>
                  <a:lnTo>
                    <a:pt x="1013" y="381"/>
                  </a:lnTo>
                  <a:lnTo>
                    <a:pt x="1022" y="400"/>
                  </a:lnTo>
                  <a:lnTo>
                    <a:pt x="1026" y="423"/>
                  </a:lnTo>
                  <a:lnTo>
                    <a:pt x="1022" y="446"/>
                  </a:lnTo>
                  <a:lnTo>
                    <a:pt x="1013" y="466"/>
                  </a:lnTo>
                  <a:lnTo>
                    <a:pt x="1000" y="482"/>
                  </a:lnTo>
                  <a:lnTo>
                    <a:pt x="983" y="492"/>
                  </a:lnTo>
                  <a:lnTo>
                    <a:pt x="962" y="496"/>
                  </a:lnTo>
                  <a:lnTo>
                    <a:pt x="952" y="493"/>
                  </a:lnTo>
                  <a:lnTo>
                    <a:pt x="938" y="491"/>
                  </a:lnTo>
                  <a:lnTo>
                    <a:pt x="924" y="485"/>
                  </a:lnTo>
                  <a:lnTo>
                    <a:pt x="912" y="480"/>
                  </a:lnTo>
                  <a:lnTo>
                    <a:pt x="903" y="476"/>
                  </a:lnTo>
                  <a:lnTo>
                    <a:pt x="889" y="471"/>
                  </a:lnTo>
                  <a:lnTo>
                    <a:pt x="876" y="471"/>
                  </a:lnTo>
                  <a:lnTo>
                    <a:pt x="863" y="475"/>
                  </a:lnTo>
                  <a:lnTo>
                    <a:pt x="852" y="484"/>
                  </a:lnTo>
                  <a:lnTo>
                    <a:pt x="844" y="497"/>
                  </a:lnTo>
                  <a:lnTo>
                    <a:pt x="842" y="514"/>
                  </a:lnTo>
                  <a:lnTo>
                    <a:pt x="842" y="519"/>
                  </a:lnTo>
                  <a:lnTo>
                    <a:pt x="842" y="749"/>
                  </a:lnTo>
                  <a:lnTo>
                    <a:pt x="830" y="749"/>
                  </a:lnTo>
                  <a:lnTo>
                    <a:pt x="817" y="749"/>
                  </a:lnTo>
                  <a:lnTo>
                    <a:pt x="806" y="749"/>
                  </a:lnTo>
                  <a:lnTo>
                    <a:pt x="801" y="749"/>
                  </a:lnTo>
                  <a:lnTo>
                    <a:pt x="703" y="749"/>
                  </a:lnTo>
                  <a:lnTo>
                    <a:pt x="692" y="749"/>
                  </a:lnTo>
                  <a:lnTo>
                    <a:pt x="658" y="750"/>
                  </a:lnTo>
                  <a:lnTo>
                    <a:pt x="654" y="750"/>
                  </a:lnTo>
                  <a:lnTo>
                    <a:pt x="644" y="750"/>
                  </a:lnTo>
                  <a:lnTo>
                    <a:pt x="632" y="750"/>
                  </a:lnTo>
                  <a:lnTo>
                    <a:pt x="622" y="750"/>
                  </a:lnTo>
                  <a:lnTo>
                    <a:pt x="618" y="750"/>
                  </a:lnTo>
                  <a:lnTo>
                    <a:pt x="605" y="746"/>
                  </a:lnTo>
                  <a:lnTo>
                    <a:pt x="595" y="739"/>
                  </a:lnTo>
                  <a:lnTo>
                    <a:pt x="593" y="730"/>
                  </a:lnTo>
                  <a:lnTo>
                    <a:pt x="594" y="724"/>
                  </a:lnTo>
                  <a:lnTo>
                    <a:pt x="597" y="717"/>
                  </a:lnTo>
                  <a:lnTo>
                    <a:pt x="598" y="712"/>
                  </a:lnTo>
                  <a:lnTo>
                    <a:pt x="603" y="703"/>
                  </a:lnTo>
                  <a:lnTo>
                    <a:pt x="609" y="691"/>
                  </a:lnTo>
                  <a:lnTo>
                    <a:pt x="612" y="677"/>
                  </a:lnTo>
                  <a:lnTo>
                    <a:pt x="616" y="662"/>
                  </a:lnTo>
                  <a:lnTo>
                    <a:pt x="618" y="649"/>
                  </a:lnTo>
                  <a:lnTo>
                    <a:pt x="615" y="627"/>
                  </a:lnTo>
                  <a:lnTo>
                    <a:pt x="606" y="607"/>
                  </a:lnTo>
                  <a:lnTo>
                    <a:pt x="590" y="590"/>
                  </a:lnTo>
                  <a:lnTo>
                    <a:pt x="572" y="576"/>
                  </a:lnTo>
                  <a:lnTo>
                    <a:pt x="550" y="568"/>
                  </a:lnTo>
                  <a:lnTo>
                    <a:pt x="525" y="565"/>
                  </a:lnTo>
                  <a:lnTo>
                    <a:pt x="500" y="568"/>
                  </a:lnTo>
                  <a:lnTo>
                    <a:pt x="478" y="576"/>
                  </a:lnTo>
                  <a:lnTo>
                    <a:pt x="459" y="590"/>
                  </a:lnTo>
                  <a:lnTo>
                    <a:pt x="444" y="607"/>
                  </a:lnTo>
                  <a:lnTo>
                    <a:pt x="434" y="627"/>
                  </a:lnTo>
                  <a:lnTo>
                    <a:pt x="432" y="649"/>
                  </a:lnTo>
                  <a:lnTo>
                    <a:pt x="433" y="662"/>
                  </a:lnTo>
                  <a:lnTo>
                    <a:pt x="437" y="677"/>
                  </a:lnTo>
                  <a:lnTo>
                    <a:pt x="441" y="691"/>
                  </a:lnTo>
                  <a:lnTo>
                    <a:pt x="446" y="703"/>
                  </a:lnTo>
                  <a:lnTo>
                    <a:pt x="451" y="712"/>
                  </a:lnTo>
                  <a:lnTo>
                    <a:pt x="453" y="717"/>
                  </a:lnTo>
                  <a:lnTo>
                    <a:pt x="455" y="724"/>
                  </a:lnTo>
                  <a:lnTo>
                    <a:pt x="457" y="730"/>
                  </a:lnTo>
                  <a:lnTo>
                    <a:pt x="454" y="739"/>
                  </a:lnTo>
                  <a:lnTo>
                    <a:pt x="445" y="746"/>
                  </a:lnTo>
                  <a:lnTo>
                    <a:pt x="432" y="750"/>
                  </a:lnTo>
                  <a:lnTo>
                    <a:pt x="339" y="750"/>
                  </a:lnTo>
                  <a:lnTo>
                    <a:pt x="216" y="749"/>
                  </a:lnTo>
                  <a:lnTo>
                    <a:pt x="184" y="749"/>
                  </a:lnTo>
                  <a:lnTo>
                    <a:pt x="184" y="514"/>
                  </a:lnTo>
                  <a:lnTo>
                    <a:pt x="184" y="509"/>
                  </a:lnTo>
                  <a:lnTo>
                    <a:pt x="182" y="493"/>
                  </a:lnTo>
                  <a:lnTo>
                    <a:pt x="174" y="480"/>
                  </a:lnTo>
                  <a:lnTo>
                    <a:pt x="163" y="470"/>
                  </a:lnTo>
                  <a:lnTo>
                    <a:pt x="152" y="466"/>
                  </a:lnTo>
                  <a:lnTo>
                    <a:pt x="137" y="466"/>
                  </a:lnTo>
                  <a:lnTo>
                    <a:pt x="123" y="471"/>
                  </a:lnTo>
                  <a:lnTo>
                    <a:pt x="114" y="475"/>
                  </a:lnTo>
                  <a:lnTo>
                    <a:pt x="102" y="480"/>
                  </a:lnTo>
                  <a:lnTo>
                    <a:pt x="88" y="485"/>
                  </a:lnTo>
                  <a:lnTo>
                    <a:pt x="74" y="489"/>
                  </a:lnTo>
                  <a:lnTo>
                    <a:pt x="64" y="491"/>
                  </a:lnTo>
                  <a:lnTo>
                    <a:pt x="44" y="487"/>
                  </a:lnTo>
                  <a:lnTo>
                    <a:pt x="26" y="476"/>
                  </a:lnTo>
                  <a:lnTo>
                    <a:pt x="13" y="461"/>
                  </a:lnTo>
                  <a:lnTo>
                    <a:pt x="4" y="441"/>
                  </a:lnTo>
                  <a:lnTo>
                    <a:pt x="0" y="419"/>
                  </a:lnTo>
                  <a:lnTo>
                    <a:pt x="4" y="395"/>
                  </a:lnTo>
                  <a:lnTo>
                    <a:pt x="13" y="375"/>
                  </a:lnTo>
                  <a:lnTo>
                    <a:pt x="26" y="360"/>
                  </a:lnTo>
                  <a:lnTo>
                    <a:pt x="44" y="349"/>
                  </a:lnTo>
                  <a:lnTo>
                    <a:pt x="64" y="345"/>
                  </a:lnTo>
                  <a:lnTo>
                    <a:pt x="74" y="348"/>
                  </a:lnTo>
                  <a:lnTo>
                    <a:pt x="88" y="351"/>
                  </a:lnTo>
                  <a:lnTo>
                    <a:pt x="102" y="356"/>
                  </a:lnTo>
                  <a:lnTo>
                    <a:pt x="114" y="361"/>
                  </a:lnTo>
                  <a:lnTo>
                    <a:pt x="123" y="365"/>
                  </a:lnTo>
                  <a:lnTo>
                    <a:pt x="137" y="370"/>
                  </a:lnTo>
                  <a:lnTo>
                    <a:pt x="152" y="370"/>
                  </a:lnTo>
                  <a:lnTo>
                    <a:pt x="163" y="366"/>
                  </a:lnTo>
                  <a:lnTo>
                    <a:pt x="174" y="357"/>
                  </a:lnTo>
                  <a:lnTo>
                    <a:pt x="182" y="344"/>
                  </a:lnTo>
                  <a:lnTo>
                    <a:pt x="184" y="328"/>
                  </a:lnTo>
                  <a:lnTo>
                    <a:pt x="184" y="328"/>
                  </a:lnTo>
                  <a:lnTo>
                    <a:pt x="184" y="326"/>
                  </a:lnTo>
                  <a:lnTo>
                    <a:pt x="184" y="322"/>
                  </a:lnTo>
                  <a:lnTo>
                    <a:pt x="184" y="179"/>
                  </a:lnTo>
                  <a:lnTo>
                    <a:pt x="440" y="21"/>
                  </a:lnTo>
                  <a:lnTo>
                    <a:pt x="468" y="6"/>
                  </a:lnTo>
                  <a:lnTo>
                    <a:pt x="499" y="0"/>
                  </a:lnTo>
                  <a:lnTo>
                    <a:pt x="53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234"/>
            <p:cNvSpPr>
              <a:spLocks/>
            </p:cNvSpPr>
            <p:nvPr/>
          </p:nvSpPr>
          <p:spPr bwMode="auto">
            <a:xfrm>
              <a:off x="9810458" y="4686938"/>
              <a:ext cx="1639888" cy="1019175"/>
            </a:xfrm>
            <a:custGeom>
              <a:avLst/>
              <a:gdLst>
                <a:gd name="T0" fmla="*/ 692 w 1033"/>
                <a:gd name="T1" fmla="*/ 0 h 642"/>
                <a:gd name="T2" fmla="*/ 847 w 1033"/>
                <a:gd name="T3" fmla="*/ 236 h 642"/>
                <a:gd name="T4" fmla="*/ 857 w 1033"/>
                <a:gd name="T5" fmla="*/ 271 h 642"/>
                <a:gd name="T6" fmla="*/ 895 w 1033"/>
                <a:gd name="T7" fmla="*/ 286 h 642"/>
                <a:gd name="T8" fmla="*/ 931 w 1033"/>
                <a:gd name="T9" fmla="*/ 271 h 642"/>
                <a:gd name="T10" fmla="*/ 969 w 1033"/>
                <a:gd name="T11" fmla="*/ 261 h 642"/>
                <a:gd name="T12" fmla="*/ 1021 w 1033"/>
                <a:gd name="T13" fmla="*/ 291 h 642"/>
                <a:gd name="T14" fmla="*/ 1030 w 1033"/>
                <a:gd name="T15" fmla="*/ 356 h 642"/>
                <a:gd name="T16" fmla="*/ 990 w 1033"/>
                <a:gd name="T17" fmla="*/ 402 h 642"/>
                <a:gd name="T18" fmla="*/ 945 w 1033"/>
                <a:gd name="T19" fmla="*/ 401 h 642"/>
                <a:gd name="T20" fmla="*/ 910 w 1033"/>
                <a:gd name="T21" fmla="*/ 387 h 642"/>
                <a:gd name="T22" fmla="*/ 869 w 1033"/>
                <a:gd name="T23" fmla="*/ 385 h 642"/>
                <a:gd name="T24" fmla="*/ 848 w 1033"/>
                <a:gd name="T25" fmla="*/ 424 h 642"/>
                <a:gd name="T26" fmla="*/ 847 w 1033"/>
                <a:gd name="T27" fmla="*/ 430 h 642"/>
                <a:gd name="T28" fmla="*/ 404 w 1033"/>
                <a:gd name="T29" fmla="*/ 642 h 642"/>
                <a:gd name="T30" fmla="*/ 256 w 1033"/>
                <a:gd name="T31" fmla="*/ 642 h 642"/>
                <a:gd name="T32" fmla="*/ 186 w 1033"/>
                <a:gd name="T33" fmla="*/ 430 h 642"/>
                <a:gd name="T34" fmla="*/ 186 w 1033"/>
                <a:gd name="T35" fmla="*/ 424 h 642"/>
                <a:gd name="T36" fmla="*/ 165 w 1033"/>
                <a:gd name="T37" fmla="*/ 387 h 642"/>
                <a:gd name="T38" fmla="*/ 123 w 1033"/>
                <a:gd name="T39" fmla="*/ 387 h 642"/>
                <a:gd name="T40" fmla="*/ 89 w 1033"/>
                <a:gd name="T41" fmla="*/ 401 h 642"/>
                <a:gd name="T42" fmla="*/ 44 w 1033"/>
                <a:gd name="T43" fmla="*/ 402 h 642"/>
                <a:gd name="T44" fmla="*/ 4 w 1033"/>
                <a:gd name="T45" fmla="*/ 356 h 642"/>
                <a:gd name="T46" fmla="*/ 13 w 1033"/>
                <a:gd name="T47" fmla="*/ 291 h 642"/>
                <a:gd name="T48" fmla="*/ 64 w 1033"/>
                <a:gd name="T49" fmla="*/ 261 h 642"/>
                <a:gd name="T50" fmla="*/ 102 w 1033"/>
                <a:gd name="T51" fmla="*/ 271 h 642"/>
                <a:gd name="T52" fmla="*/ 137 w 1033"/>
                <a:gd name="T53" fmla="*/ 286 h 642"/>
                <a:gd name="T54" fmla="*/ 175 w 1033"/>
                <a:gd name="T55" fmla="*/ 271 h 642"/>
                <a:gd name="T56" fmla="*/ 186 w 1033"/>
                <a:gd name="T57" fmla="*/ 236 h 642"/>
                <a:gd name="T58" fmla="*/ 211 w 1033"/>
                <a:gd name="T59" fmla="*/ 0 h 642"/>
                <a:gd name="T60" fmla="*/ 326 w 1033"/>
                <a:gd name="T61" fmla="*/ 0 h 642"/>
                <a:gd name="T62" fmla="*/ 395 w 1033"/>
                <a:gd name="T63" fmla="*/ 0 h 642"/>
                <a:gd name="T64" fmla="*/ 428 w 1033"/>
                <a:gd name="T65" fmla="*/ 0 h 642"/>
                <a:gd name="T66" fmla="*/ 454 w 1033"/>
                <a:gd name="T67" fmla="*/ 10 h 642"/>
                <a:gd name="T68" fmla="*/ 453 w 1033"/>
                <a:gd name="T69" fmla="*/ 32 h 642"/>
                <a:gd name="T70" fmla="*/ 441 w 1033"/>
                <a:gd name="T71" fmla="*/ 59 h 642"/>
                <a:gd name="T72" fmla="*/ 432 w 1033"/>
                <a:gd name="T73" fmla="*/ 100 h 642"/>
                <a:gd name="T74" fmla="*/ 459 w 1033"/>
                <a:gd name="T75" fmla="*/ 160 h 642"/>
                <a:gd name="T76" fmla="*/ 525 w 1033"/>
                <a:gd name="T77" fmla="*/ 186 h 642"/>
                <a:gd name="T78" fmla="*/ 592 w 1033"/>
                <a:gd name="T79" fmla="*/ 160 h 642"/>
                <a:gd name="T80" fmla="*/ 619 w 1033"/>
                <a:gd name="T81" fmla="*/ 100 h 642"/>
                <a:gd name="T82" fmla="*/ 609 w 1033"/>
                <a:gd name="T83" fmla="*/ 59 h 642"/>
                <a:gd name="T84" fmla="*/ 597 w 1033"/>
                <a:gd name="T85" fmla="*/ 32 h 642"/>
                <a:gd name="T86" fmla="*/ 597 w 1033"/>
                <a:gd name="T87" fmla="*/ 10 h 642"/>
                <a:gd name="T88" fmla="*/ 619 w 1033"/>
                <a:gd name="T8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3" h="642">
                  <a:moveTo>
                    <a:pt x="619" y="0"/>
                  </a:moveTo>
                  <a:lnTo>
                    <a:pt x="623" y="0"/>
                  </a:lnTo>
                  <a:lnTo>
                    <a:pt x="692" y="0"/>
                  </a:lnTo>
                  <a:lnTo>
                    <a:pt x="817" y="0"/>
                  </a:lnTo>
                  <a:lnTo>
                    <a:pt x="847" y="0"/>
                  </a:lnTo>
                  <a:lnTo>
                    <a:pt x="847" y="236"/>
                  </a:lnTo>
                  <a:lnTo>
                    <a:pt x="847" y="241"/>
                  </a:lnTo>
                  <a:lnTo>
                    <a:pt x="851" y="258"/>
                  </a:lnTo>
                  <a:lnTo>
                    <a:pt x="857" y="271"/>
                  </a:lnTo>
                  <a:lnTo>
                    <a:pt x="869" y="280"/>
                  </a:lnTo>
                  <a:lnTo>
                    <a:pt x="881" y="286"/>
                  </a:lnTo>
                  <a:lnTo>
                    <a:pt x="895" y="286"/>
                  </a:lnTo>
                  <a:lnTo>
                    <a:pt x="910" y="280"/>
                  </a:lnTo>
                  <a:lnTo>
                    <a:pt x="919" y="277"/>
                  </a:lnTo>
                  <a:lnTo>
                    <a:pt x="931" y="271"/>
                  </a:lnTo>
                  <a:lnTo>
                    <a:pt x="945" y="266"/>
                  </a:lnTo>
                  <a:lnTo>
                    <a:pt x="958" y="262"/>
                  </a:lnTo>
                  <a:lnTo>
                    <a:pt x="969" y="261"/>
                  </a:lnTo>
                  <a:lnTo>
                    <a:pt x="990" y="265"/>
                  </a:lnTo>
                  <a:lnTo>
                    <a:pt x="1007" y="274"/>
                  </a:lnTo>
                  <a:lnTo>
                    <a:pt x="1021" y="291"/>
                  </a:lnTo>
                  <a:lnTo>
                    <a:pt x="1030" y="311"/>
                  </a:lnTo>
                  <a:lnTo>
                    <a:pt x="1033" y="333"/>
                  </a:lnTo>
                  <a:lnTo>
                    <a:pt x="1030" y="356"/>
                  </a:lnTo>
                  <a:lnTo>
                    <a:pt x="1021" y="376"/>
                  </a:lnTo>
                  <a:lnTo>
                    <a:pt x="1007" y="392"/>
                  </a:lnTo>
                  <a:lnTo>
                    <a:pt x="990" y="402"/>
                  </a:lnTo>
                  <a:lnTo>
                    <a:pt x="969" y="406"/>
                  </a:lnTo>
                  <a:lnTo>
                    <a:pt x="958" y="405"/>
                  </a:lnTo>
                  <a:lnTo>
                    <a:pt x="945" y="401"/>
                  </a:lnTo>
                  <a:lnTo>
                    <a:pt x="931" y="396"/>
                  </a:lnTo>
                  <a:lnTo>
                    <a:pt x="919" y="390"/>
                  </a:lnTo>
                  <a:lnTo>
                    <a:pt x="910" y="387"/>
                  </a:lnTo>
                  <a:lnTo>
                    <a:pt x="895" y="381"/>
                  </a:lnTo>
                  <a:lnTo>
                    <a:pt x="881" y="381"/>
                  </a:lnTo>
                  <a:lnTo>
                    <a:pt x="869" y="385"/>
                  </a:lnTo>
                  <a:lnTo>
                    <a:pt x="859" y="394"/>
                  </a:lnTo>
                  <a:lnTo>
                    <a:pt x="851" y="407"/>
                  </a:lnTo>
                  <a:lnTo>
                    <a:pt x="848" y="424"/>
                  </a:lnTo>
                  <a:lnTo>
                    <a:pt x="847" y="424"/>
                  </a:lnTo>
                  <a:lnTo>
                    <a:pt x="847" y="426"/>
                  </a:lnTo>
                  <a:lnTo>
                    <a:pt x="847" y="430"/>
                  </a:lnTo>
                  <a:lnTo>
                    <a:pt x="847" y="642"/>
                  </a:lnTo>
                  <a:lnTo>
                    <a:pt x="459" y="642"/>
                  </a:lnTo>
                  <a:lnTo>
                    <a:pt x="404" y="642"/>
                  </a:lnTo>
                  <a:lnTo>
                    <a:pt x="352" y="642"/>
                  </a:lnTo>
                  <a:lnTo>
                    <a:pt x="302" y="642"/>
                  </a:lnTo>
                  <a:lnTo>
                    <a:pt x="256" y="642"/>
                  </a:lnTo>
                  <a:lnTo>
                    <a:pt x="217" y="642"/>
                  </a:lnTo>
                  <a:lnTo>
                    <a:pt x="186" y="642"/>
                  </a:lnTo>
                  <a:lnTo>
                    <a:pt x="186" y="430"/>
                  </a:lnTo>
                  <a:lnTo>
                    <a:pt x="186" y="426"/>
                  </a:lnTo>
                  <a:lnTo>
                    <a:pt x="186" y="424"/>
                  </a:lnTo>
                  <a:lnTo>
                    <a:pt x="186" y="424"/>
                  </a:lnTo>
                  <a:lnTo>
                    <a:pt x="182" y="407"/>
                  </a:lnTo>
                  <a:lnTo>
                    <a:pt x="175" y="396"/>
                  </a:lnTo>
                  <a:lnTo>
                    <a:pt x="165" y="387"/>
                  </a:lnTo>
                  <a:lnTo>
                    <a:pt x="152" y="381"/>
                  </a:lnTo>
                  <a:lnTo>
                    <a:pt x="137" y="381"/>
                  </a:lnTo>
                  <a:lnTo>
                    <a:pt x="123" y="387"/>
                  </a:lnTo>
                  <a:lnTo>
                    <a:pt x="115" y="390"/>
                  </a:lnTo>
                  <a:lnTo>
                    <a:pt x="102" y="396"/>
                  </a:lnTo>
                  <a:lnTo>
                    <a:pt x="89" y="401"/>
                  </a:lnTo>
                  <a:lnTo>
                    <a:pt x="74" y="405"/>
                  </a:lnTo>
                  <a:lnTo>
                    <a:pt x="64" y="406"/>
                  </a:lnTo>
                  <a:lnTo>
                    <a:pt x="44" y="402"/>
                  </a:lnTo>
                  <a:lnTo>
                    <a:pt x="26" y="392"/>
                  </a:lnTo>
                  <a:lnTo>
                    <a:pt x="13" y="376"/>
                  </a:lnTo>
                  <a:lnTo>
                    <a:pt x="4" y="356"/>
                  </a:lnTo>
                  <a:lnTo>
                    <a:pt x="0" y="333"/>
                  </a:lnTo>
                  <a:lnTo>
                    <a:pt x="4" y="311"/>
                  </a:lnTo>
                  <a:lnTo>
                    <a:pt x="13" y="291"/>
                  </a:lnTo>
                  <a:lnTo>
                    <a:pt x="26" y="275"/>
                  </a:lnTo>
                  <a:lnTo>
                    <a:pt x="44" y="265"/>
                  </a:lnTo>
                  <a:lnTo>
                    <a:pt x="64" y="261"/>
                  </a:lnTo>
                  <a:lnTo>
                    <a:pt x="74" y="262"/>
                  </a:lnTo>
                  <a:lnTo>
                    <a:pt x="89" y="266"/>
                  </a:lnTo>
                  <a:lnTo>
                    <a:pt x="102" y="271"/>
                  </a:lnTo>
                  <a:lnTo>
                    <a:pt x="114" y="277"/>
                  </a:lnTo>
                  <a:lnTo>
                    <a:pt x="123" y="280"/>
                  </a:lnTo>
                  <a:lnTo>
                    <a:pt x="137" y="286"/>
                  </a:lnTo>
                  <a:lnTo>
                    <a:pt x="152" y="286"/>
                  </a:lnTo>
                  <a:lnTo>
                    <a:pt x="165" y="280"/>
                  </a:lnTo>
                  <a:lnTo>
                    <a:pt x="175" y="271"/>
                  </a:lnTo>
                  <a:lnTo>
                    <a:pt x="183" y="258"/>
                  </a:lnTo>
                  <a:lnTo>
                    <a:pt x="186" y="241"/>
                  </a:lnTo>
                  <a:lnTo>
                    <a:pt x="186" y="236"/>
                  </a:lnTo>
                  <a:lnTo>
                    <a:pt x="186" y="0"/>
                  </a:lnTo>
                  <a:lnTo>
                    <a:pt x="198" y="0"/>
                  </a:lnTo>
                  <a:lnTo>
                    <a:pt x="211" y="0"/>
                  </a:lnTo>
                  <a:lnTo>
                    <a:pt x="221" y="0"/>
                  </a:lnTo>
                  <a:lnTo>
                    <a:pt x="226" y="0"/>
                  </a:lnTo>
                  <a:lnTo>
                    <a:pt x="326" y="0"/>
                  </a:lnTo>
                  <a:lnTo>
                    <a:pt x="336" y="0"/>
                  </a:lnTo>
                  <a:lnTo>
                    <a:pt x="391" y="0"/>
                  </a:lnTo>
                  <a:lnTo>
                    <a:pt x="395" y="0"/>
                  </a:lnTo>
                  <a:lnTo>
                    <a:pt x="406" y="0"/>
                  </a:lnTo>
                  <a:lnTo>
                    <a:pt x="417" y="0"/>
                  </a:lnTo>
                  <a:lnTo>
                    <a:pt x="428" y="0"/>
                  </a:lnTo>
                  <a:lnTo>
                    <a:pt x="432" y="0"/>
                  </a:lnTo>
                  <a:lnTo>
                    <a:pt x="445" y="3"/>
                  </a:lnTo>
                  <a:lnTo>
                    <a:pt x="454" y="10"/>
                  </a:lnTo>
                  <a:lnTo>
                    <a:pt x="457" y="19"/>
                  </a:lnTo>
                  <a:lnTo>
                    <a:pt x="455" y="25"/>
                  </a:lnTo>
                  <a:lnTo>
                    <a:pt x="453" y="32"/>
                  </a:lnTo>
                  <a:lnTo>
                    <a:pt x="451" y="37"/>
                  </a:lnTo>
                  <a:lnTo>
                    <a:pt x="446" y="46"/>
                  </a:lnTo>
                  <a:lnTo>
                    <a:pt x="441" y="59"/>
                  </a:lnTo>
                  <a:lnTo>
                    <a:pt x="437" y="74"/>
                  </a:lnTo>
                  <a:lnTo>
                    <a:pt x="433" y="88"/>
                  </a:lnTo>
                  <a:lnTo>
                    <a:pt x="432" y="100"/>
                  </a:lnTo>
                  <a:lnTo>
                    <a:pt x="434" y="123"/>
                  </a:lnTo>
                  <a:lnTo>
                    <a:pt x="444" y="143"/>
                  </a:lnTo>
                  <a:lnTo>
                    <a:pt x="459" y="160"/>
                  </a:lnTo>
                  <a:lnTo>
                    <a:pt x="478" y="174"/>
                  </a:lnTo>
                  <a:lnTo>
                    <a:pt x="500" y="182"/>
                  </a:lnTo>
                  <a:lnTo>
                    <a:pt x="525" y="186"/>
                  </a:lnTo>
                  <a:lnTo>
                    <a:pt x="550" y="182"/>
                  </a:lnTo>
                  <a:lnTo>
                    <a:pt x="573" y="174"/>
                  </a:lnTo>
                  <a:lnTo>
                    <a:pt x="592" y="160"/>
                  </a:lnTo>
                  <a:lnTo>
                    <a:pt x="606" y="143"/>
                  </a:lnTo>
                  <a:lnTo>
                    <a:pt x="616" y="123"/>
                  </a:lnTo>
                  <a:lnTo>
                    <a:pt x="619" y="100"/>
                  </a:lnTo>
                  <a:lnTo>
                    <a:pt x="618" y="88"/>
                  </a:lnTo>
                  <a:lnTo>
                    <a:pt x="614" y="74"/>
                  </a:lnTo>
                  <a:lnTo>
                    <a:pt x="609" y="59"/>
                  </a:lnTo>
                  <a:lnTo>
                    <a:pt x="605" y="46"/>
                  </a:lnTo>
                  <a:lnTo>
                    <a:pt x="599" y="37"/>
                  </a:lnTo>
                  <a:lnTo>
                    <a:pt x="597" y="32"/>
                  </a:lnTo>
                  <a:lnTo>
                    <a:pt x="595" y="25"/>
                  </a:lnTo>
                  <a:lnTo>
                    <a:pt x="594" y="19"/>
                  </a:lnTo>
                  <a:lnTo>
                    <a:pt x="597" y="10"/>
                  </a:lnTo>
                  <a:lnTo>
                    <a:pt x="606" y="3"/>
                  </a:lnTo>
                  <a:lnTo>
                    <a:pt x="619" y="0"/>
                  </a:lnTo>
                  <a:lnTo>
                    <a:pt x="61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36"/>
            <p:cNvSpPr>
              <a:spLocks/>
            </p:cNvSpPr>
            <p:nvPr/>
          </p:nvSpPr>
          <p:spPr bwMode="auto">
            <a:xfrm>
              <a:off x="9819983" y="3299463"/>
              <a:ext cx="1624013" cy="1655763"/>
            </a:xfrm>
            <a:custGeom>
              <a:avLst/>
              <a:gdLst>
                <a:gd name="T0" fmla="*/ 559 w 1023"/>
                <a:gd name="T1" fmla="*/ 9 h 1043"/>
                <a:gd name="T2" fmla="*/ 593 w 1023"/>
                <a:gd name="T3" fmla="*/ 52 h 1043"/>
                <a:gd name="T4" fmla="*/ 591 w 1023"/>
                <a:gd name="T5" fmla="*/ 97 h 1043"/>
                <a:gd name="T6" fmla="*/ 576 w 1023"/>
                <a:gd name="T7" fmla="*/ 131 h 1043"/>
                <a:gd name="T8" fmla="*/ 575 w 1023"/>
                <a:gd name="T9" fmla="*/ 160 h 1043"/>
                <a:gd name="T10" fmla="*/ 610 w 1023"/>
                <a:gd name="T11" fmla="*/ 179 h 1043"/>
                <a:gd name="T12" fmla="*/ 842 w 1023"/>
                <a:gd name="T13" fmla="*/ 233 h 1043"/>
                <a:gd name="T14" fmla="*/ 842 w 1023"/>
                <a:gd name="T15" fmla="*/ 440 h 1043"/>
                <a:gd name="T16" fmla="*/ 842 w 1023"/>
                <a:gd name="T17" fmla="*/ 440 h 1043"/>
                <a:gd name="T18" fmla="*/ 862 w 1023"/>
                <a:gd name="T19" fmla="*/ 475 h 1043"/>
                <a:gd name="T20" fmla="*/ 891 w 1023"/>
                <a:gd name="T21" fmla="*/ 472 h 1043"/>
                <a:gd name="T22" fmla="*/ 917 w 1023"/>
                <a:gd name="T23" fmla="*/ 458 h 1043"/>
                <a:gd name="T24" fmla="*/ 951 w 1023"/>
                <a:gd name="T25" fmla="*/ 449 h 1043"/>
                <a:gd name="T26" fmla="*/ 1002 w 1023"/>
                <a:gd name="T27" fmla="*/ 472 h 1043"/>
                <a:gd name="T28" fmla="*/ 1023 w 1023"/>
                <a:gd name="T29" fmla="*/ 530 h 1043"/>
                <a:gd name="T30" fmla="*/ 1002 w 1023"/>
                <a:gd name="T31" fmla="*/ 586 h 1043"/>
                <a:gd name="T32" fmla="*/ 951 w 1023"/>
                <a:gd name="T33" fmla="*/ 611 h 1043"/>
                <a:gd name="T34" fmla="*/ 912 w 1023"/>
                <a:gd name="T35" fmla="*/ 601 h 1043"/>
                <a:gd name="T36" fmla="*/ 888 w 1023"/>
                <a:gd name="T37" fmla="*/ 590 h 1043"/>
                <a:gd name="T38" fmla="*/ 853 w 1023"/>
                <a:gd name="T39" fmla="*/ 594 h 1043"/>
                <a:gd name="T40" fmla="*/ 842 w 1023"/>
                <a:gd name="T41" fmla="*/ 624 h 1043"/>
                <a:gd name="T42" fmla="*/ 610 w 1023"/>
                <a:gd name="T43" fmla="*/ 852 h 1043"/>
                <a:gd name="T44" fmla="*/ 575 w 1023"/>
                <a:gd name="T45" fmla="*/ 872 h 1043"/>
                <a:gd name="T46" fmla="*/ 576 w 1023"/>
                <a:gd name="T47" fmla="*/ 901 h 1043"/>
                <a:gd name="T48" fmla="*/ 591 w 1023"/>
                <a:gd name="T49" fmla="*/ 931 h 1043"/>
                <a:gd name="T50" fmla="*/ 601 w 1023"/>
                <a:gd name="T51" fmla="*/ 966 h 1043"/>
                <a:gd name="T52" fmla="*/ 578 w 1023"/>
                <a:gd name="T53" fmla="*/ 1020 h 1043"/>
                <a:gd name="T54" fmla="*/ 520 w 1023"/>
                <a:gd name="T55" fmla="*/ 1043 h 1043"/>
                <a:gd name="T56" fmla="*/ 462 w 1023"/>
                <a:gd name="T57" fmla="*/ 1020 h 1043"/>
                <a:gd name="T58" fmla="*/ 439 w 1023"/>
                <a:gd name="T59" fmla="*/ 966 h 1043"/>
                <a:gd name="T60" fmla="*/ 449 w 1023"/>
                <a:gd name="T61" fmla="*/ 931 h 1043"/>
                <a:gd name="T62" fmla="*/ 462 w 1023"/>
                <a:gd name="T63" fmla="*/ 901 h 1043"/>
                <a:gd name="T64" fmla="*/ 465 w 1023"/>
                <a:gd name="T65" fmla="*/ 872 h 1043"/>
                <a:gd name="T66" fmla="*/ 430 w 1023"/>
                <a:gd name="T67" fmla="*/ 852 h 1043"/>
                <a:gd name="T68" fmla="*/ 430 w 1023"/>
                <a:gd name="T69" fmla="*/ 852 h 1043"/>
                <a:gd name="T70" fmla="*/ 181 w 1023"/>
                <a:gd name="T71" fmla="*/ 848 h 1043"/>
                <a:gd name="T72" fmla="*/ 181 w 1023"/>
                <a:gd name="T73" fmla="*/ 813 h 1043"/>
                <a:gd name="T74" fmla="*/ 181 w 1023"/>
                <a:gd name="T75" fmla="*/ 616 h 1043"/>
                <a:gd name="T76" fmla="*/ 177 w 1023"/>
                <a:gd name="T77" fmla="*/ 605 h 1043"/>
                <a:gd name="T78" fmla="*/ 148 w 1023"/>
                <a:gd name="T79" fmla="*/ 581 h 1043"/>
                <a:gd name="T80" fmla="*/ 126 w 1023"/>
                <a:gd name="T81" fmla="*/ 590 h 1043"/>
                <a:gd name="T82" fmla="*/ 95 w 1023"/>
                <a:gd name="T83" fmla="*/ 606 h 1043"/>
                <a:gd name="T84" fmla="*/ 54 w 1023"/>
                <a:gd name="T85" fmla="*/ 607 h 1043"/>
                <a:gd name="T86" fmla="*/ 10 w 1023"/>
                <a:gd name="T87" fmla="*/ 571 h 1043"/>
                <a:gd name="T88" fmla="*/ 3 w 1023"/>
                <a:gd name="T89" fmla="*/ 508 h 1043"/>
                <a:gd name="T90" fmla="*/ 36 w 1023"/>
                <a:gd name="T91" fmla="*/ 459 h 1043"/>
                <a:gd name="T92" fmla="*/ 83 w 1023"/>
                <a:gd name="T93" fmla="*/ 450 h 1043"/>
                <a:gd name="T94" fmla="*/ 117 w 1023"/>
                <a:gd name="T95" fmla="*/ 465 h 1043"/>
                <a:gd name="T96" fmla="*/ 135 w 1023"/>
                <a:gd name="T97" fmla="*/ 474 h 1043"/>
                <a:gd name="T98" fmla="*/ 171 w 1023"/>
                <a:gd name="T99" fmla="*/ 467 h 1043"/>
                <a:gd name="T100" fmla="*/ 181 w 1023"/>
                <a:gd name="T101" fmla="*/ 436 h 1043"/>
                <a:gd name="T102" fmla="*/ 181 w 1023"/>
                <a:gd name="T103" fmla="*/ 241 h 1043"/>
                <a:gd name="T104" fmla="*/ 181 w 1023"/>
                <a:gd name="T105" fmla="*/ 208 h 1043"/>
                <a:gd name="T106" fmla="*/ 180 w 1023"/>
                <a:gd name="T107" fmla="*/ 179 h 1043"/>
                <a:gd name="T108" fmla="*/ 432 w 1023"/>
                <a:gd name="T109" fmla="*/ 181 h 1043"/>
                <a:gd name="T110" fmla="*/ 445 w 1023"/>
                <a:gd name="T111" fmla="*/ 177 h 1043"/>
                <a:gd name="T112" fmla="*/ 468 w 1023"/>
                <a:gd name="T113" fmla="*/ 148 h 1043"/>
                <a:gd name="T114" fmla="*/ 459 w 1023"/>
                <a:gd name="T115" fmla="*/ 123 h 1043"/>
                <a:gd name="T116" fmla="*/ 445 w 1023"/>
                <a:gd name="T117" fmla="*/ 84 h 1043"/>
                <a:gd name="T118" fmla="*/ 453 w 1023"/>
                <a:gd name="T119" fmla="*/ 35 h 1043"/>
                <a:gd name="T120" fmla="*/ 499 w 1023"/>
                <a:gd name="T121" fmla="*/ 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43">
                  <a:moveTo>
                    <a:pt x="520" y="0"/>
                  </a:moveTo>
                  <a:lnTo>
                    <a:pt x="541" y="2"/>
                  </a:lnTo>
                  <a:lnTo>
                    <a:pt x="559" y="9"/>
                  </a:lnTo>
                  <a:lnTo>
                    <a:pt x="575" y="21"/>
                  </a:lnTo>
                  <a:lnTo>
                    <a:pt x="586" y="35"/>
                  </a:lnTo>
                  <a:lnTo>
                    <a:pt x="593" y="52"/>
                  </a:lnTo>
                  <a:lnTo>
                    <a:pt x="596" y="72"/>
                  </a:lnTo>
                  <a:lnTo>
                    <a:pt x="595" y="84"/>
                  </a:lnTo>
                  <a:lnTo>
                    <a:pt x="591" y="97"/>
                  </a:lnTo>
                  <a:lnTo>
                    <a:pt x="586" y="111"/>
                  </a:lnTo>
                  <a:lnTo>
                    <a:pt x="580" y="123"/>
                  </a:lnTo>
                  <a:lnTo>
                    <a:pt x="576" y="131"/>
                  </a:lnTo>
                  <a:lnTo>
                    <a:pt x="575" y="133"/>
                  </a:lnTo>
                  <a:lnTo>
                    <a:pt x="572" y="148"/>
                  </a:lnTo>
                  <a:lnTo>
                    <a:pt x="575" y="160"/>
                  </a:lnTo>
                  <a:lnTo>
                    <a:pt x="583" y="170"/>
                  </a:lnTo>
                  <a:lnTo>
                    <a:pt x="595" y="177"/>
                  </a:lnTo>
                  <a:lnTo>
                    <a:pt x="610" y="179"/>
                  </a:lnTo>
                  <a:lnTo>
                    <a:pt x="614" y="179"/>
                  </a:lnTo>
                  <a:lnTo>
                    <a:pt x="842" y="179"/>
                  </a:lnTo>
                  <a:lnTo>
                    <a:pt x="842" y="233"/>
                  </a:lnTo>
                  <a:lnTo>
                    <a:pt x="842" y="233"/>
                  </a:lnTo>
                  <a:lnTo>
                    <a:pt x="842" y="436"/>
                  </a:lnTo>
                  <a:lnTo>
                    <a:pt x="842" y="440"/>
                  </a:lnTo>
                  <a:lnTo>
                    <a:pt x="842" y="442"/>
                  </a:lnTo>
                  <a:lnTo>
                    <a:pt x="842" y="441"/>
                  </a:lnTo>
                  <a:lnTo>
                    <a:pt x="842" y="440"/>
                  </a:lnTo>
                  <a:lnTo>
                    <a:pt x="846" y="455"/>
                  </a:lnTo>
                  <a:lnTo>
                    <a:pt x="853" y="467"/>
                  </a:lnTo>
                  <a:lnTo>
                    <a:pt x="862" y="475"/>
                  </a:lnTo>
                  <a:lnTo>
                    <a:pt x="875" y="478"/>
                  </a:lnTo>
                  <a:lnTo>
                    <a:pt x="888" y="474"/>
                  </a:lnTo>
                  <a:lnTo>
                    <a:pt x="891" y="472"/>
                  </a:lnTo>
                  <a:lnTo>
                    <a:pt x="897" y="469"/>
                  </a:lnTo>
                  <a:lnTo>
                    <a:pt x="906" y="465"/>
                  </a:lnTo>
                  <a:lnTo>
                    <a:pt x="917" y="458"/>
                  </a:lnTo>
                  <a:lnTo>
                    <a:pt x="929" y="454"/>
                  </a:lnTo>
                  <a:lnTo>
                    <a:pt x="940" y="450"/>
                  </a:lnTo>
                  <a:lnTo>
                    <a:pt x="951" y="449"/>
                  </a:lnTo>
                  <a:lnTo>
                    <a:pt x="969" y="452"/>
                  </a:lnTo>
                  <a:lnTo>
                    <a:pt x="987" y="459"/>
                  </a:lnTo>
                  <a:lnTo>
                    <a:pt x="1002" y="472"/>
                  </a:lnTo>
                  <a:lnTo>
                    <a:pt x="1012" y="488"/>
                  </a:lnTo>
                  <a:lnTo>
                    <a:pt x="1020" y="508"/>
                  </a:lnTo>
                  <a:lnTo>
                    <a:pt x="1023" y="530"/>
                  </a:lnTo>
                  <a:lnTo>
                    <a:pt x="1020" y="551"/>
                  </a:lnTo>
                  <a:lnTo>
                    <a:pt x="1012" y="571"/>
                  </a:lnTo>
                  <a:lnTo>
                    <a:pt x="1002" y="586"/>
                  </a:lnTo>
                  <a:lnTo>
                    <a:pt x="987" y="599"/>
                  </a:lnTo>
                  <a:lnTo>
                    <a:pt x="969" y="607"/>
                  </a:lnTo>
                  <a:lnTo>
                    <a:pt x="951" y="611"/>
                  </a:lnTo>
                  <a:lnTo>
                    <a:pt x="939" y="609"/>
                  </a:lnTo>
                  <a:lnTo>
                    <a:pt x="925" y="606"/>
                  </a:lnTo>
                  <a:lnTo>
                    <a:pt x="912" y="601"/>
                  </a:lnTo>
                  <a:lnTo>
                    <a:pt x="900" y="596"/>
                  </a:lnTo>
                  <a:lnTo>
                    <a:pt x="892" y="592"/>
                  </a:lnTo>
                  <a:lnTo>
                    <a:pt x="888" y="590"/>
                  </a:lnTo>
                  <a:lnTo>
                    <a:pt x="875" y="586"/>
                  </a:lnTo>
                  <a:lnTo>
                    <a:pt x="862" y="588"/>
                  </a:lnTo>
                  <a:lnTo>
                    <a:pt x="853" y="594"/>
                  </a:lnTo>
                  <a:lnTo>
                    <a:pt x="846" y="605"/>
                  </a:lnTo>
                  <a:lnTo>
                    <a:pt x="842" y="620"/>
                  </a:lnTo>
                  <a:lnTo>
                    <a:pt x="842" y="624"/>
                  </a:lnTo>
                  <a:lnTo>
                    <a:pt x="842" y="852"/>
                  </a:lnTo>
                  <a:lnTo>
                    <a:pt x="614" y="852"/>
                  </a:lnTo>
                  <a:lnTo>
                    <a:pt x="610" y="852"/>
                  </a:lnTo>
                  <a:lnTo>
                    <a:pt x="595" y="856"/>
                  </a:lnTo>
                  <a:lnTo>
                    <a:pt x="583" y="863"/>
                  </a:lnTo>
                  <a:lnTo>
                    <a:pt x="575" y="872"/>
                  </a:lnTo>
                  <a:lnTo>
                    <a:pt x="572" y="885"/>
                  </a:lnTo>
                  <a:lnTo>
                    <a:pt x="575" y="898"/>
                  </a:lnTo>
                  <a:lnTo>
                    <a:pt x="576" y="901"/>
                  </a:lnTo>
                  <a:lnTo>
                    <a:pt x="580" y="908"/>
                  </a:lnTo>
                  <a:lnTo>
                    <a:pt x="586" y="919"/>
                  </a:lnTo>
                  <a:lnTo>
                    <a:pt x="591" y="931"/>
                  </a:lnTo>
                  <a:lnTo>
                    <a:pt x="596" y="944"/>
                  </a:lnTo>
                  <a:lnTo>
                    <a:pt x="600" y="956"/>
                  </a:lnTo>
                  <a:lnTo>
                    <a:pt x="601" y="966"/>
                  </a:lnTo>
                  <a:lnTo>
                    <a:pt x="599" y="986"/>
                  </a:lnTo>
                  <a:lnTo>
                    <a:pt x="589" y="1004"/>
                  </a:lnTo>
                  <a:lnTo>
                    <a:pt x="578" y="1020"/>
                  </a:lnTo>
                  <a:lnTo>
                    <a:pt x="561" y="1031"/>
                  </a:lnTo>
                  <a:lnTo>
                    <a:pt x="541" y="1041"/>
                  </a:lnTo>
                  <a:lnTo>
                    <a:pt x="520" y="1043"/>
                  </a:lnTo>
                  <a:lnTo>
                    <a:pt x="498" y="1041"/>
                  </a:lnTo>
                  <a:lnTo>
                    <a:pt x="480" y="1031"/>
                  </a:lnTo>
                  <a:lnTo>
                    <a:pt x="462" y="1020"/>
                  </a:lnTo>
                  <a:lnTo>
                    <a:pt x="449" y="1004"/>
                  </a:lnTo>
                  <a:lnTo>
                    <a:pt x="442" y="986"/>
                  </a:lnTo>
                  <a:lnTo>
                    <a:pt x="439" y="966"/>
                  </a:lnTo>
                  <a:lnTo>
                    <a:pt x="440" y="956"/>
                  </a:lnTo>
                  <a:lnTo>
                    <a:pt x="444" y="944"/>
                  </a:lnTo>
                  <a:lnTo>
                    <a:pt x="449" y="931"/>
                  </a:lnTo>
                  <a:lnTo>
                    <a:pt x="455" y="919"/>
                  </a:lnTo>
                  <a:lnTo>
                    <a:pt x="460" y="908"/>
                  </a:lnTo>
                  <a:lnTo>
                    <a:pt x="462" y="901"/>
                  </a:lnTo>
                  <a:lnTo>
                    <a:pt x="464" y="898"/>
                  </a:lnTo>
                  <a:lnTo>
                    <a:pt x="468" y="885"/>
                  </a:lnTo>
                  <a:lnTo>
                    <a:pt x="465" y="872"/>
                  </a:lnTo>
                  <a:lnTo>
                    <a:pt x="457" y="863"/>
                  </a:lnTo>
                  <a:lnTo>
                    <a:pt x="445" y="856"/>
                  </a:lnTo>
                  <a:lnTo>
                    <a:pt x="430" y="852"/>
                  </a:lnTo>
                  <a:lnTo>
                    <a:pt x="431" y="852"/>
                  </a:lnTo>
                  <a:lnTo>
                    <a:pt x="432" y="852"/>
                  </a:lnTo>
                  <a:lnTo>
                    <a:pt x="430" y="852"/>
                  </a:lnTo>
                  <a:lnTo>
                    <a:pt x="426" y="852"/>
                  </a:lnTo>
                  <a:lnTo>
                    <a:pt x="181" y="852"/>
                  </a:lnTo>
                  <a:lnTo>
                    <a:pt x="181" y="848"/>
                  </a:lnTo>
                  <a:lnTo>
                    <a:pt x="181" y="838"/>
                  </a:lnTo>
                  <a:lnTo>
                    <a:pt x="181" y="825"/>
                  </a:lnTo>
                  <a:lnTo>
                    <a:pt x="181" y="813"/>
                  </a:lnTo>
                  <a:lnTo>
                    <a:pt x="181" y="623"/>
                  </a:lnTo>
                  <a:lnTo>
                    <a:pt x="181" y="619"/>
                  </a:lnTo>
                  <a:lnTo>
                    <a:pt x="181" y="616"/>
                  </a:lnTo>
                  <a:lnTo>
                    <a:pt x="181" y="618"/>
                  </a:lnTo>
                  <a:lnTo>
                    <a:pt x="181" y="620"/>
                  </a:lnTo>
                  <a:lnTo>
                    <a:pt x="177" y="605"/>
                  </a:lnTo>
                  <a:lnTo>
                    <a:pt x="171" y="592"/>
                  </a:lnTo>
                  <a:lnTo>
                    <a:pt x="161" y="584"/>
                  </a:lnTo>
                  <a:lnTo>
                    <a:pt x="148" y="581"/>
                  </a:lnTo>
                  <a:lnTo>
                    <a:pt x="135" y="585"/>
                  </a:lnTo>
                  <a:lnTo>
                    <a:pt x="133" y="586"/>
                  </a:lnTo>
                  <a:lnTo>
                    <a:pt x="126" y="590"/>
                  </a:lnTo>
                  <a:lnTo>
                    <a:pt x="117" y="596"/>
                  </a:lnTo>
                  <a:lnTo>
                    <a:pt x="106" y="601"/>
                  </a:lnTo>
                  <a:lnTo>
                    <a:pt x="95" y="606"/>
                  </a:lnTo>
                  <a:lnTo>
                    <a:pt x="83" y="610"/>
                  </a:lnTo>
                  <a:lnTo>
                    <a:pt x="72" y="611"/>
                  </a:lnTo>
                  <a:lnTo>
                    <a:pt x="54" y="607"/>
                  </a:lnTo>
                  <a:lnTo>
                    <a:pt x="36" y="599"/>
                  </a:lnTo>
                  <a:lnTo>
                    <a:pt x="21" y="588"/>
                  </a:lnTo>
                  <a:lnTo>
                    <a:pt x="10" y="571"/>
                  </a:lnTo>
                  <a:lnTo>
                    <a:pt x="3" y="551"/>
                  </a:lnTo>
                  <a:lnTo>
                    <a:pt x="0" y="530"/>
                  </a:lnTo>
                  <a:lnTo>
                    <a:pt x="3" y="508"/>
                  </a:lnTo>
                  <a:lnTo>
                    <a:pt x="10" y="489"/>
                  </a:lnTo>
                  <a:lnTo>
                    <a:pt x="21" y="472"/>
                  </a:lnTo>
                  <a:lnTo>
                    <a:pt x="36" y="459"/>
                  </a:lnTo>
                  <a:lnTo>
                    <a:pt x="54" y="452"/>
                  </a:lnTo>
                  <a:lnTo>
                    <a:pt x="72" y="449"/>
                  </a:lnTo>
                  <a:lnTo>
                    <a:pt x="83" y="450"/>
                  </a:lnTo>
                  <a:lnTo>
                    <a:pt x="95" y="454"/>
                  </a:lnTo>
                  <a:lnTo>
                    <a:pt x="106" y="458"/>
                  </a:lnTo>
                  <a:lnTo>
                    <a:pt x="117" y="465"/>
                  </a:lnTo>
                  <a:lnTo>
                    <a:pt x="126" y="469"/>
                  </a:lnTo>
                  <a:lnTo>
                    <a:pt x="133" y="472"/>
                  </a:lnTo>
                  <a:lnTo>
                    <a:pt x="135" y="474"/>
                  </a:lnTo>
                  <a:lnTo>
                    <a:pt x="148" y="478"/>
                  </a:lnTo>
                  <a:lnTo>
                    <a:pt x="161" y="475"/>
                  </a:lnTo>
                  <a:lnTo>
                    <a:pt x="171" y="467"/>
                  </a:lnTo>
                  <a:lnTo>
                    <a:pt x="177" y="455"/>
                  </a:lnTo>
                  <a:lnTo>
                    <a:pt x="181" y="440"/>
                  </a:lnTo>
                  <a:lnTo>
                    <a:pt x="181" y="436"/>
                  </a:lnTo>
                  <a:lnTo>
                    <a:pt x="181" y="336"/>
                  </a:lnTo>
                  <a:lnTo>
                    <a:pt x="181" y="336"/>
                  </a:lnTo>
                  <a:lnTo>
                    <a:pt x="181" y="241"/>
                  </a:lnTo>
                  <a:lnTo>
                    <a:pt x="181" y="234"/>
                  </a:lnTo>
                  <a:lnTo>
                    <a:pt x="181" y="222"/>
                  </a:lnTo>
                  <a:lnTo>
                    <a:pt x="181" y="208"/>
                  </a:lnTo>
                  <a:lnTo>
                    <a:pt x="180" y="195"/>
                  </a:lnTo>
                  <a:lnTo>
                    <a:pt x="180" y="184"/>
                  </a:lnTo>
                  <a:lnTo>
                    <a:pt x="180" y="179"/>
                  </a:lnTo>
                  <a:lnTo>
                    <a:pt x="426" y="179"/>
                  </a:lnTo>
                  <a:lnTo>
                    <a:pt x="430" y="181"/>
                  </a:lnTo>
                  <a:lnTo>
                    <a:pt x="432" y="181"/>
                  </a:lnTo>
                  <a:lnTo>
                    <a:pt x="431" y="181"/>
                  </a:lnTo>
                  <a:lnTo>
                    <a:pt x="430" y="179"/>
                  </a:lnTo>
                  <a:lnTo>
                    <a:pt x="445" y="177"/>
                  </a:lnTo>
                  <a:lnTo>
                    <a:pt x="457" y="170"/>
                  </a:lnTo>
                  <a:lnTo>
                    <a:pt x="465" y="160"/>
                  </a:lnTo>
                  <a:lnTo>
                    <a:pt x="468" y="148"/>
                  </a:lnTo>
                  <a:lnTo>
                    <a:pt x="464" y="133"/>
                  </a:lnTo>
                  <a:lnTo>
                    <a:pt x="462" y="131"/>
                  </a:lnTo>
                  <a:lnTo>
                    <a:pt x="459" y="123"/>
                  </a:lnTo>
                  <a:lnTo>
                    <a:pt x="455" y="111"/>
                  </a:lnTo>
                  <a:lnTo>
                    <a:pt x="449" y="97"/>
                  </a:lnTo>
                  <a:lnTo>
                    <a:pt x="445" y="84"/>
                  </a:lnTo>
                  <a:lnTo>
                    <a:pt x="444" y="72"/>
                  </a:lnTo>
                  <a:lnTo>
                    <a:pt x="447" y="52"/>
                  </a:lnTo>
                  <a:lnTo>
                    <a:pt x="453" y="35"/>
                  </a:lnTo>
                  <a:lnTo>
                    <a:pt x="465" y="21"/>
                  </a:lnTo>
                  <a:lnTo>
                    <a:pt x="481" y="9"/>
                  </a:lnTo>
                  <a:lnTo>
                    <a:pt x="499" y="2"/>
                  </a:lnTo>
                  <a:lnTo>
                    <a:pt x="520"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38"/>
            <p:cNvSpPr>
              <a:spLocks/>
            </p:cNvSpPr>
            <p:nvPr/>
          </p:nvSpPr>
          <p:spPr bwMode="auto">
            <a:xfrm>
              <a:off x="9078620" y="3583625"/>
              <a:ext cx="990600" cy="1076325"/>
            </a:xfrm>
            <a:custGeom>
              <a:avLst/>
              <a:gdLst>
                <a:gd name="T0" fmla="*/ 624 w 624"/>
                <a:gd name="T1" fmla="*/ 0 h 678"/>
                <a:gd name="T2" fmla="*/ 624 w 624"/>
                <a:gd name="T3" fmla="*/ 249 h 678"/>
                <a:gd name="T4" fmla="*/ 624 w 624"/>
                <a:gd name="T5" fmla="*/ 254 h 678"/>
                <a:gd name="T6" fmla="*/ 618 w 624"/>
                <a:gd name="T7" fmla="*/ 270 h 678"/>
                <a:gd name="T8" fmla="*/ 607 w 624"/>
                <a:gd name="T9" fmla="*/ 275 h 678"/>
                <a:gd name="T10" fmla="*/ 596 w 624"/>
                <a:gd name="T11" fmla="*/ 273 h 678"/>
                <a:gd name="T12" fmla="*/ 569 w 624"/>
                <a:gd name="T13" fmla="*/ 259 h 678"/>
                <a:gd name="T14" fmla="*/ 529 w 624"/>
                <a:gd name="T15" fmla="*/ 249 h 678"/>
                <a:gd name="T16" fmla="*/ 469 w 624"/>
                <a:gd name="T17" fmla="*/ 278 h 678"/>
                <a:gd name="T18" fmla="*/ 444 w 624"/>
                <a:gd name="T19" fmla="*/ 347 h 678"/>
                <a:gd name="T20" fmla="*/ 469 w 624"/>
                <a:gd name="T21" fmla="*/ 418 h 678"/>
                <a:gd name="T22" fmla="*/ 529 w 624"/>
                <a:gd name="T23" fmla="*/ 447 h 678"/>
                <a:gd name="T24" fmla="*/ 569 w 624"/>
                <a:gd name="T25" fmla="*/ 436 h 678"/>
                <a:gd name="T26" fmla="*/ 596 w 624"/>
                <a:gd name="T27" fmla="*/ 423 h 678"/>
                <a:gd name="T28" fmla="*/ 611 w 624"/>
                <a:gd name="T29" fmla="*/ 420 h 678"/>
                <a:gd name="T30" fmla="*/ 622 w 624"/>
                <a:gd name="T31" fmla="*/ 430 h 678"/>
                <a:gd name="T32" fmla="*/ 624 w 624"/>
                <a:gd name="T33" fmla="*/ 444 h 678"/>
                <a:gd name="T34" fmla="*/ 408 w 624"/>
                <a:gd name="T35" fmla="*/ 678 h 678"/>
                <a:gd name="T36" fmla="*/ 399 w 624"/>
                <a:gd name="T37" fmla="*/ 677 h 678"/>
                <a:gd name="T38" fmla="*/ 384 w 624"/>
                <a:gd name="T39" fmla="*/ 668 h 678"/>
                <a:gd name="T40" fmla="*/ 385 w 624"/>
                <a:gd name="T41" fmla="*/ 647 h 678"/>
                <a:gd name="T42" fmla="*/ 397 w 624"/>
                <a:gd name="T43" fmla="*/ 618 h 678"/>
                <a:gd name="T44" fmla="*/ 406 w 624"/>
                <a:gd name="T45" fmla="*/ 576 h 678"/>
                <a:gd name="T46" fmla="*/ 378 w 624"/>
                <a:gd name="T47" fmla="*/ 515 h 678"/>
                <a:gd name="T48" fmla="*/ 313 w 624"/>
                <a:gd name="T49" fmla="*/ 491 h 678"/>
                <a:gd name="T50" fmla="*/ 247 w 624"/>
                <a:gd name="T51" fmla="*/ 515 h 678"/>
                <a:gd name="T52" fmla="*/ 220 w 624"/>
                <a:gd name="T53" fmla="*/ 576 h 678"/>
                <a:gd name="T54" fmla="*/ 230 w 624"/>
                <a:gd name="T55" fmla="*/ 618 h 678"/>
                <a:gd name="T56" fmla="*/ 242 w 624"/>
                <a:gd name="T57" fmla="*/ 647 h 678"/>
                <a:gd name="T58" fmla="*/ 242 w 624"/>
                <a:gd name="T59" fmla="*/ 668 h 678"/>
                <a:gd name="T60" fmla="*/ 224 w 624"/>
                <a:gd name="T61" fmla="*/ 677 h 678"/>
                <a:gd name="T62" fmla="*/ 217 w 624"/>
                <a:gd name="T63" fmla="*/ 678 h 678"/>
                <a:gd name="T64" fmla="*/ 161 w 624"/>
                <a:gd name="T65" fmla="*/ 678 h 678"/>
                <a:gd name="T66" fmla="*/ 75 w 624"/>
                <a:gd name="T67" fmla="*/ 678 h 678"/>
                <a:gd name="T68" fmla="*/ 4 w 624"/>
                <a:gd name="T69" fmla="*/ 678 h 678"/>
                <a:gd name="T70" fmla="*/ 219 w 624"/>
                <a:gd name="T71" fmla="*/ 0 h 678"/>
                <a:gd name="T72" fmla="*/ 227 w 624"/>
                <a:gd name="T73" fmla="*/ 0 h 678"/>
                <a:gd name="T74" fmla="*/ 237 w 624"/>
                <a:gd name="T75" fmla="*/ 4 h 678"/>
                <a:gd name="T76" fmla="*/ 244 w 624"/>
                <a:gd name="T77" fmla="*/ 13 h 678"/>
                <a:gd name="T78" fmla="*/ 242 w 624"/>
                <a:gd name="T79" fmla="*/ 30 h 678"/>
                <a:gd name="T80" fmla="*/ 230 w 624"/>
                <a:gd name="T81" fmla="*/ 59 h 678"/>
                <a:gd name="T82" fmla="*/ 220 w 624"/>
                <a:gd name="T83" fmla="*/ 102 h 678"/>
                <a:gd name="T84" fmla="*/ 247 w 624"/>
                <a:gd name="T85" fmla="*/ 163 h 678"/>
                <a:gd name="T86" fmla="*/ 313 w 624"/>
                <a:gd name="T87" fmla="*/ 186 h 678"/>
                <a:gd name="T88" fmla="*/ 378 w 624"/>
                <a:gd name="T89" fmla="*/ 163 h 678"/>
                <a:gd name="T90" fmla="*/ 406 w 624"/>
                <a:gd name="T91" fmla="*/ 102 h 678"/>
                <a:gd name="T92" fmla="*/ 397 w 624"/>
                <a:gd name="T93" fmla="*/ 59 h 678"/>
                <a:gd name="T94" fmla="*/ 385 w 624"/>
                <a:gd name="T95" fmla="*/ 30 h 678"/>
                <a:gd name="T96" fmla="*/ 384 w 624"/>
                <a:gd name="T97" fmla="*/ 9 h 678"/>
                <a:gd name="T98" fmla="*/ 403 w 624"/>
                <a:gd name="T9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4" h="678">
                  <a:moveTo>
                    <a:pt x="403" y="0"/>
                  </a:moveTo>
                  <a:lnTo>
                    <a:pt x="408" y="0"/>
                  </a:lnTo>
                  <a:lnTo>
                    <a:pt x="624" y="0"/>
                  </a:lnTo>
                  <a:lnTo>
                    <a:pt x="624" y="33"/>
                  </a:lnTo>
                  <a:lnTo>
                    <a:pt x="624" y="46"/>
                  </a:lnTo>
                  <a:lnTo>
                    <a:pt x="624" y="249"/>
                  </a:lnTo>
                  <a:lnTo>
                    <a:pt x="624" y="253"/>
                  </a:lnTo>
                  <a:lnTo>
                    <a:pt x="624" y="254"/>
                  </a:lnTo>
                  <a:lnTo>
                    <a:pt x="624" y="254"/>
                  </a:lnTo>
                  <a:lnTo>
                    <a:pt x="623" y="261"/>
                  </a:lnTo>
                  <a:lnTo>
                    <a:pt x="622" y="266"/>
                  </a:lnTo>
                  <a:lnTo>
                    <a:pt x="618" y="270"/>
                  </a:lnTo>
                  <a:lnTo>
                    <a:pt x="615" y="274"/>
                  </a:lnTo>
                  <a:lnTo>
                    <a:pt x="611" y="275"/>
                  </a:lnTo>
                  <a:lnTo>
                    <a:pt x="607" y="275"/>
                  </a:lnTo>
                  <a:lnTo>
                    <a:pt x="604" y="275"/>
                  </a:lnTo>
                  <a:lnTo>
                    <a:pt x="600" y="274"/>
                  </a:lnTo>
                  <a:lnTo>
                    <a:pt x="596" y="273"/>
                  </a:lnTo>
                  <a:lnTo>
                    <a:pt x="592" y="270"/>
                  </a:lnTo>
                  <a:lnTo>
                    <a:pt x="581" y="265"/>
                  </a:lnTo>
                  <a:lnTo>
                    <a:pt x="569" y="259"/>
                  </a:lnTo>
                  <a:lnTo>
                    <a:pt x="555" y="254"/>
                  </a:lnTo>
                  <a:lnTo>
                    <a:pt x="541" y="250"/>
                  </a:lnTo>
                  <a:lnTo>
                    <a:pt x="529" y="249"/>
                  </a:lnTo>
                  <a:lnTo>
                    <a:pt x="507" y="253"/>
                  </a:lnTo>
                  <a:lnTo>
                    <a:pt x="486" y="262"/>
                  </a:lnTo>
                  <a:lnTo>
                    <a:pt x="469" y="278"/>
                  </a:lnTo>
                  <a:lnTo>
                    <a:pt x="456" y="297"/>
                  </a:lnTo>
                  <a:lnTo>
                    <a:pt x="448" y="321"/>
                  </a:lnTo>
                  <a:lnTo>
                    <a:pt x="444" y="347"/>
                  </a:lnTo>
                  <a:lnTo>
                    <a:pt x="448" y="373"/>
                  </a:lnTo>
                  <a:lnTo>
                    <a:pt x="456" y="397"/>
                  </a:lnTo>
                  <a:lnTo>
                    <a:pt x="469" y="418"/>
                  </a:lnTo>
                  <a:lnTo>
                    <a:pt x="486" y="432"/>
                  </a:lnTo>
                  <a:lnTo>
                    <a:pt x="507" y="443"/>
                  </a:lnTo>
                  <a:lnTo>
                    <a:pt x="529" y="447"/>
                  </a:lnTo>
                  <a:lnTo>
                    <a:pt x="541" y="444"/>
                  </a:lnTo>
                  <a:lnTo>
                    <a:pt x="555" y="440"/>
                  </a:lnTo>
                  <a:lnTo>
                    <a:pt x="569" y="436"/>
                  </a:lnTo>
                  <a:lnTo>
                    <a:pt x="581" y="430"/>
                  </a:lnTo>
                  <a:lnTo>
                    <a:pt x="592" y="426"/>
                  </a:lnTo>
                  <a:lnTo>
                    <a:pt x="596" y="423"/>
                  </a:lnTo>
                  <a:lnTo>
                    <a:pt x="601" y="420"/>
                  </a:lnTo>
                  <a:lnTo>
                    <a:pt x="606" y="420"/>
                  </a:lnTo>
                  <a:lnTo>
                    <a:pt x="611" y="420"/>
                  </a:lnTo>
                  <a:lnTo>
                    <a:pt x="615" y="422"/>
                  </a:lnTo>
                  <a:lnTo>
                    <a:pt x="619" y="424"/>
                  </a:lnTo>
                  <a:lnTo>
                    <a:pt x="622" y="430"/>
                  </a:lnTo>
                  <a:lnTo>
                    <a:pt x="623" y="435"/>
                  </a:lnTo>
                  <a:lnTo>
                    <a:pt x="624" y="441"/>
                  </a:lnTo>
                  <a:lnTo>
                    <a:pt x="624" y="444"/>
                  </a:lnTo>
                  <a:lnTo>
                    <a:pt x="624" y="448"/>
                  </a:lnTo>
                  <a:lnTo>
                    <a:pt x="624" y="678"/>
                  </a:lnTo>
                  <a:lnTo>
                    <a:pt x="408" y="678"/>
                  </a:lnTo>
                  <a:lnTo>
                    <a:pt x="405" y="678"/>
                  </a:lnTo>
                  <a:lnTo>
                    <a:pt x="403" y="678"/>
                  </a:lnTo>
                  <a:lnTo>
                    <a:pt x="399" y="677"/>
                  </a:lnTo>
                  <a:lnTo>
                    <a:pt x="394" y="676"/>
                  </a:lnTo>
                  <a:lnTo>
                    <a:pt x="388" y="673"/>
                  </a:lnTo>
                  <a:lnTo>
                    <a:pt x="384" y="668"/>
                  </a:lnTo>
                  <a:lnTo>
                    <a:pt x="381" y="660"/>
                  </a:lnTo>
                  <a:lnTo>
                    <a:pt x="382" y="653"/>
                  </a:lnTo>
                  <a:lnTo>
                    <a:pt x="385" y="647"/>
                  </a:lnTo>
                  <a:lnTo>
                    <a:pt x="388" y="642"/>
                  </a:lnTo>
                  <a:lnTo>
                    <a:pt x="391" y="633"/>
                  </a:lnTo>
                  <a:lnTo>
                    <a:pt x="397" y="618"/>
                  </a:lnTo>
                  <a:lnTo>
                    <a:pt x="401" y="604"/>
                  </a:lnTo>
                  <a:lnTo>
                    <a:pt x="405" y="589"/>
                  </a:lnTo>
                  <a:lnTo>
                    <a:pt x="406" y="576"/>
                  </a:lnTo>
                  <a:lnTo>
                    <a:pt x="403" y="553"/>
                  </a:lnTo>
                  <a:lnTo>
                    <a:pt x="394" y="532"/>
                  </a:lnTo>
                  <a:lnTo>
                    <a:pt x="378" y="515"/>
                  </a:lnTo>
                  <a:lnTo>
                    <a:pt x="360" y="503"/>
                  </a:lnTo>
                  <a:lnTo>
                    <a:pt x="338" y="494"/>
                  </a:lnTo>
                  <a:lnTo>
                    <a:pt x="313" y="491"/>
                  </a:lnTo>
                  <a:lnTo>
                    <a:pt x="288" y="494"/>
                  </a:lnTo>
                  <a:lnTo>
                    <a:pt x="266" y="503"/>
                  </a:lnTo>
                  <a:lnTo>
                    <a:pt x="247" y="515"/>
                  </a:lnTo>
                  <a:lnTo>
                    <a:pt x="233" y="532"/>
                  </a:lnTo>
                  <a:lnTo>
                    <a:pt x="224" y="553"/>
                  </a:lnTo>
                  <a:lnTo>
                    <a:pt x="220" y="576"/>
                  </a:lnTo>
                  <a:lnTo>
                    <a:pt x="221" y="589"/>
                  </a:lnTo>
                  <a:lnTo>
                    <a:pt x="225" y="604"/>
                  </a:lnTo>
                  <a:lnTo>
                    <a:pt x="230" y="618"/>
                  </a:lnTo>
                  <a:lnTo>
                    <a:pt x="236" y="633"/>
                  </a:lnTo>
                  <a:lnTo>
                    <a:pt x="240" y="642"/>
                  </a:lnTo>
                  <a:lnTo>
                    <a:pt x="242" y="647"/>
                  </a:lnTo>
                  <a:lnTo>
                    <a:pt x="244" y="653"/>
                  </a:lnTo>
                  <a:lnTo>
                    <a:pt x="245" y="660"/>
                  </a:lnTo>
                  <a:lnTo>
                    <a:pt x="242" y="668"/>
                  </a:lnTo>
                  <a:lnTo>
                    <a:pt x="237" y="673"/>
                  </a:lnTo>
                  <a:lnTo>
                    <a:pt x="230" y="677"/>
                  </a:lnTo>
                  <a:lnTo>
                    <a:pt x="224" y="677"/>
                  </a:lnTo>
                  <a:lnTo>
                    <a:pt x="223" y="678"/>
                  </a:lnTo>
                  <a:lnTo>
                    <a:pt x="223" y="678"/>
                  </a:lnTo>
                  <a:lnTo>
                    <a:pt x="217" y="678"/>
                  </a:lnTo>
                  <a:lnTo>
                    <a:pt x="204" y="678"/>
                  </a:lnTo>
                  <a:lnTo>
                    <a:pt x="186" y="678"/>
                  </a:lnTo>
                  <a:lnTo>
                    <a:pt x="161" y="678"/>
                  </a:lnTo>
                  <a:lnTo>
                    <a:pt x="134" y="678"/>
                  </a:lnTo>
                  <a:lnTo>
                    <a:pt x="105" y="678"/>
                  </a:lnTo>
                  <a:lnTo>
                    <a:pt x="75" y="678"/>
                  </a:lnTo>
                  <a:lnTo>
                    <a:pt x="47" y="678"/>
                  </a:lnTo>
                  <a:lnTo>
                    <a:pt x="24" y="678"/>
                  </a:lnTo>
                  <a:lnTo>
                    <a:pt x="4" y="678"/>
                  </a:lnTo>
                  <a:lnTo>
                    <a:pt x="0" y="678"/>
                  </a:lnTo>
                  <a:lnTo>
                    <a:pt x="0" y="0"/>
                  </a:lnTo>
                  <a:lnTo>
                    <a:pt x="219" y="0"/>
                  </a:lnTo>
                  <a:lnTo>
                    <a:pt x="221" y="0"/>
                  </a:lnTo>
                  <a:lnTo>
                    <a:pt x="224" y="0"/>
                  </a:lnTo>
                  <a:lnTo>
                    <a:pt x="227" y="0"/>
                  </a:lnTo>
                  <a:lnTo>
                    <a:pt x="230" y="2"/>
                  </a:lnTo>
                  <a:lnTo>
                    <a:pt x="233" y="3"/>
                  </a:lnTo>
                  <a:lnTo>
                    <a:pt x="237" y="4"/>
                  </a:lnTo>
                  <a:lnTo>
                    <a:pt x="240" y="7"/>
                  </a:lnTo>
                  <a:lnTo>
                    <a:pt x="242" y="9"/>
                  </a:lnTo>
                  <a:lnTo>
                    <a:pt x="244" y="13"/>
                  </a:lnTo>
                  <a:lnTo>
                    <a:pt x="245" y="17"/>
                  </a:lnTo>
                  <a:lnTo>
                    <a:pt x="244" y="24"/>
                  </a:lnTo>
                  <a:lnTo>
                    <a:pt x="242" y="30"/>
                  </a:lnTo>
                  <a:lnTo>
                    <a:pt x="240" y="36"/>
                  </a:lnTo>
                  <a:lnTo>
                    <a:pt x="236" y="46"/>
                  </a:lnTo>
                  <a:lnTo>
                    <a:pt x="230" y="59"/>
                  </a:lnTo>
                  <a:lnTo>
                    <a:pt x="225" y="74"/>
                  </a:lnTo>
                  <a:lnTo>
                    <a:pt x="221" y="88"/>
                  </a:lnTo>
                  <a:lnTo>
                    <a:pt x="220" y="102"/>
                  </a:lnTo>
                  <a:lnTo>
                    <a:pt x="224" y="125"/>
                  </a:lnTo>
                  <a:lnTo>
                    <a:pt x="233" y="146"/>
                  </a:lnTo>
                  <a:lnTo>
                    <a:pt x="247" y="163"/>
                  </a:lnTo>
                  <a:lnTo>
                    <a:pt x="266" y="176"/>
                  </a:lnTo>
                  <a:lnTo>
                    <a:pt x="288" y="183"/>
                  </a:lnTo>
                  <a:lnTo>
                    <a:pt x="313" y="186"/>
                  </a:lnTo>
                  <a:lnTo>
                    <a:pt x="338" y="183"/>
                  </a:lnTo>
                  <a:lnTo>
                    <a:pt x="360" y="176"/>
                  </a:lnTo>
                  <a:lnTo>
                    <a:pt x="378" y="163"/>
                  </a:lnTo>
                  <a:lnTo>
                    <a:pt x="393" y="146"/>
                  </a:lnTo>
                  <a:lnTo>
                    <a:pt x="403" y="125"/>
                  </a:lnTo>
                  <a:lnTo>
                    <a:pt x="406" y="102"/>
                  </a:lnTo>
                  <a:lnTo>
                    <a:pt x="405" y="88"/>
                  </a:lnTo>
                  <a:lnTo>
                    <a:pt x="401" y="74"/>
                  </a:lnTo>
                  <a:lnTo>
                    <a:pt x="397" y="59"/>
                  </a:lnTo>
                  <a:lnTo>
                    <a:pt x="391" y="46"/>
                  </a:lnTo>
                  <a:lnTo>
                    <a:pt x="386" y="36"/>
                  </a:lnTo>
                  <a:lnTo>
                    <a:pt x="385" y="30"/>
                  </a:lnTo>
                  <a:lnTo>
                    <a:pt x="382" y="24"/>
                  </a:lnTo>
                  <a:lnTo>
                    <a:pt x="381" y="17"/>
                  </a:lnTo>
                  <a:lnTo>
                    <a:pt x="384" y="9"/>
                  </a:lnTo>
                  <a:lnTo>
                    <a:pt x="390" y="4"/>
                  </a:lnTo>
                  <a:lnTo>
                    <a:pt x="397" y="0"/>
                  </a:lnTo>
                  <a:lnTo>
                    <a:pt x="40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40"/>
            <p:cNvSpPr>
              <a:spLocks/>
            </p:cNvSpPr>
            <p:nvPr/>
          </p:nvSpPr>
          <p:spPr bwMode="auto">
            <a:xfrm>
              <a:off x="11196345" y="3589975"/>
              <a:ext cx="979488" cy="1074738"/>
            </a:xfrm>
            <a:custGeom>
              <a:avLst/>
              <a:gdLst>
                <a:gd name="T0" fmla="*/ 611 w 617"/>
                <a:gd name="T1" fmla="*/ 0 h 677"/>
                <a:gd name="T2" fmla="*/ 405 w 617"/>
                <a:gd name="T3" fmla="*/ 677 h 677"/>
                <a:gd name="T4" fmla="*/ 402 w 617"/>
                <a:gd name="T5" fmla="*/ 677 h 677"/>
                <a:gd name="T6" fmla="*/ 394 w 617"/>
                <a:gd name="T7" fmla="*/ 676 h 677"/>
                <a:gd name="T8" fmla="*/ 380 w 617"/>
                <a:gd name="T9" fmla="*/ 659 h 677"/>
                <a:gd name="T10" fmla="*/ 385 w 617"/>
                <a:gd name="T11" fmla="*/ 642 h 677"/>
                <a:gd name="T12" fmla="*/ 399 w 617"/>
                <a:gd name="T13" fmla="*/ 604 h 677"/>
                <a:gd name="T14" fmla="*/ 401 w 617"/>
                <a:gd name="T15" fmla="*/ 553 h 677"/>
                <a:gd name="T16" fmla="*/ 357 w 617"/>
                <a:gd name="T17" fmla="*/ 499 h 677"/>
                <a:gd name="T18" fmla="*/ 287 w 617"/>
                <a:gd name="T19" fmla="*/ 491 h 677"/>
                <a:gd name="T20" fmla="*/ 230 w 617"/>
                <a:gd name="T21" fmla="*/ 532 h 677"/>
                <a:gd name="T22" fmla="*/ 220 w 617"/>
                <a:gd name="T23" fmla="*/ 589 h 677"/>
                <a:gd name="T24" fmla="*/ 233 w 617"/>
                <a:gd name="T25" fmla="*/ 631 h 677"/>
                <a:gd name="T26" fmla="*/ 242 w 617"/>
                <a:gd name="T27" fmla="*/ 653 h 677"/>
                <a:gd name="T28" fmla="*/ 237 w 617"/>
                <a:gd name="T29" fmla="*/ 672 h 677"/>
                <a:gd name="T30" fmla="*/ 220 w 617"/>
                <a:gd name="T31" fmla="*/ 677 h 677"/>
                <a:gd name="T32" fmla="*/ 0 w 617"/>
                <a:gd name="T33" fmla="*/ 677 h 677"/>
                <a:gd name="T34" fmla="*/ 0 w 617"/>
                <a:gd name="T35" fmla="*/ 444 h 677"/>
                <a:gd name="T36" fmla="*/ 5 w 617"/>
                <a:gd name="T37" fmla="*/ 427 h 677"/>
                <a:gd name="T38" fmla="*/ 18 w 617"/>
                <a:gd name="T39" fmla="*/ 422 h 677"/>
                <a:gd name="T40" fmla="*/ 33 w 617"/>
                <a:gd name="T41" fmla="*/ 427 h 677"/>
                <a:gd name="T42" fmla="*/ 69 w 617"/>
                <a:gd name="T43" fmla="*/ 443 h 677"/>
                <a:gd name="T44" fmla="*/ 118 w 617"/>
                <a:gd name="T45" fmla="*/ 444 h 677"/>
                <a:gd name="T46" fmla="*/ 169 w 617"/>
                <a:gd name="T47" fmla="*/ 399 h 677"/>
                <a:gd name="T48" fmla="*/ 177 w 617"/>
                <a:gd name="T49" fmla="*/ 325 h 677"/>
                <a:gd name="T50" fmla="*/ 139 w 617"/>
                <a:gd name="T51" fmla="*/ 266 h 677"/>
                <a:gd name="T52" fmla="*/ 82 w 617"/>
                <a:gd name="T53" fmla="*/ 254 h 677"/>
                <a:gd name="T54" fmla="*/ 43 w 617"/>
                <a:gd name="T55" fmla="*/ 269 h 677"/>
                <a:gd name="T56" fmla="*/ 25 w 617"/>
                <a:gd name="T57" fmla="*/ 276 h 677"/>
                <a:gd name="T58" fmla="*/ 13 w 617"/>
                <a:gd name="T59" fmla="*/ 278 h 677"/>
                <a:gd name="T60" fmla="*/ 3 w 617"/>
                <a:gd name="T61" fmla="*/ 270 h 677"/>
                <a:gd name="T62" fmla="*/ 0 w 617"/>
                <a:gd name="T63" fmla="*/ 258 h 677"/>
                <a:gd name="T64" fmla="*/ 0 w 617"/>
                <a:gd name="T65" fmla="*/ 51 h 677"/>
                <a:gd name="T66" fmla="*/ 216 w 617"/>
                <a:gd name="T67" fmla="*/ 1 h 677"/>
                <a:gd name="T68" fmla="*/ 234 w 617"/>
                <a:gd name="T69" fmla="*/ 7 h 677"/>
                <a:gd name="T70" fmla="*/ 242 w 617"/>
                <a:gd name="T71" fmla="*/ 29 h 677"/>
                <a:gd name="T72" fmla="*/ 233 w 617"/>
                <a:gd name="T73" fmla="*/ 51 h 677"/>
                <a:gd name="T74" fmla="*/ 220 w 617"/>
                <a:gd name="T75" fmla="*/ 93 h 677"/>
                <a:gd name="T76" fmla="*/ 230 w 617"/>
                <a:gd name="T77" fmla="*/ 152 h 677"/>
                <a:gd name="T78" fmla="*/ 287 w 617"/>
                <a:gd name="T79" fmla="*/ 193 h 677"/>
                <a:gd name="T80" fmla="*/ 359 w 617"/>
                <a:gd name="T81" fmla="*/ 183 h 677"/>
                <a:gd name="T82" fmla="*/ 401 w 617"/>
                <a:gd name="T83" fmla="*/ 130 h 677"/>
                <a:gd name="T84" fmla="*/ 399 w 617"/>
                <a:gd name="T85" fmla="*/ 79 h 677"/>
                <a:gd name="T86" fmla="*/ 385 w 617"/>
                <a:gd name="T87" fmla="*/ 41 h 677"/>
                <a:gd name="T88" fmla="*/ 380 w 617"/>
                <a:gd name="T89" fmla="*/ 24 h 677"/>
                <a:gd name="T90" fmla="*/ 394 w 617"/>
                <a:gd name="T91" fmla="*/ 3 h 677"/>
                <a:gd name="T92" fmla="*/ 406 w 617"/>
                <a:gd name="T93" fmla="*/ 1 h 677"/>
                <a:gd name="T94" fmla="*/ 441 w 617"/>
                <a:gd name="T95" fmla="*/ 0 h 677"/>
                <a:gd name="T96" fmla="*/ 524 w 617"/>
                <a:gd name="T9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7" h="677">
                  <a:moveTo>
                    <a:pt x="554" y="0"/>
                  </a:moveTo>
                  <a:lnTo>
                    <a:pt x="584" y="0"/>
                  </a:lnTo>
                  <a:lnTo>
                    <a:pt x="611" y="0"/>
                  </a:lnTo>
                  <a:lnTo>
                    <a:pt x="617" y="0"/>
                  </a:lnTo>
                  <a:lnTo>
                    <a:pt x="617" y="677"/>
                  </a:lnTo>
                  <a:lnTo>
                    <a:pt x="405" y="677"/>
                  </a:lnTo>
                  <a:lnTo>
                    <a:pt x="405" y="677"/>
                  </a:lnTo>
                  <a:lnTo>
                    <a:pt x="403" y="677"/>
                  </a:lnTo>
                  <a:lnTo>
                    <a:pt x="402" y="677"/>
                  </a:lnTo>
                  <a:lnTo>
                    <a:pt x="402" y="677"/>
                  </a:lnTo>
                  <a:lnTo>
                    <a:pt x="401" y="677"/>
                  </a:lnTo>
                  <a:lnTo>
                    <a:pt x="394" y="676"/>
                  </a:lnTo>
                  <a:lnTo>
                    <a:pt x="387" y="673"/>
                  </a:lnTo>
                  <a:lnTo>
                    <a:pt x="382" y="668"/>
                  </a:lnTo>
                  <a:lnTo>
                    <a:pt x="380" y="659"/>
                  </a:lnTo>
                  <a:lnTo>
                    <a:pt x="380" y="653"/>
                  </a:lnTo>
                  <a:lnTo>
                    <a:pt x="382" y="647"/>
                  </a:lnTo>
                  <a:lnTo>
                    <a:pt x="385" y="642"/>
                  </a:lnTo>
                  <a:lnTo>
                    <a:pt x="389" y="631"/>
                  </a:lnTo>
                  <a:lnTo>
                    <a:pt x="394" y="618"/>
                  </a:lnTo>
                  <a:lnTo>
                    <a:pt x="399" y="604"/>
                  </a:lnTo>
                  <a:lnTo>
                    <a:pt x="403" y="589"/>
                  </a:lnTo>
                  <a:lnTo>
                    <a:pt x="405" y="576"/>
                  </a:lnTo>
                  <a:lnTo>
                    <a:pt x="401" y="553"/>
                  </a:lnTo>
                  <a:lnTo>
                    <a:pt x="391" y="532"/>
                  </a:lnTo>
                  <a:lnTo>
                    <a:pt x="377" y="513"/>
                  </a:lnTo>
                  <a:lnTo>
                    <a:pt x="357" y="499"/>
                  </a:lnTo>
                  <a:lnTo>
                    <a:pt x="336" y="491"/>
                  </a:lnTo>
                  <a:lnTo>
                    <a:pt x="312" y="487"/>
                  </a:lnTo>
                  <a:lnTo>
                    <a:pt x="287" y="491"/>
                  </a:lnTo>
                  <a:lnTo>
                    <a:pt x="264" y="499"/>
                  </a:lnTo>
                  <a:lnTo>
                    <a:pt x="245" y="513"/>
                  </a:lnTo>
                  <a:lnTo>
                    <a:pt x="230" y="532"/>
                  </a:lnTo>
                  <a:lnTo>
                    <a:pt x="221" y="553"/>
                  </a:lnTo>
                  <a:lnTo>
                    <a:pt x="219" y="576"/>
                  </a:lnTo>
                  <a:lnTo>
                    <a:pt x="220" y="589"/>
                  </a:lnTo>
                  <a:lnTo>
                    <a:pt x="224" y="604"/>
                  </a:lnTo>
                  <a:lnTo>
                    <a:pt x="228" y="618"/>
                  </a:lnTo>
                  <a:lnTo>
                    <a:pt x="233" y="631"/>
                  </a:lnTo>
                  <a:lnTo>
                    <a:pt x="237" y="642"/>
                  </a:lnTo>
                  <a:lnTo>
                    <a:pt x="240" y="647"/>
                  </a:lnTo>
                  <a:lnTo>
                    <a:pt x="242" y="653"/>
                  </a:lnTo>
                  <a:lnTo>
                    <a:pt x="242" y="659"/>
                  </a:lnTo>
                  <a:lnTo>
                    <a:pt x="241" y="666"/>
                  </a:lnTo>
                  <a:lnTo>
                    <a:pt x="237" y="672"/>
                  </a:lnTo>
                  <a:lnTo>
                    <a:pt x="230" y="674"/>
                  </a:lnTo>
                  <a:lnTo>
                    <a:pt x="225" y="677"/>
                  </a:lnTo>
                  <a:lnTo>
                    <a:pt x="220" y="677"/>
                  </a:lnTo>
                  <a:lnTo>
                    <a:pt x="220" y="677"/>
                  </a:lnTo>
                  <a:lnTo>
                    <a:pt x="216" y="677"/>
                  </a:lnTo>
                  <a:lnTo>
                    <a:pt x="0" y="677"/>
                  </a:lnTo>
                  <a:lnTo>
                    <a:pt x="0" y="449"/>
                  </a:lnTo>
                  <a:lnTo>
                    <a:pt x="0" y="445"/>
                  </a:lnTo>
                  <a:lnTo>
                    <a:pt x="0" y="444"/>
                  </a:lnTo>
                  <a:lnTo>
                    <a:pt x="1" y="436"/>
                  </a:lnTo>
                  <a:lnTo>
                    <a:pt x="3" y="431"/>
                  </a:lnTo>
                  <a:lnTo>
                    <a:pt x="5" y="427"/>
                  </a:lnTo>
                  <a:lnTo>
                    <a:pt x="9" y="423"/>
                  </a:lnTo>
                  <a:lnTo>
                    <a:pt x="13" y="422"/>
                  </a:lnTo>
                  <a:lnTo>
                    <a:pt x="18" y="422"/>
                  </a:lnTo>
                  <a:lnTo>
                    <a:pt x="22" y="423"/>
                  </a:lnTo>
                  <a:lnTo>
                    <a:pt x="29" y="426"/>
                  </a:lnTo>
                  <a:lnTo>
                    <a:pt x="33" y="427"/>
                  </a:lnTo>
                  <a:lnTo>
                    <a:pt x="43" y="432"/>
                  </a:lnTo>
                  <a:lnTo>
                    <a:pt x="55" y="437"/>
                  </a:lnTo>
                  <a:lnTo>
                    <a:pt x="69" y="443"/>
                  </a:lnTo>
                  <a:lnTo>
                    <a:pt x="82" y="447"/>
                  </a:lnTo>
                  <a:lnTo>
                    <a:pt x="96" y="448"/>
                  </a:lnTo>
                  <a:lnTo>
                    <a:pt x="118" y="444"/>
                  </a:lnTo>
                  <a:lnTo>
                    <a:pt x="139" y="435"/>
                  </a:lnTo>
                  <a:lnTo>
                    <a:pt x="156" y="419"/>
                  </a:lnTo>
                  <a:lnTo>
                    <a:pt x="169" y="399"/>
                  </a:lnTo>
                  <a:lnTo>
                    <a:pt x="177" y="376"/>
                  </a:lnTo>
                  <a:lnTo>
                    <a:pt x="181" y="350"/>
                  </a:lnTo>
                  <a:lnTo>
                    <a:pt x="177" y="325"/>
                  </a:lnTo>
                  <a:lnTo>
                    <a:pt x="169" y="301"/>
                  </a:lnTo>
                  <a:lnTo>
                    <a:pt x="156" y="282"/>
                  </a:lnTo>
                  <a:lnTo>
                    <a:pt x="139" y="266"/>
                  </a:lnTo>
                  <a:lnTo>
                    <a:pt x="118" y="255"/>
                  </a:lnTo>
                  <a:lnTo>
                    <a:pt x="96" y="253"/>
                  </a:lnTo>
                  <a:lnTo>
                    <a:pt x="82" y="254"/>
                  </a:lnTo>
                  <a:lnTo>
                    <a:pt x="69" y="258"/>
                  </a:lnTo>
                  <a:lnTo>
                    <a:pt x="55" y="263"/>
                  </a:lnTo>
                  <a:lnTo>
                    <a:pt x="43" y="269"/>
                  </a:lnTo>
                  <a:lnTo>
                    <a:pt x="33" y="272"/>
                  </a:lnTo>
                  <a:lnTo>
                    <a:pt x="29" y="275"/>
                  </a:lnTo>
                  <a:lnTo>
                    <a:pt x="25" y="276"/>
                  </a:lnTo>
                  <a:lnTo>
                    <a:pt x="21" y="278"/>
                  </a:lnTo>
                  <a:lnTo>
                    <a:pt x="17" y="279"/>
                  </a:lnTo>
                  <a:lnTo>
                    <a:pt x="13" y="278"/>
                  </a:lnTo>
                  <a:lnTo>
                    <a:pt x="9" y="276"/>
                  </a:lnTo>
                  <a:lnTo>
                    <a:pt x="5" y="274"/>
                  </a:lnTo>
                  <a:lnTo>
                    <a:pt x="3" y="270"/>
                  </a:lnTo>
                  <a:lnTo>
                    <a:pt x="1" y="265"/>
                  </a:lnTo>
                  <a:lnTo>
                    <a:pt x="0" y="258"/>
                  </a:lnTo>
                  <a:lnTo>
                    <a:pt x="0" y="258"/>
                  </a:lnTo>
                  <a:lnTo>
                    <a:pt x="0" y="255"/>
                  </a:lnTo>
                  <a:lnTo>
                    <a:pt x="0" y="251"/>
                  </a:lnTo>
                  <a:lnTo>
                    <a:pt x="0" y="51"/>
                  </a:lnTo>
                  <a:lnTo>
                    <a:pt x="0" y="51"/>
                  </a:lnTo>
                  <a:lnTo>
                    <a:pt x="0" y="1"/>
                  </a:lnTo>
                  <a:lnTo>
                    <a:pt x="216" y="1"/>
                  </a:lnTo>
                  <a:lnTo>
                    <a:pt x="221" y="0"/>
                  </a:lnTo>
                  <a:lnTo>
                    <a:pt x="228" y="3"/>
                  </a:lnTo>
                  <a:lnTo>
                    <a:pt x="234" y="7"/>
                  </a:lnTo>
                  <a:lnTo>
                    <a:pt x="241" y="15"/>
                  </a:lnTo>
                  <a:lnTo>
                    <a:pt x="243" y="24"/>
                  </a:lnTo>
                  <a:lnTo>
                    <a:pt x="242" y="29"/>
                  </a:lnTo>
                  <a:lnTo>
                    <a:pt x="240" y="35"/>
                  </a:lnTo>
                  <a:lnTo>
                    <a:pt x="237" y="41"/>
                  </a:lnTo>
                  <a:lnTo>
                    <a:pt x="233" y="51"/>
                  </a:lnTo>
                  <a:lnTo>
                    <a:pt x="228" y="64"/>
                  </a:lnTo>
                  <a:lnTo>
                    <a:pt x="224" y="79"/>
                  </a:lnTo>
                  <a:lnTo>
                    <a:pt x="220" y="93"/>
                  </a:lnTo>
                  <a:lnTo>
                    <a:pt x="219" y="106"/>
                  </a:lnTo>
                  <a:lnTo>
                    <a:pt x="221" y="130"/>
                  </a:lnTo>
                  <a:lnTo>
                    <a:pt x="230" y="152"/>
                  </a:lnTo>
                  <a:lnTo>
                    <a:pt x="246" y="169"/>
                  </a:lnTo>
                  <a:lnTo>
                    <a:pt x="264" y="183"/>
                  </a:lnTo>
                  <a:lnTo>
                    <a:pt x="287" y="193"/>
                  </a:lnTo>
                  <a:lnTo>
                    <a:pt x="312" y="195"/>
                  </a:lnTo>
                  <a:lnTo>
                    <a:pt x="336" y="193"/>
                  </a:lnTo>
                  <a:lnTo>
                    <a:pt x="359" y="183"/>
                  </a:lnTo>
                  <a:lnTo>
                    <a:pt x="377" y="169"/>
                  </a:lnTo>
                  <a:lnTo>
                    <a:pt x="391" y="152"/>
                  </a:lnTo>
                  <a:lnTo>
                    <a:pt x="401" y="130"/>
                  </a:lnTo>
                  <a:lnTo>
                    <a:pt x="405" y="106"/>
                  </a:lnTo>
                  <a:lnTo>
                    <a:pt x="403" y="93"/>
                  </a:lnTo>
                  <a:lnTo>
                    <a:pt x="399" y="79"/>
                  </a:lnTo>
                  <a:lnTo>
                    <a:pt x="394" y="64"/>
                  </a:lnTo>
                  <a:lnTo>
                    <a:pt x="389" y="51"/>
                  </a:lnTo>
                  <a:lnTo>
                    <a:pt x="385" y="41"/>
                  </a:lnTo>
                  <a:lnTo>
                    <a:pt x="382" y="35"/>
                  </a:lnTo>
                  <a:lnTo>
                    <a:pt x="381" y="29"/>
                  </a:lnTo>
                  <a:lnTo>
                    <a:pt x="380" y="24"/>
                  </a:lnTo>
                  <a:lnTo>
                    <a:pt x="382" y="15"/>
                  </a:lnTo>
                  <a:lnTo>
                    <a:pt x="387" y="7"/>
                  </a:lnTo>
                  <a:lnTo>
                    <a:pt x="394" y="3"/>
                  </a:lnTo>
                  <a:lnTo>
                    <a:pt x="401" y="1"/>
                  </a:lnTo>
                  <a:lnTo>
                    <a:pt x="402" y="1"/>
                  </a:lnTo>
                  <a:lnTo>
                    <a:pt x="406" y="1"/>
                  </a:lnTo>
                  <a:lnTo>
                    <a:pt x="410" y="0"/>
                  </a:lnTo>
                  <a:lnTo>
                    <a:pt x="423" y="0"/>
                  </a:lnTo>
                  <a:lnTo>
                    <a:pt x="441" y="0"/>
                  </a:lnTo>
                  <a:lnTo>
                    <a:pt x="466" y="0"/>
                  </a:lnTo>
                  <a:lnTo>
                    <a:pt x="494" y="0"/>
                  </a:lnTo>
                  <a:lnTo>
                    <a:pt x="524" y="0"/>
                  </a:lnTo>
                  <a:lnTo>
                    <a:pt x="554"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242"/>
            <p:cNvSpPr>
              <a:spLocks/>
            </p:cNvSpPr>
            <p:nvPr/>
          </p:nvSpPr>
          <p:spPr bwMode="auto">
            <a:xfrm>
              <a:off x="9078620" y="2672400"/>
              <a:ext cx="990600" cy="1166813"/>
            </a:xfrm>
            <a:custGeom>
              <a:avLst/>
              <a:gdLst>
                <a:gd name="T0" fmla="*/ 624 w 624"/>
                <a:gd name="T1" fmla="*/ 130 h 735"/>
                <a:gd name="T2" fmla="*/ 624 w 624"/>
                <a:gd name="T3" fmla="*/ 137 h 735"/>
                <a:gd name="T4" fmla="*/ 622 w 624"/>
                <a:gd name="T5" fmla="*/ 149 h 735"/>
                <a:gd name="T6" fmla="*/ 615 w 624"/>
                <a:gd name="T7" fmla="*/ 155 h 735"/>
                <a:gd name="T8" fmla="*/ 606 w 624"/>
                <a:gd name="T9" fmla="*/ 158 h 735"/>
                <a:gd name="T10" fmla="*/ 596 w 624"/>
                <a:gd name="T11" fmla="*/ 154 h 735"/>
                <a:gd name="T12" fmla="*/ 581 w 624"/>
                <a:gd name="T13" fmla="*/ 147 h 735"/>
                <a:gd name="T14" fmla="*/ 555 w 624"/>
                <a:gd name="T15" fmla="*/ 138 h 735"/>
                <a:gd name="T16" fmla="*/ 529 w 624"/>
                <a:gd name="T17" fmla="*/ 133 h 735"/>
                <a:gd name="T18" fmla="*/ 486 w 624"/>
                <a:gd name="T19" fmla="*/ 145 h 735"/>
                <a:gd name="T20" fmla="*/ 456 w 624"/>
                <a:gd name="T21" fmla="*/ 179 h 735"/>
                <a:gd name="T22" fmla="*/ 444 w 624"/>
                <a:gd name="T23" fmla="*/ 226 h 735"/>
                <a:gd name="T24" fmla="*/ 456 w 624"/>
                <a:gd name="T25" fmla="*/ 273 h 735"/>
                <a:gd name="T26" fmla="*/ 486 w 624"/>
                <a:gd name="T27" fmla="*/ 306 h 735"/>
                <a:gd name="T28" fmla="*/ 529 w 624"/>
                <a:gd name="T29" fmla="*/ 319 h 735"/>
                <a:gd name="T30" fmla="*/ 555 w 624"/>
                <a:gd name="T31" fmla="*/ 314 h 735"/>
                <a:gd name="T32" fmla="*/ 581 w 624"/>
                <a:gd name="T33" fmla="*/ 303 h 735"/>
                <a:gd name="T34" fmla="*/ 596 w 624"/>
                <a:gd name="T35" fmla="*/ 297 h 735"/>
                <a:gd name="T36" fmla="*/ 604 w 624"/>
                <a:gd name="T37" fmla="*/ 294 h 735"/>
                <a:gd name="T38" fmla="*/ 611 w 624"/>
                <a:gd name="T39" fmla="*/ 294 h 735"/>
                <a:gd name="T40" fmla="*/ 618 w 624"/>
                <a:gd name="T41" fmla="*/ 298 h 735"/>
                <a:gd name="T42" fmla="*/ 623 w 624"/>
                <a:gd name="T43" fmla="*/ 307 h 735"/>
                <a:gd name="T44" fmla="*/ 624 w 624"/>
                <a:gd name="T45" fmla="*/ 315 h 735"/>
                <a:gd name="T46" fmla="*/ 624 w 624"/>
                <a:gd name="T47" fmla="*/ 510 h 735"/>
                <a:gd name="T48" fmla="*/ 407 w 624"/>
                <a:gd name="T49" fmla="*/ 555 h 735"/>
                <a:gd name="T50" fmla="*/ 402 w 624"/>
                <a:gd name="T51" fmla="*/ 555 h 735"/>
                <a:gd name="T52" fmla="*/ 371 w 624"/>
                <a:gd name="T53" fmla="*/ 566 h 735"/>
                <a:gd name="T54" fmla="*/ 357 w 624"/>
                <a:gd name="T55" fmla="*/ 595 h 735"/>
                <a:gd name="T56" fmla="*/ 364 w 624"/>
                <a:gd name="T57" fmla="*/ 617 h 735"/>
                <a:gd name="T58" fmla="*/ 376 w 624"/>
                <a:gd name="T59" fmla="*/ 646 h 735"/>
                <a:gd name="T60" fmla="*/ 382 w 624"/>
                <a:gd name="T61" fmla="*/ 674 h 735"/>
                <a:gd name="T62" fmla="*/ 369 w 624"/>
                <a:gd name="T63" fmla="*/ 710 h 735"/>
                <a:gd name="T64" fmla="*/ 335 w 624"/>
                <a:gd name="T65" fmla="*/ 731 h 735"/>
                <a:gd name="T66" fmla="*/ 291 w 624"/>
                <a:gd name="T67" fmla="*/ 731 h 735"/>
                <a:gd name="T68" fmla="*/ 257 w 624"/>
                <a:gd name="T69" fmla="*/ 710 h 735"/>
                <a:gd name="T70" fmla="*/ 244 w 624"/>
                <a:gd name="T71" fmla="*/ 674 h 735"/>
                <a:gd name="T72" fmla="*/ 250 w 624"/>
                <a:gd name="T73" fmla="*/ 646 h 735"/>
                <a:gd name="T74" fmla="*/ 263 w 624"/>
                <a:gd name="T75" fmla="*/ 617 h 735"/>
                <a:gd name="T76" fmla="*/ 268 w 624"/>
                <a:gd name="T77" fmla="*/ 595 h 735"/>
                <a:gd name="T78" fmla="*/ 258 w 624"/>
                <a:gd name="T79" fmla="*/ 569 h 735"/>
                <a:gd name="T80" fmla="*/ 236 w 624"/>
                <a:gd name="T81" fmla="*/ 556 h 735"/>
                <a:gd name="T82" fmla="*/ 219 w 624"/>
                <a:gd name="T83" fmla="*/ 555 h 735"/>
                <a:gd name="T84" fmla="*/ 0 w 624"/>
                <a:gd name="T85" fmla="*/ 555 h 735"/>
                <a:gd name="T86" fmla="*/ 3 w 624"/>
                <a:gd name="T87" fmla="*/ 438 h 735"/>
                <a:gd name="T88" fmla="*/ 25 w 624"/>
                <a:gd name="T89" fmla="*/ 387 h 735"/>
                <a:gd name="T90" fmla="*/ 65 w 624"/>
                <a:gd name="T91" fmla="*/ 34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4" h="735">
                  <a:moveTo>
                    <a:pt x="624" y="0"/>
                  </a:moveTo>
                  <a:lnTo>
                    <a:pt x="624" y="130"/>
                  </a:lnTo>
                  <a:lnTo>
                    <a:pt x="624" y="136"/>
                  </a:lnTo>
                  <a:lnTo>
                    <a:pt x="624" y="137"/>
                  </a:lnTo>
                  <a:lnTo>
                    <a:pt x="623" y="144"/>
                  </a:lnTo>
                  <a:lnTo>
                    <a:pt x="622" y="149"/>
                  </a:lnTo>
                  <a:lnTo>
                    <a:pt x="619" y="153"/>
                  </a:lnTo>
                  <a:lnTo>
                    <a:pt x="615" y="155"/>
                  </a:lnTo>
                  <a:lnTo>
                    <a:pt x="611" y="157"/>
                  </a:lnTo>
                  <a:lnTo>
                    <a:pt x="606" y="158"/>
                  </a:lnTo>
                  <a:lnTo>
                    <a:pt x="601" y="157"/>
                  </a:lnTo>
                  <a:lnTo>
                    <a:pt x="596" y="154"/>
                  </a:lnTo>
                  <a:lnTo>
                    <a:pt x="592" y="151"/>
                  </a:lnTo>
                  <a:lnTo>
                    <a:pt x="581" y="147"/>
                  </a:lnTo>
                  <a:lnTo>
                    <a:pt x="569" y="142"/>
                  </a:lnTo>
                  <a:lnTo>
                    <a:pt x="555" y="138"/>
                  </a:lnTo>
                  <a:lnTo>
                    <a:pt x="541" y="134"/>
                  </a:lnTo>
                  <a:lnTo>
                    <a:pt x="529" y="133"/>
                  </a:lnTo>
                  <a:lnTo>
                    <a:pt x="507" y="136"/>
                  </a:lnTo>
                  <a:lnTo>
                    <a:pt x="486" y="145"/>
                  </a:lnTo>
                  <a:lnTo>
                    <a:pt x="469" y="161"/>
                  </a:lnTo>
                  <a:lnTo>
                    <a:pt x="456" y="179"/>
                  </a:lnTo>
                  <a:lnTo>
                    <a:pt x="448" y="201"/>
                  </a:lnTo>
                  <a:lnTo>
                    <a:pt x="444" y="226"/>
                  </a:lnTo>
                  <a:lnTo>
                    <a:pt x="448" y="251"/>
                  </a:lnTo>
                  <a:lnTo>
                    <a:pt x="456" y="273"/>
                  </a:lnTo>
                  <a:lnTo>
                    <a:pt x="469" y="291"/>
                  </a:lnTo>
                  <a:lnTo>
                    <a:pt x="486" y="306"/>
                  </a:lnTo>
                  <a:lnTo>
                    <a:pt x="507" y="315"/>
                  </a:lnTo>
                  <a:lnTo>
                    <a:pt x="529" y="319"/>
                  </a:lnTo>
                  <a:lnTo>
                    <a:pt x="541" y="318"/>
                  </a:lnTo>
                  <a:lnTo>
                    <a:pt x="555" y="314"/>
                  </a:lnTo>
                  <a:lnTo>
                    <a:pt x="569" y="308"/>
                  </a:lnTo>
                  <a:lnTo>
                    <a:pt x="581" y="303"/>
                  </a:lnTo>
                  <a:lnTo>
                    <a:pt x="592" y="299"/>
                  </a:lnTo>
                  <a:lnTo>
                    <a:pt x="596" y="297"/>
                  </a:lnTo>
                  <a:lnTo>
                    <a:pt x="600" y="295"/>
                  </a:lnTo>
                  <a:lnTo>
                    <a:pt x="604" y="294"/>
                  </a:lnTo>
                  <a:lnTo>
                    <a:pt x="607" y="294"/>
                  </a:lnTo>
                  <a:lnTo>
                    <a:pt x="611" y="294"/>
                  </a:lnTo>
                  <a:lnTo>
                    <a:pt x="615" y="295"/>
                  </a:lnTo>
                  <a:lnTo>
                    <a:pt x="618" y="298"/>
                  </a:lnTo>
                  <a:lnTo>
                    <a:pt x="622" y="302"/>
                  </a:lnTo>
                  <a:lnTo>
                    <a:pt x="623" y="307"/>
                  </a:lnTo>
                  <a:lnTo>
                    <a:pt x="624" y="314"/>
                  </a:lnTo>
                  <a:lnTo>
                    <a:pt x="624" y="315"/>
                  </a:lnTo>
                  <a:lnTo>
                    <a:pt x="624" y="319"/>
                  </a:lnTo>
                  <a:lnTo>
                    <a:pt x="624" y="510"/>
                  </a:lnTo>
                  <a:lnTo>
                    <a:pt x="624" y="555"/>
                  </a:lnTo>
                  <a:lnTo>
                    <a:pt x="407" y="555"/>
                  </a:lnTo>
                  <a:lnTo>
                    <a:pt x="403" y="555"/>
                  </a:lnTo>
                  <a:lnTo>
                    <a:pt x="402" y="555"/>
                  </a:lnTo>
                  <a:lnTo>
                    <a:pt x="384" y="559"/>
                  </a:lnTo>
                  <a:lnTo>
                    <a:pt x="371" y="566"/>
                  </a:lnTo>
                  <a:lnTo>
                    <a:pt x="361" y="579"/>
                  </a:lnTo>
                  <a:lnTo>
                    <a:pt x="357" y="595"/>
                  </a:lnTo>
                  <a:lnTo>
                    <a:pt x="359" y="606"/>
                  </a:lnTo>
                  <a:lnTo>
                    <a:pt x="364" y="617"/>
                  </a:lnTo>
                  <a:lnTo>
                    <a:pt x="369" y="631"/>
                  </a:lnTo>
                  <a:lnTo>
                    <a:pt x="376" y="646"/>
                  </a:lnTo>
                  <a:lnTo>
                    <a:pt x="381" y="662"/>
                  </a:lnTo>
                  <a:lnTo>
                    <a:pt x="382" y="674"/>
                  </a:lnTo>
                  <a:lnTo>
                    <a:pt x="378" y="693"/>
                  </a:lnTo>
                  <a:lnTo>
                    <a:pt x="369" y="710"/>
                  </a:lnTo>
                  <a:lnTo>
                    <a:pt x="353" y="723"/>
                  </a:lnTo>
                  <a:lnTo>
                    <a:pt x="335" y="731"/>
                  </a:lnTo>
                  <a:lnTo>
                    <a:pt x="313" y="735"/>
                  </a:lnTo>
                  <a:lnTo>
                    <a:pt x="291" y="731"/>
                  </a:lnTo>
                  <a:lnTo>
                    <a:pt x="272" y="723"/>
                  </a:lnTo>
                  <a:lnTo>
                    <a:pt x="257" y="710"/>
                  </a:lnTo>
                  <a:lnTo>
                    <a:pt x="247" y="693"/>
                  </a:lnTo>
                  <a:lnTo>
                    <a:pt x="244" y="674"/>
                  </a:lnTo>
                  <a:lnTo>
                    <a:pt x="246" y="662"/>
                  </a:lnTo>
                  <a:lnTo>
                    <a:pt x="250" y="646"/>
                  </a:lnTo>
                  <a:lnTo>
                    <a:pt x="257" y="631"/>
                  </a:lnTo>
                  <a:lnTo>
                    <a:pt x="263" y="617"/>
                  </a:lnTo>
                  <a:lnTo>
                    <a:pt x="267" y="606"/>
                  </a:lnTo>
                  <a:lnTo>
                    <a:pt x="268" y="595"/>
                  </a:lnTo>
                  <a:lnTo>
                    <a:pt x="266" y="581"/>
                  </a:lnTo>
                  <a:lnTo>
                    <a:pt x="258" y="569"/>
                  </a:lnTo>
                  <a:lnTo>
                    <a:pt x="247" y="561"/>
                  </a:lnTo>
                  <a:lnTo>
                    <a:pt x="236" y="556"/>
                  </a:lnTo>
                  <a:lnTo>
                    <a:pt x="228" y="555"/>
                  </a:lnTo>
                  <a:lnTo>
                    <a:pt x="219" y="555"/>
                  </a:lnTo>
                  <a:lnTo>
                    <a:pt x="203" y="555"/>
                  </a:lnTo>
                  <a:lnTo>
                    <a:pt x="0" y="555"/>
                  </a:lnTo>
                  <a:lnTo>
                    <a:pt x="0" y="467"/>
                  </a:lnTo>
                  <a:lnTo>
                    <a:pt x="3" y="438"/>
                  </a:lnTo>
                  <a:lnTo>
                    <a:pt x="11" y="412"/>
                  </a:lnTo>
                  <a:lnTo>
                    <a:pt x="25" y="387"/>
                  </a:lnTo>
                  <a:lnTo>
                    <a:pt x="43" y="366"/>
                  </a:lnTo>
                  <a:lnTo>
                    <a:pt x="65" y="348"/>
                  </a:lnTo>
                  <a:lnTo>
                    <a:pt x="624"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244"/>
            <p:cNvSpPr>
              <a:spLocks/>
            </p:cNvSpPr>
            <p:nvPr/>
          </p:nvSpPr>
          <p:spPr bwMode="auto">
            <a:xfrm>
              <a:off x="9078620" y="4402775"/>
              <a:ext cx="990600" cy="1303338"/>
            </a:xfrm>
            <a:custGeom>
              <a:avLst/>
              <a:gdLst>
                <a:gd name="T0" fmla="*/ 335 w 624"/>
                <a:gd name="T1" fmla="*/ 4 h 821"/>
                <a:gd name="T2" fmla="*/ 369 w 624"/>
                <a:gd name="T3" fmla="*/ 29 h 821"/>
                <a:gd name="T4" fmla="*/ 382 w 624"/>
                <a:gd name="T5" fmla="*/ 65 h 821"/>
                <a:gd name="T6" fmla="*/ 376 w 624"/>
                <a:gd name="T7" fmla="*/ 94 h 821"/>
                <a:gd name="T8" fmla="*/ 364 w 624"/>
                <a:gd name="T9" fmla="*/ 123 h 821"/>
                <a:gd name="T10" fmla="*/ 357 w 624"/>
                <a:gd name="T11" fmla="*/ 145 h 821"/>
                <a:gd name="T12" fmla="*/ 369 w 624"/>
                <a:gd name="T13" fmla="*/ 171 h 821"/>
                <a:gd name="T14" fmla="*/ 394 w 624"/>
                <a:gd name="T15" fmla="*/ 185 h 821"/>
                <a:gd name="T16" fmla="*/ 593 w 624"/>
                <a:gd name="T17" fmla="*/ 186 h 821"/>
                <a:gd name="T18" fmla="*/ 605 w 624"/>
                <a:gd name="T19" fmla="*/ 186 h 821"/>
                <a:gd name="T20" fmla="*/ 622 w 624"/>
                <a:gd name="T21" fmla="*/ 186 h 821"/>
                <a:gd name="T22" fmla="*/ 624 w 624"/>
                <a:gd name="T23" fmla="*/ 217 h 821"/>
                <a:gd name="T24" fmla="*/ 624 w 624"/>
                <a:gd name="T25" fmla="*/ 420 h 821"/>
                <a:gd name="T26" fmla="*/ 624 w 624"/>
                <a:gd name="T27" fmla="*/ 427 h 821"/>
                <a:gd name="T28" fmla="*/ 622 w 624"/>
                <a:gd name="T29" fmla="*/ 437 h 821"/>
                <a:gd name="T30" fmla="*/ 615 w 624"/>
                <a:gd name="T31" fmla="*/ 444 h 821"/>
                <a:gd name="T32" fmla="*/ 607 w 624"/>
                <a:gd name="T33" fmla="*/ 446 h 821"/>
                <a:gd name="T34" fmla="*/ 600 w 624"/>
                <a:gd name="T35" fmla="*/ 444 h 821"/>
                <a:gd name="T36" fmla="*/ 592 w 624"/>
                <a:gd name="T37" fmla="*/ 440 h 821"/>
                <a:gd name="T38" fmla="*/ 569 w 624"/>
                <a:gd name="T39" fmla="*/ 431 h 821"/>
                <a:gd name="T40" fmla="*/ 541 w 624"/>
                <a:gd name="T41" fmla="*/ 423 h 821"/>
                <a:gd name="T42" fmla="*/ 507 w 624"/>
                <a:gd name="T43" fmla="*/ 424 h 821"/>
                <a:gd name="T44" fmla="*/ 469 w 624"/>
                <a:gd name="T45" fmla="*/ 449 h 821"/>
                <a:gd name="T46" fmla="*/ 448 w 624"/>
                <a:gd name="T47" fmla="*/ 490 h 821"/>
                <a:gd name="T48" fmla="*/ 448 w 624"/>
                <a:gd name="T49" fmla="*/ 539 h 821"/>
                <a:gd name="T50" fmla="*/ 469 w 624"/>
                <a:gd name="T51" fmla="*/ 580 h 821"/>
                <a:gd name="T52" fmla="*/ 507 w 624"/>
                <a:gd name="T53" fmla="*/ 603 h 821"/>
                <a:gd name="T54" fmla="*/ 541 w 624"/>
                <a:gd name="T55" fmla="*/ 606 h 821"/>
                <a:gd name="T56" fmla="*/ 569 w 624"/>
                <a:gd name="T57" fmla="*/ 597 h 821"/>
                <a:gd name="T58" fmla="*/ 592 w 624"/>
                <a:gd name="T59" fmla="*/ 588 h 821"/>
                <a:gd name="T60" fmla="*/ 601 w 624"/>
                <a:gd name="T61" fmla="*/ 584 h 821"/>
                <a:gd name="T62" fmla="*/ 611 w 624"/>
                <a:gd name="T63" fmla="*/ 583 h 821"/>
                <a:gd name="T64" fmla="*/ 619 w 624"/>
                <a:gd name="T65" fmla="*/ 588 h 821"/>
                <a:gd name="T66" fmla="*/ 623 w 624"/>
                <a:gd name="T67" fmla="*/ 597 h 821"/>
                <a:gd name="T68" fmla="*/ 624 w 624"/>
                <a:gd name="T69" fmla="*/ 605 h 821"/>
                <a:gd name="T70" fmla="*/ 624 w 624"/>
                <a:gd name="T71" fmla="*/ 821 h 821"/>
                <a:gd name="T72" fmla="*/ 107 w 624"/>
                <a:gd name="T73" fmla="*/ 817 h 821"/>
                <a:gd name="T74" fmla="*/ 52 w 624"/>
                <a:gd name="T75" fmla="*/ 791 h 821"/>
                <a:gd name="T76" fmla="*/ 13 w 624"/>
                <a:gd name="T77" fmla="*/ 742 h 821"/>
                <a:gd name="T78" fmla="*/ 0 w 624"/>
                <a:gd name="T79" fmla="*/ 681 h 821"/>
                <a:gd name="T80" fmla="*/ 219 w 624"/>
                <a:gd name="T81" fmla="*/ 186 h 821"/>
                <a:gd name="T82" fmla="*/ 236 w 624"/>
                <a:gd name="T83" fmla="*/ 185 h 821"/>
                <a:gd name="T84" fmla="*/ 247 w 624"/>
                <a:gd name="T85" fmla="*/ 179 h 821"/>
                <a:gd name="T86" fmla="*/ 257 w 624"/>
                <a:gd name="T87" fmla="*/ 173 h 821"/>
                <a:gd name="T88" fmla="*/ 267 w 624"/>
                <a:gd name="T89" fmla="*/ 157 h 821"/>
                <a:gd name="T90" fmla="*/ 267 w 624"/>
                <a:gd name="T91" fmla="*/ 135 h 821"/>
                <a:gd name="T92" fmla="*/ 257 w 624"/>
                <a:gd name="T93" fmla="*/ 110 h 821"/>
                <a:gd name="T94" fmla="*/ 246 w 624"/>
                <a:gd name="T95" fmla="*/ 79 h 821"/>
                <a:gd name="T96" fmla="*/ 247 w 624"/>
                <a:gd name="T97" fmla="*/ 46 h 821"/>
                <a:gd name="T98" fmla="*/ 272 w 624"/>
                <a:gd name="T99" fmla="*/ 13 h 821"/>
                <a:gd name="T100" fmla="*/ 313 w 624"/>
                <a:gd name="T101"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4" h="821">
                  <a:moveTo>
                    <a:pt x="313" y="0"/>
                  </a:moveTo>
                  <a:lnTo>
                    <a:pt x="335" y="4"/>
                  </a:lnTo>
                  <a:lnTo>
                    <a:pt x="353" y="13"/>
                  </a:lnTo>
                  <a:lnTo>
                    <a:pt x="369" y="29"/>
                  </a:lnTo>
                  <a:lnTo>
                    <a:pt x="378" y="46"/>
                  </a:lnTo>
                  <a:lnTo>
                    <a:pt x="382" y="65"/>
                  </a:lnTo>
                  <a:lnTo>
                    <a:pt x="381" y="79"/>
                  </a:lnTo>
                  <a:lnTo>
                    <a:pt x="376" y="94"/>
                  </a:lnTo>
                  <a:lnTo>
                    <a:pt x="369" y="110"/>
                  </a:lnTo>
                  <a:lnTo>
                    <a:pt x="364" y="123"/>
                  </a:lnTo>
                  <a:lnTo>
                    <a:pt x="359" y="135"/>
                  </a:lnTo>
                  <a:lnTo>
                    <a:pt x="357" y="145"/>
                  </a:lnTo>
                  <a:lnTo>
                    <a:pt x="361" y="160"/>
                  </a:lnTo>
                  <a:lnTo>
                    <a:pt x="369" y="171"/>
                  </a:lnTo>
                  <a:lnTo>
                    <a:pt x="380" y="179"/>
                  </a:lnTo>
                  <a:lnTo>
                    <a:pt x="394" y="185"/>
                  </a:lnTo>
                  <a:lnTo>
                    <a:pt x="408" y="186"/>
                  </a:lnTo>
                  <a:lnTo>
                    <a:pt x="593" y="186"/>
                  </a:lnTo>
                  <a:lnTo>
                    <a:pt x="597" y="186"/>
                  </a:lnTo>
                  <a:lnTo>
                    <a:pt x="605" y="186"/>
                  </a:lnTo>
                  <a:lnTo>
                    <a:pt x="614" y="186"/>
                  </a:lnTo>
                  <a:lnTo>
                    <a:pt x="622" y="186"/>
                  </a:lnTo>
                  <a:lnTo>
                    <a:pt x="624" y="186"/>
                  </a:lnTo>
                  <a:lnTo>
                    <a:pt x="624" y="217"/>
                  </a:lnTo>
                  <a:lnTo>
                    <a:pt x="624" y="229"/>
                  </a:lnTo>
                  <a:lnTo>
                    <a:pt x="624" y="420"/>
                  </a:lnTo>
                  <a:lnTo>
                    <a:pt x="624" y="424"/>
                  </a:lnTo>
                  <a:lnTo>
                    <a:pt x="624" y="427"/>
                  </a:lnTo>
                  <a:lnTo>
                    <a:pt x="623" y="432"/>
                  </a:lnTo>
                  <a:lnTo>
                    <a:pt x="622" y="437"/>
                  </a:lnTo>
                  <a:lnTo>
                    <a:pt x="618" y="441"/>
                  </a:lnTo>
                  <a:lnTo>
                    <a:pt x="615" y="444"/>
                  </a:lnTo>
                  <a:lnTo>
                    <a:pt x="611" y="445"/>
                  </a:lnTo>
                  <a:lnTo>
                    <a:pt x="607" y="446"/>
                  </a:lnTo>
                  <a:lnTo>
                    <a:pt x="604" y="445"/>
                  </a:lnTo>
                  <a:lnTo>
                    <a:pt x="600" y="444"/>
                  </a:lnTo>
                  <a:lnTo>
                    <a:pt x="596" y="442"/>
                  </a:lnTo>
                  <a:lnTo>
                    <a:pt x="592" y="440"/>
                  </a:lnTo>
                  <a:lnTo>
                    <a:pt x="581" y="436"/>
                  </a:lnTo>
                  <a:lnTo>
                    <a:pt x="569" y="431"/>
                  </a:lnTo>
                  <a:lnTo>
                    <a:pt x="555" y="427"/>
                  </a:lnTo>
                  <a:lnTo>
                    <a:pt x="541" y="423"/>
                  </a:lnTo>
                  <a:lnTo>
                    <a:pt x="529" y="422"/>
                  </a:lnTo>
                  <a:lnTo>
                    <a:pt x="507" y="424"/>
                  </a:lnTo>
                  <a:lnTo>
                    <a:pt x="486" y="433"/>
                  </a:lnTo>
                  <a:lnTo>
                    <a:pt x="469" y="449"/>
                  </a:lnTo>
                  <a:lnTo>
                    <a:pt x="456" y="467"/>
                  </a:lnTo>
                  <a:lnTo>
                    <a:pt x="448" y="490"/>
                  </a:lnTo>
                  <a:lnTo>
                    <a:pt x="444" y="514"/>
                  </a:lnTo>
                  <a:lnTo>
                    <a:pt x="448" y="539"/>
                  </a:lnTo>
                  <a:lnTo>
                    <a:pt x="456" y="562"/>
                  </a:lnTo>
                  <a:lnTo>
                    <a:pt x="469" y="580"/>
                  </a:lnTo>
                  <a:lnTo>
                    <a:pt x="486" y="594"/>
                  </a:lnTo>
                  <a:lnTo>
                    <a:pt x="507" y="603"/>
                  </a:lnTo>
                  <a:lnTo>
                    <a:pt x="529" y="607"/>
                  </a:lnTo>
                  <a:lnTo>
                    <a:pt x="541" y="606"/>
                  </a:lnTo>
                  <a:lnTo>
                    <a:pt x="555" y="602"/>
                  </a:lnTo>
                  <a:lnTo>
                    <a:pt x="569" y="597"/>
                  </a:lnTo>
                  <a:lnTo>
                    <a:pt x="581" y="592"/>
                  </a:lnTo>
                  <a:lnTo>
                    <a:pt x="592" y="588"/>
                  </a:lnTo>
                  <a:lnTo>
                    <a:pt x="596" y="585"/>
                  </a:lnTo>
                  <a:lnTo>
                    <a:pt x="601" y="584"/>
                  </a:lnTo>
                  <a:lnTo>
                    <a:pt x="606" y="583"/>
                  </a:lnTo>
                  <a:lnTo>
                    <a:pt x="611" y="583"/>
                  </a:lnTo>
                  <a:lnTo>
                    <a:pt x="615" y="584"/>
                  </a:lnTo>
                  <a:lnTo>
                    <a:pt x="619" y="588"/>
                  </a:lnTo>
                  <a:lnTo>
                    <a:pt x="622" y="592"/>
                  </a:lnTo>
                  <a:lnTo>
                    <a:pt x="623" y="597"/>
                  </a:lnTo>
                  <a:lnTo>
                    <a:pt x="624" y="603"/>
                  </a:lnTo>
                  <a:lnTo>
                    <a:pt x="624" y="605"/>
                  </a:lnTo>
                  <a:lnTo>
                    <a:pt x="624" y="609"/>
                  </a:lnTo>
                  <a:lnTo>
                    <a:pt x="624" y="821"/>
                  </a:lnTo>
                  <a:lnTo>
                    <a:pt x="140" y="821"/>
                  </a:lnTo>
                  <a:lnTo>
                    <a:pt x="107" y="817"/>
                  </a:lnTo>
                  <a:lnTo>
                    <a:pt x="79" y="806"/>
                  </a:lnTo>
                  <a:lnTo>
                    <a:pt x="52" y="791"/>
                  </a:lnTo>
                  <a:lnTo>
                    <a:pt x="30" y="768"/>
                  </a:lnTo>
                  <a:lnTo>
                    <a:pt x="13" y="742"/>
                  </a:lnTo>
                  <a:lnTo>
                    <a:pt x="3" y="713"/>
                  </a:lnTo>
                  <a:lnTo>
                    <a:pt x="0" y="681"/>
                  </a:lnTo>
                  <a:lnTo>
                    <a:pt x="0" y="186"/>
                  </a:lnTo>
                  <a:lnTo>
                    <a:pt x="219" y="186"/>
                  </a:lnTo>
                  <a:lnTo>
                    <a:pt x="229" y="185"/>
                  </a:lnTo>
                  <a:lnTo>
                    <a:pt x="236" y="185"/>
                  </a:lnTo>
                  <a:lnTo>
                    <a:pt x="242" y="182"/>
                  </a:lnTo>
                  <a:lnTo>
                    <a:pt x="247" y="179"/>
                  </a:lnTo>
                  <a:lnTo>
                    <a:pt x="253" y="177"/>
                  </a:lnTo>
                  <a:lnTo>
                    <a:pt x="257" y="173"/>
                  </a:lnTo>
                  <a:lnTo>
                    <a:pt x="262" y="168"/>
                  </a:lnTo>
                  <a:lnTo>
                    <a:pt x="267" y="157"/>
                  </a:lnTo>
                  <a:lnTo>
                    <a:pt x="268" y="145"/>
                  </a:lnTo>
                  <a:lnTo>
                    <a:pt x="267" y="135"/>
                  </a:lnTo>
                  <a:lnTo>
                    <a:pt x="263" y="123"/>
                  </a:lnTo>
                  <a:lnTo>
                    <a:pt x="257" y="110"/>
                  </a:lnTo>
                  <a:lnTo>
                    <a:pt x="250" y="94"/>
                  </a:lnTo>
                  <a:lnTo>
                    <a:pt x="246" y="79"/>
                  </a:lnTo>
                  <a:lnTo>
                    <a:pt x="244" y="65"/>
                  </a:lnTo>
                  <a:lnTo>
                    <a:pt x="247" y="46"/>
                  </a:lnTo>
                  <a:lnTo>
                    <a:pt x="257" y="29"/>
                  </a:lnTo>
                  <a:lnTo>
                    <a:pt x="272" y="13"/>
                  </a:lnTo>
                  <a:lnTo>
                    <a:pt x="291" y="4"/>
                  </a:lnTo>
                  <a:lnTo>
                    <a:pt x="31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87"/>
            <p:cNvGrpSpPr/>
            <p:nvPr/>
          </p:nvGrpSpPr>
          <p:grpSpPr>
            <a:xfrm>
              <a:off x="9078620" y="2639063"/>
              <a:ext cx="3097213" cy="3067050"/>
              <a:chOff x="4549775" y="2693988"/>
              <a:chExt cx="3097213" cy="3067050"/>
            </a:xfrm>
            <a:solidFill>
              <a:schemeClr val="bg1"/>
            </a:solidFill>
          </p:grpSpPr>
          <p:sp>
            <p:nvSpPr>
              <p:cNvPr id="17" name="Freeform 2229"/>
              <p:cNvSpPr>
                <a:spLocks noEditPoints="1"/>
              </p:cNvSpPr>
              <p:nvPr/>
            </p:nvSpPr>
            <p:spPr bwMode="auto">
              <a:xfrm>
                <a:off x="6645275" y="4451350"/>
                <a:ext cx="1001713" cy="1309688"/>
              </a:xfrm>
              <a:custGeom>
                <a:avLst/>
                <a:gdLst>
                  <a:gd name="T0" fmla="*/ 14 w 631"/>
                  <a:gd name="T1" fmla="*/ 581 h 825"/>
                  <a:gd name="T2" fmla="*/ 379 w 631"/>
                  <a:gd name="T3" fmla="*/ 21 h 825"/>
                  <a:gd name="T4" fmla="*/ 401 w 631"/>
                  <a:gd name="T5" fmla="*/ 76 h 825"/>
                  <a:gd name="T6" fmla="*/ 388 w 631"/>
                  <a:gd name="T7" fmla="*/ 117 h 825"/>
                  <a:gd name="T8" fmla="*/ 378 w 631"/>
                  <a:gd name="T9" fmla="*/ 143 h 825"/>
                  <a:gd name="T10" fmla="*/ 381 w 631"/>
                  <a:gd name="T11" fmla="*/ 164 h 825"/>
                  <a:gd name="T12" fmla="*/ 407 w 631"/>
                  <a:gd name="T13" fmla="*/ 181 h 825"/>
                  <a:gd name="T14" fmla="*/ 419 w 631"/>
                  <a:gd name="T15" fmla="*/ 198 h 825"/>
                  <a:gd name="T16" fmla="*/ 366 w 631"/>
                  <a:gd name="T17" fmla="*/ 170 h 825"/>
                  <a:gd name="T18" fmla="*/ 367 w 631"/>
                  <a:gd name="T19" fmla="*/ 123 h 825"/>
                  <a:gd name="T20" fmla="*/ 384 w 631"/>
                  <a:gd name="T21" fmla="*/ 80 h 825"/>
                  <a:gd name="T22" fmla="*/ 384 w 631"/>
                  <a:gd name="T23" fmla="*/ 56 h 825"/>
                  <a:gd name="T24" fmla="*/ 341 w 631"/>
                  <a:gd name="T25" fmla="*/ 18 h 825"/>
                  <a:gd name="T26" fmla="*/ 281 w 631"/>
                  <a:gd name="T27" fmla="*/ 33 h 825"/>
                  <a:gd name="T28" fmla="*/ 264 w 631"/>
                  <a:gd name="T29" fmla="*/ 72 h 825"/>
                  <a:gd name="T30" fmla="*/ 269 w 631"/>
                  <a:gd name="T31" fmla="*/ 94 h 825"/>
                  <a:gd name="T32" fmla="*/ 288 w 631"/>
                  <a:gd name="T33" fmla="*/ 149 h 825"/>
                  <a:gd name="T34" fmla="*/ 257 w 631"/>
                  <a:gd name="T35" fmla="*/ 193 h 825"/>
                  <a:gd name="T36" fmla="*/ 235 w 631"/>
                  <a:gd name="T37" fmla="*/ 198 h 825"/>
                  <a:gd name="T38" fmla="*/ 17 w 631"/>
                  <a:gd name="T39" fmla="*/ 424 h 825"/>
                  <a:gd name="T40" fmla="*/ 19 w 631"/>
                  <a:gd name="T41" fmla="*/ 437 h 825"/>
                  <a:gd name="T42" fmla="*/ 24 w 631"/>
                  <a:gd name="T43" fmla="*/ 441 h 825"/>
                  <a:gd name="T44" fmla="*/ 38 w 631"/>
                  <a:gd name="T45" fmla="*/ 437 h 825"/>
                  <a:gd name="T46" fmla="*/ 82 w 631"/>
                  <a:gd name="T47" fmla="*/ 420 h 825"/>
                  <a:gd name="T48" fmla="*/ 153 w 631"/>
                  <a:gd name="T49" fmla="*/ 431 h 825"/>
                  <a:gd name="T50" fmla="*/ 201 w 631"/>
                  <a:gd name="T51" fmla="*/ 517 h 825"/>
                  <a:gd name="T52" fmla="*/ 153 w 631"/>
                  <a:gd name="T53" fmla="*/ 605 h 825"/>
                  <a:gd name="T54" fmla="*/ 82 w 631"/>
                  <a:gd name="T55" fmla="*/ 615 h 825"/>
                  <a:gd name="T56" fmla="*/ 34 w 631"/>
                  <a:gd name="T57" fmla="*/ 597 h 825"/>
                  <a:gd name="T58" fmla="*/ 22 w 631"/>
                  <a:gd name="T59" fmla="*/ 594 h 825"/>
                  <a:gd name="T60" fmla="*/ 17 w 631"/>
                  <a:gd name="T61" fmla="*/ 602 h 825"/>
                  <a:gd name="T62" fmla="*/ 17 w 631"/>
                  <a:gd name="T63" fmla="*/ 607 h 825"/>
                  <a:gd name="T64" fmla="*/ 0 w 631"/>
                  <a:gd name="T65" fmla="*/ 613 h 825"/>
                  <a:gd name="T66" fmla="*/ 1 w 631"/>
                  <a:gd name="T67" fmla="*/ 598 h 825"/>
                  <a:gd name="T68" fmla="*/ 14 w 631"/>
                  <a:gd name="T69" fmla="*/ 581 h 825"/>
                  <a:gd name="T70" fmla="*/ 40 w 631"/>
                  <a:gd name="T71" fmla="*/ 581 h 825"/>
                  <a:gd name="T72" fmla="*/ 74 w 631"/>
                  <a:gd name="T73" fmla="*/ 596 h 825"/>
                  <a:gd name="T74" fmla="*/ 104 w 631"/>
                  <a:gd name="T75" fmla="*/ 602 h 825"/>
                  <a:gd name="T76" fmla="*/ 174 w 631"/>
                  <a:gd name="T77" fmla="*/ 560 h 825"/>
                  <a:gd name="T78" fmla="*/ 174 w 631"/>
                  <a:gd name="T79" fmla="*/ 475 h 825"/>
                  <a:gd name="T80" fmla="*/ 104 w 631"/>
                  <a:gd name="T81" fmla="*/ 433 h 825"/>
                  <a:gd name="T82" fmla="*/ 77 w 631"/>
                  <a:gd name="T83" fmla="*/ 439 h 825"/>
                  <a:gd name="T84" fmla="*/ 40 w 631"/>
                  <a:gd name="T85" fmla="*/ 453 h 825"/>
                  <a:gd name="T86" fmla="*/ 19 w 631"/>
                  <a:gd name="T87" fmla="*/ 457 h 825"/>
                  <a:gd name="T88" fmla="*/ 5 w 631"/>
                  <a:gd name="T89" fmla="*/ 445 h 825"/>
                  <a:gd name="T90" fmla="*/ 0 w 631"/>
                  <a:gd name="T91" fmla="*/ 429 h 825"/>
                  <a:gd name="T92" fmla="*/ 0 w 631"/>
                  <a:gd name="T93" fmla="*/ 233 h 825"/>
                  <a:gd name="T94" fmla="*/ 235 w 631"/>
                  <a:gd name="T95" fmla="*/ 181 h 825"/>
                  <a:gd name="T96" fmla="*/ 269 w 631"/>
                  <a:gd name="T97" fmla="*/ 161 h 825"/>
                  <a:gd name="T98" fmla="*/ 267 w 631"/>
                  <a:gd name="T99" fmla="*/ 130 h 825"/>
                  <a:gd name="T100" fmla="*/ 248 w 631"/>
                  <a:gd name="T101" fmla="*/ 76 h 825"/>
                  <a:gd name="T102" fmla="*/ 271 w 631"/>
                  <a:gd name="T103" fmla="*/ 21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1" h="825">
                    <a:moveTo>
                      <a:pt x="14" y="581"/>
                    </a:moveTo>
                    <a:lnTo>
                      <a:pt x="14" y="581"/>
                    </a:lnTo>
                    <a:lnTo>
                      <a:pt x="14" y="581"/>
                    </a:lnTo>
                    <a:lnTo>
                      <a:pt x="14" y="581"/>
                    </a:lnTo>
                    <a:close/>
                    <a:moveTo>
                      <a:pt x="324" y="0"/>
                    </a:moveTo>
                    <a:lnTo>
                      <a:pt x="345" y="3"/>
                    </a:lnTo>
                    <a:lnTo>
                      <a:pt x="364" y="11"/>
                    </a:lnTo>
                    <a:lnTo>
                      <a:pt x="379" y="21"/>
                    </a:lnTo>
                    <a:lnTo>
                      <a:pt x="391" y="34"/>
                    </a:lnTo>
                    <a:lnTo>
                      <a:pt x="399" y="51"/>
                    </a:lnTo>
                    <a:lnTo>
                      <a:pt x="403" y="69"/>
                    </a:lnTo>
                    <a:lnTo>
                      <a:pt x="401" y="76"/>
                    </a:lnTo>
                    <a:lnTo>
                      <a:pt x="400" y="84"/>
                    </a:lnTo>
                    <a:lnTo>
                      <a:pt x="398" y="92"/>
                    </a:lnTo>
                    <a:lnTo>
                      <a:pt x="395" y="100"/>
                    </a:lnTo>
                    <a:lnTo>
                      <a:pt x="388" y="117"/>
                    </a:lnTo>
                    <a:lnTo>
                      <a:pt x="382" y="130"/>
                    </a:lnTo>
                    <a:lnTo>
                      <a:pt x="382" y="130"/>
                    </a:lnTo>
                    <a:lnTo>
                      <a:pt x="379" y="136"/>
                    </a:lnTo>
                    <a:lnTo>
                      <a:pt x="378" y="143"/>
                    </a:lnTo>
                    <a:lnTo>
                      <a:pt x="378" y="149"/>
                    </a:lnTo>
                    <a:lnTo>
                      <a:pt x="378" y="153"/>
                    </a:lnTo>
                    <a:lnTo>
                      <a:pt x="379" y="158"/>
                    </a:lnTo>
                    <a:lnTo>
                      <a:pt x="381" y="164"/>
                    </a:lnTo>
                    <a:lnTo>
                      <a:pt x="384" y="169"/>
                    </a:lnTo>
                    <a:lnTo>
                      <a:pt x="390" y="173"/>
                    </a:lnTo>
                    <a:lnTo>
                      <a:pt x="396" y="177"/>
                    </a:lnTo>
                    <a:lnTo>
                      <a:pt x="407" y="181"/>
                    </a:lnTo>
                    <a:lnTo>
                      <a:pt x="419" y="182"/>
                    </a:lnTo>
                    <a:lnTo>
                      <a:pt x="631" y="182"/>
                    </a:lnTo>
                    <a:lnTo>
                      <a:pt x="631" y="198"/>
                    </a:lnTo>
                    <a:lnTo>
                      <a:pt x="419" y="198"/>
                    </a:lnTo>
                    <a:lnTo>
                      <a:pt x="404" y="196"/>
                    </a:lnTo>
                    <a:lnTo>
                      <a:pt x="390" y="191"/>
                    </a:lnTo>
                    <a:lnTo>
                      <a:pt x="377" y="183"/>
                    </a:lnTo>
                    <a:lnTo>
                      <a:pt x="366" y="170"/>
                    </a:lnTo>
                    <a:lnTo>
                      <a:pt x="362" y="160"/>
                    </a:lnTo>
                    <a:lnTo>
                      <a:pt x="361" y="149"/>
                    </a:lnTo>
                    <a:lnTo>
                      <a:pt x="364" y="136"/>
                    </a:lnTo>
                    <a:lnTo>
                      <a:pt x="367" y="123"/>
                    </a:lnTo>
                    <a:lnTo>
                      <a:pt x="367" y="123"/>
                    </a:lnTo>
                    <a:lnTo>
                      <a:pt x="374" y="110"/>
                    </a:lnTo>
                    <a:lnTo>
                      <a:pt x="379" y="94"/>
                    </a:lnTo>
                    <a:lnTo>
                      <a:pt x="384" y="80"/>
                    </a:lnTo>
                    <a:lnTo>
                      <a:pt x="386" y="76"/>
                    </a:lnTo>
                    <a:lnTo>
                      <a:pt x="386" y="72"/>
                    </a:lnTo>
                    <a:lnTo>
                      <a:pt x="386" y="69"/>
                    </a:lnTo>
                    <a:lnTo>
                      <a:pt x="384" y="56"/>
                    </a:lnTo>
                    <a:lnTo>
                      <a:pt x="378" y="43"/>
                    </a:lnTo>
                    <a:lnTo>
                      <a:pt x="369" y="33"/>
                    </a:lnTo>
                    <a:lnTo>
                      <a:pt x="356" y="25"/>
                    </a:lnTo>
                    <a:lnTo>
                      <a:pt x="341" y="18"/>
                    </a:lnTo>
                    <a:lnTo>
                      <a:pt x="324" y="17"/>
                    </a:lnTo>
                    <a:lnTo>
                      <a:pt x="309" y="18"/>
                    </a:lnTo>
                    <a:lnTo>
                      <a:pt x="294" y="25"/>
                    </a:lnTo>
                    <a:lnTo>
                      <a:pt x="281" y="33"/>
                    </a:lnTo>
                    <a:lnTo>
                      <a:pt x="272" y="43"/>
                    </a:lnTo>
                    <a:lnTo>
                      <a:pt x="265" y="56"/>
                    </a:lnTo>
                    <a:lnTo>
                      <a:pt x="264" y="69"/>
                    </a:lnTo>
                    <a:lnTo>
                      <a:pt x="264" y="72"/>
                    </a:lnTo>
                    <a:lnTo>
                      <a:pt x="264" y="76"/>
                    </a:lnTo>
                    <a:lnTo>
                      <a:pt x="265" y="80"/>
                    </a:lnTo>
                    <a:lnTo>
                      <a:pt x="267" y="86"/>
                    </a:lnTo>
                    <a:lnTo>
                      <a:pt x="269" y="94"/>
                    </a:lnTo>
                    <a:lnTo>
                      <a:pt x="276" y="110"/>
                    </a:lnTo>
                    <a:lnTo>
                      <a:pt x="282" y="123"/>
                    </a:lnTo>
                    <a:lnTo>
                      <a:pt x="286" y="136"/>
                    </a:lnTo>
                    <a:lnTo>
                      <a:pt x="288" y="149"/>
                    </a:lnTo>
                    <a:lnTo>
                      <a:pt x="286" y="161"/>
                    </a:lnTo>
                    <a:lnTo>
                      <a:pt x="281" y="173"/>
                    </a:lnTo>
                    <a:lnTo>
                      <a:pt x="273" y="183"/>
                    </a:lnTo>
                    <a:lnTo>
                      <a:pt x="257" y="193"/>
                    </a:lnTo>
                    <a:lnTo>
                      <a:pt x="237" y="198"/>
                    </a:lnTo>
                    <a:lnTo>
                      <a:pt x="237" y="198"/>
                    </a:lnTo>
                    <a:lnTo>
                      <a:pt x="235" y="198"/>
                    </a:lnTo>
                    <a:lnTo>
                      <a:pt x="235" y="198"/>
                    </a:lnTo>
                    <a:lnTo>
                      <a:pt x="230" y="198"/>
                    </a:lnTo>
                    <a:lnTo>
                      <a:pt x="17" y="198"/>
                    </a:lnTo>
                    <a:lnTo>
                      <a:pt x="17" y="233"/>
                    </a:lnTo>
                    <a:lnTo>
                      <a:pt x="17" y="424"/>
                    </a:lnTo>
                    <a:lnTo>
                      <a:pt x="17" y="427"/>
                    </a:lnTo>
                    <a:lnTo>
                      <a:pt x="17" y="429"/>
                    </a:lnTo>
                    <a:lnTo>
                      <a:pt x="18" y="433"/>
                    </a:lnTo>
                    <a:lnTo>
                      <a:pt x="19" y="437"/>
                    </a:lnTo>
                    <a:lnTo>
                      <a:pt x="21" y="440"/>
                    </a:lnTo>
                    <a:lnTo>
                      <a:pt x="22" y="441"/>
                    </a:lnTo>
                    <a:lnTo>
                      <a:pt x="23" y="441"/>
                    </a:lnTo>
                    <a:lnTo>
                      <a:pt x="24" y="441"/>
                    </a:lnTo>
                    <a:lnTo>
                      <a:pt x="27" y="441"/>
                    </a:lnTo>
                    <a:lnTo>
                      <a:pt x="31" y="440"/>
                    </a:lnTo>
                    <a:lnTo>
                      <a:pt x="34" y="439"/>
                    </a:lnTo>
                    <a:lnTo>
                      <a:pt x="38" y="437"/>
                    </a:lnTo>
                    <a:lnTo>
                      <a:pt x="45" y="433"/>
                    </a:lnTo>
                    <a:lnTo>
                      <a:pt x="57" y="428"/>
                    </a:lnTo>
                    <a:lnTo>
                      <a:pt x="69" y="424"/>
                    </a:lnTo>
                    <a:lnTo>
                      <a:pt x="82" y="420"/>
                    </a:lnTo>
                    <a:lnTo>
                      <a:pt x="94" y="418"/>
                    </a:lnTo>
                    <a:lnTo>
                      <a:pt x="104" y="416"/>
                    </a:lnTo>
                    <a:lnTo>
                      <a:pt x="129" y="420"/>
                    </a:lnTo>
                    <a:lnTo>
                      <a:pt x="153" y="431"/>
                    </a:lnTo>
                    <a:lnTo>
                      <a:pt x="172" y="446"/>
                    </a:lnTo>
                    <a:lnTo>
                      <a:pt x="188" y="467"/>
                    </a:lnTo>
                    <a:lnTo>
                      <a:pt x="199" y="491"/>
                    </a:lnTo>
                    <a:lnTo>
                      <a:pt x="201" y="517"/>
                    </a:lnTo>
                    <a:lnTo>
                      <a:pt x="199" y="545"/>
                    </a:lnTo>
                    <a:lnTo>
                      <a:pt x="188" y="568"/>
                    </a:lnTo>
                    <a:lnTo>
                      <a:pt x="172" y="589"/>
                    </a:lnTo>
                    <a:lnTo>
                      <a:pt x="153" y="605"/>
                    </a:lnTo>
                    <a:lnTo>
                      <a:pt x="129" y="615"/>
                    </a:lnTo>
                    <a:lnTo>
                      <a:pt x="104" y="619"/>
                    </a:lnTo>
                    <a:lnTo>
                      <a:pt x="94" y="618"/>
                    </a:lnTo>
                    <a:lnTo>
                      <a:pt x="82" y="615"/>
                    </a:lnTo>
                    <a:lnTo>
                      <a:pt x="61" y="609"/>
                    </a:lnTo>
                    <a:lnTo>
                      <a:pt x="48" y="604"/>
                    </a:lnTo>
                    <a:lnTo>
                      <a:pt x="39" y="598"/>
                    </a:lnTo>
                    <a:lnTo>
                      <a:pt x="34" y="597"/>
                    </a:lnTo>
                    <a:lnTo>
                      <a:pt x="28" y="594"/>
                    </a:lnTo>
                    <a:lnTo>
                      <a:pt x="24" y="594"/>
                    </a:lnTo>
                    <a:lnTo>
                      <a:pt x="23" y="594"/>
                    </a:lnTo>
                    <a:lnTo>
                      <a:pt x="22" y="594"/>
                    </a:lnTo>
                    <a:lnTo>
                      <a:pt x="22" y="594"/>
                    </a:lnTo>
                    <a:lnTo>
                      <a:pt x="21" y="596"/>
                    </a:lnTo>
                    <a:lnTo>
                      <a:pt x="18" y="598"/>
                    </a:lnTo>
                    <a:lnTo>
                      <a:pt x="17" y="602"/>
                    </a:lnTo>
                    <a:lnTo>
                      <a:pt x="17" y="607"/>
                    </a:lnTo>
                    <a:lnTo>
                      <a:pt x="17" y="607"/>
                    </a:lnTo>
                    <a:lnTo>
                      <a:pt x="17" y="607"/>
                    </a:lnTo>
                    <a:lnTo>
                      <a:pt x="17" y="607"/>
                    </a:lnTo>
                    <a:lnTo>
                      <a:pt x="17" y="613"/>
                    </a:lnTo>
                    <a:lnTo>
                      <a:pt x="17" y="825"/>
                    </a:lnTo>
                    <a:lnTo>
                      <a:pt x="0" y="825"/>
                    </a:lnTo>
                    <a:lnTo>
                      <a:pt x="0" y="613"/>
                    </a:lnTo>
                    <a:lnTo>
                      <a:pt x="0" y="607"/>
                    </a:lnTo>
                    <a:lnTo>
                      <a:pt x="0" y="606"/>
                    </a:lnTo>
                    <a:lnTo>
                      <a:pt x="0" y="606"/>
                    </a:lnTo>
                    <a:lnTo>
                      <a:pt x="1" y="598"/>
                    </a:lnTo>
                    <a:lnTo>
                      <a:pt x="4" y="592"/>
                    </a:lnTo>
                    <a:lnTo>
                      <a:pt x="6" y="588"/>
                    </a:lnTo>
                    <a:lnTo>
                      <a:pt x="10" y="584"/>
                    </a:lnTo>
                    <a:lnTo>
                      <a:pt x="14" y="581"/>
                    </a:lnTo>
                    <a:lnTo>
                      <a:pt x="19" y="579"/>
                    </a:lnTo>
                    <a:lnTo>
                      <a:pt x="24" y="577"/>
                    </a:lnTo>
                    <a:lnTo>
                      <a:pt x="32" y="579"/>
                    </a:lnTo>
                    <a:lnTo>
                      <a:pt x="40" y="581"/>
                    </a:lnTo>
                    <a:lnTo>
                      <a:pt x="44" y="584"/>
                    </a:lnTo>
                    <a:lnTo>
                      <a:pt x="52" y="588"/>
                    </a:lnTo>
                    <a:lnTo>
                      <a:pt x="62" y="592"/>
                    </a:lnTo>
                    <a:lnTo>
                      <a:pt x="74" y="596"/>
                    </a:lnTo>
                    <a:lnTo>
                      <a:pt x="87" y="600"/>
                    </a:lnTo>
                    <a:lnTo>
                      <a:pt x="93" y="601"/>
                    </a:lnTo>
                    <a:lnTo>
                      <a:pt x="99" y="602"/>
                    </a:lnTo>
                    <a:lnTo>
                      <a:pt x="104" y="602"/>
                    </a:lnTo>
                    <a:lnTo>
                      <a:pt x="125" y="600"/>
                    </a:lnTo>
                    <a:lnTo>
                      <a:pt x="144" y="592"/>
                    </a:lnTo>
                    <a:lnTo>
                      <a:pt x="161" y="577"/>
                    </a:lnTo>
                    <a:lnTo>
                      <a:pt x="174" y="560"/>
                    </a:lnTo>
                    <a:lnTo>
                      <a:pt x="183" y="541"/>
                    </a:lnTo>
                    <a:lnTo>
                      <a:pt x="185" y="517"/>
                    </a:lnTo>
                    <a:lnTo>
                      <a:pt x="183" y="495"/>
                    </a:lnTo>
                    <a:lnTo>
                      <a:pt x="174" y="475"/>
                    </a:lnTo>
                    <a:lnTo>
                      <a:pt x="161" y="458"/>
                    </a:lnTo>
                    <a:lnTo>
                      <a:pt x="144" y="444"/>
                    </a:lnTo>
                    <a:lnTo>
                      <a:pt x="125" y="436"/>
                    </a:lnTo>
                    <a:lnTo>
                      <a:pt x="104" y="433"/>
                    </a:lnTo>
                    <a:lnTo>
                      <a:pt x="99" y="433"/>
                    </a:lnTo>
                    <a:lnTo>
                      <a:pt x="93" y="435"/>
                    </a:lnTo>
                    <a:lnTo>
                      <a:pt x="87" y="436"/>
                    </a:lnTo>
                    <a:lnTo>
                      <a:pt x="77" y="439"/>
                    </a:lnTo>
                    <a:lnTo>
                      <a:pt x="66" y="443"/>
                    </a:lnTo>
                    <a:lnTo>
                      <a:pt x="55" y="448"/>
                    </a:lnTo>
                    <a:lnTo>
                      <a:pt x="45" y="452"/>
                    </a:lnTo>
                    <a:lnTo>
                      <a:pt x="40" y="453"/>
                    </a:lnTo>
                    <a:lnTo>
                      <a:pt x="36" y="456"/>
                    </a:lnTo>
                    <a:lnTo>
                      <a:pt x="31" y="457"/>
                    </a:lnTo>
                    <a:lnTo>
                      <a:pt x="24" y="457"/>
                    </a:lnTo>
                    <a:lnTo>
                      <a:pt x="19" y="457"/>
                    </a:lnTo>
                    <a:lnTo>
                      <a:pt x="14" y="454"/>
                    </a:lnTo>
                    <a:lnTo>
                      <a:pt x="10" y="452"/>
                    </a:lnTo>
                    <a:lnTo>
                      <a:pt x="7" y="449"/>
                    </a:lnTo>
                    <a:lnTo>
                      <a:pt x="5" y="445"/>
                    </a:lnTo>
                    <a:lnTo>
                      <a:pt x="2" y="439"/>
                    </a:lnTo>
                    <a:lnTo>
                      <a:pt x="0" y="431"/>
                    </a:lnTo>
                    <a:lnTo>
                      <a:pt x="0" y="431"/>
                    </a:lnTo>
                    <a:lnTo>
                      <a:pt x="0" y="429"/>
                    </a:lnTo>
                    <a:lnTo>
                      <a:pt x="0" y="429"/>
                    </a:lnTo>
                    <a:lnTo>
                      <a:pt x="0" y="427"/>
                    </a:lnTo>
                    <a:lnTo>
                      <a:pt x="0" y="424"/>
                    </a:lnTo>
                    <a:lnTo>
                      <a:pt x="0" y="233"/>
                    </a:lnTo>
                    <a:lnTo>
                      <a:pt x="0" y="182"/>
                    </a:lnTo>
                    <a:lnTo>
                      <a:pt x="230" y="182"/>
                    </a:lnTo>
                    <a:lnTo>
                      <a:pt x="234" y="182"/>
                    </a:lnTo>
                    <a:lnTo>
                      <a:pt x="235" y="181"/>
                    </a:lnTo>
                    <a:lnTo>
                      <a:pt x="235" y="181"/>
                    </a:lnTo>
                    <a:lnTo>
                      <a:pt x="251" y="178"/>
                    </a:lnTo>
                    <a:lnTo>
                      <a:pt x="263" y="170"/>
                    </a:lnTo>
                    <a:lnTo>
                      <a:pt x="269" y="161"/>
                    </a:lnTo>
                    <a:lnTo>
                      <a:pt x="272" y="149"/>
                    </a:lnTo>
                    <a:lnTo>
                      <a:pt x="272" y="143"/>
                    </a:lnTo>
                    <a:lnTo>
                      <a:pt x="271" y="136"/>
                    </a:lnTo>
                    <a:lnTo>
                      <a:pt x="267" y="130"/>
                    </a:lnTo>
                    <a:lnTo>
                      <a:pt x="261" y="117"/>
                    </a:lnTo>
                    <a:lnTo>
                      <a:pt x="255" y="100"/>
                    </a:lnTo>
                    <a:lnTo>
                      <a:pt x="250" y="84"/>
                    </a:lnTo>
                    <a:lnTo>
                      <a:pt x="248" y="76"/>
                    </a:lnTo>
                    <a:lnTo>
                      <a:pt x="247" y="69"/>
                    </a:lnTo>
                    <a:lnTo>
                      <a:pt x="250" y="51"/>
                    </a:lnTo>
                    <a:lnTo>
                      <a:pt x="259" y="34"/>
                    </a:lnTo>
                    <a:lnTo>
                      <a:pt x="271" y="21"/>
                    </a:lnTo>
                    <a:lnTo>
                      <a:pt x="286" y="11"/>
                    </a:lnTo>
                    <a:lnTo>
                      <a:pt x="305" y="3"/>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31"/>
              <p:cNvSpPr>
                <a:spLocks/>
              </p:cNvSpPr>
              <p:nvPr/>
            </p:nvSpPr>
            <p:spPr bwMode="auto">
              <a:xfrm>
                <a:off x="6640513" y="2716213"/>
                <a:ext cx="1006475" cy="1211263"/>
              </a:xfrm>
              <a:custGeom>
                <a:avLst/>
                <a:gdLst>
                  <a:gd name="T0" fmla="*/ 17 w 634"/>
                  <a:gd name="T1" fmla="*/ 141 h 763"/>
                  <a:gd name="T2" fmla="*/ 17 w 634"/>
                  <a:gd name="T3" fmla="*/ 152 h 763"/>
                  <a:gd name="T4" fmla="*/ 24 w 634"/>
                  <a:gd name="T5" fmla="*/ 160 h 763"/>
                  <a:gd name="T6" fmla="*/ 38 w 634"/>
                  <a:gd name="T7" fmla="*/ 156 h 763"/>
                  <a:gd name="T8" fmla="*/ 82 w 634"/>
                  <a:gd name="T9" fmla="*/ 139 h 763"/>
                  <a:gd name="T10" fmla="*/ 152 w 634"/>
                  <a:gd name="T11" fmla="*/ 149 h 763"/>
                  <a:gd name="T12" fmla="*/ 196 w 634"/>
                  <a:gd name="T13" fmla="*/ 237 h 763"/>
                  <a:gd name="T14" fmla="*/ 152 w 634"/>
                  <a:gd name="T15" fmla="*/ 323 h 763"/>
                  <a:gd name="T16" fmla="*/ 82 w 634"/>
                  <a:gd name="T17" fmla="*/ 334 h 763"/>
                  <a:gd name="T18" fmla="*/ 33 w 634"/>
                  <a:gd name="T19" fmla="*/ 315 h 763"/>
                  <a:gd name="T20" fmla="*/ 27 w 634"/>
                  <a:gd name="T21" fmla="*/ 313 h 763"/>
                  <a:gd name="T22" fmla="*/ 21 w 634"/>
                  <a:gd name="T23" fmla="*/ 315 h 763"/>
                  <a:gd name="T24" fmla="*/ 17 w 634"/>
                  <a:gd name="T25" fmla="*/ 326 h 763"/>
                  <a:gd name="T26" fmla="*/ 17 w 634"/>
                  <a:gd name="T27" fmla="*/ 556 h 763"/>
                  <a:gd name="T28" fmla="*/ 242 w 634"/>
                  <a:gd name="T29" fmla="*/ 556 h 763"/>
                  <a:gd name="T30" fmla="*/ 278 w 634"/>
                  <a:gd name="T31" fmla="*/ 575 h 763"/>
                  <a:gd name="T32" fmla="*/ 293 w 634"/>
                  <a:gd name="T33" fmla="*/ 606 h 763"/>
                  <a:gd name="T34" fmla="*/ 275 w 634"/>
                  <a:gd name="T35" fmla="*/ 660 h 763"/>
                  <a:gd name="T36" fmla="*/ 268 w 634"/>
                  <a:gd name="T37" fmla="*/ 685 h 763"/>
                  <a:gd name="T38" fmla="*/ 306 w 634"/>
                  <a:gd name="T39" fmla="*/ 742 h 763"/>
                  <a:gd name="T40" fmla="*/ 353 w 634"/>
                  <a:gd name="T41" fmla="*/ 742 h 763"/>
                  <a:gd name="T42" fmla="*/ 382 w 634"/>
                  <a:gd name="T43" fmla="*/ 713 h 763"/>
                  <a:gd name="T44" fmla="*/ 390 w 634"/>
                  <a:gd name="T45" fmla="*/ 678 h 763"/>
                  <a:gd name="T46" fmla="*/ 378 w 634"/>
                  <a:gd name="T47" fmla="*/ 644 h 763"/>
                  <a:gd name="T48" fmla="*/ 367 w 634"/>
                  <a:gd name="T49" fmla="*/ 606 h 763"/>
                  <a:gd name="T50" fmla="*/ 398 w 634"/>
                  <a:gd name="T51" fmla="*/ 562 h 763"/>
                  <a:gd name="T52" fmla="*/ 634 w 634"/>
                  <a:gd name="T53" fmla="*/ 556 h 763"/>
                  <a:gd name="T54" fmla="*/ 411 w 634"/>
                  <a:gd name="T55" fmla="*/ 575 h 763"/>
                  <a:gd name="T56" fmla="*/ 389 w 634"/>
                  <a:gd name="T57" fmla="*/ 588 h 763"/>
                  <a:gd name="T58" fmla="*/ 384 w 634"/>
                  <a:gd name="T59" fmla="*/ 611 h 763"/>
                  <a:gd name="T60" fmla="*/ 394 w 634"/>
                  <a:gd name="T61" fmla="*/ 638 h 763"/>
                  <a:gd name="T62" fmla="*/ 407 w 634"/>
                  <a:gd name="T63" fmla="*/ 685 h 763"/>
                  <a:gd name="T64" fmla="*/ 360 w 634"/>
                  <a:gd name="T65" fmla="*/ 757 h 763"/>
                  <a:gd name="T66" fmla="*/ 300 w 634"/>
                  <a:gd name="T67" fmla="*/ 757 h 763"/>
                  <a:gd name="T68" fmla="*/ 255 w 634"/>
                  <a:gd name="T69" fmla="*/ 704 h 763"/>
                  <a:gd name="T70" fmla="*/ 257 w 634"/>
                  <a:gd name="T71" fmla="*/ 662 h 763"/>
                  <a:gd name="T72" fmla="*/ 275 w 634"/>
                  <a:gd name="T73" fmla="*/ 618 h 763"/>
                  <a:gd name="T74" fmla="*/ 274 w 634"/>
                  <a:gd name="T75" fmla="*/ 594 h 763"/>
                  <a:gd name="T76" fmla="*/ 230 w 634"/>
                  <a:gd name="T77" fmla="*/ 573 h 763"/>
                  <a:gd name="T78" fmla="*/ 0 w 634"/>
                  <a:gd name="T79" fmla="*/ 521 h 763"/>
                  <a:gd name="T80" fmla="*/ 0 w 634"/>
                  <a:gd name="T81" fmla="*/ 323 h 763"/>
                  <a:gd name="T82" fmla="*/ 7 w 634"/>
                  <a:gd name="T83" fmla="*/ 305 h 763"/>
                  <a:gd name="T84" fmla="*/ 25 w 634"/>
                  <a:gd name="T85" fmla="*/ 297 h 763"/>
                  <a:gd name="T86" fmla="*/ 41 w 634"/>
                  <a:gd name="T87" fmla="*/ 301 h 763"/>
                  <a:gd name="T88" fmla="*/ 75 w 634"/>
                  <a:gd name="T89" fmla="*/ 315 h 763"/>
                  <a:gd name="T90" fmla="*/ 105 w 634"/>
                  <a:gd name="T91" fmla="*/ 322 h 763"/>
                  <a:gd name="T92" fmla="*/ 170 w 634"/>
                  <a:gd name="T93" fmla="*/ 280 h 763"/>
                  <a:gd name="T94" fmla="*/ 170 w 634"/>
                  <a:gd name="T95" fmla="*/ 194 h 763"/>
                  <a:gd name="T96" fmla="*/ 105 w 634"/>
                  <a:gd name="T97" fmla="*/ 152 h 763"/>
                  <a:gd name="T98" fmla="*/ 77 w 634"/>
                  <a:gd name="T99" fmla="*/ 157 h 763"/>
                  <a:gd name="T100" fmla="*/ 41 w 634"/>
                  <a:gd name="T101" fmla="*/ 173 h 763"/>
                  <a:gd name="T102" fmla="*/ 14 w 634"/>
                  <a:gd name="T103" fmla="*/ 174 h 763"/>
                  <a:gd name="T104" fmla="*/ 1 w 634"/>
                  <a:gd name="T105" fmla="*/ 156 h 763"/>
                  <a:gd name="T106" fmla="*/ 0 w 634"/>
                  <a:gd name="T107" fmla="*/ 145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4" h="763">
                    <a:moveTo>
                      <a:pt x="0" y="0"/>
                    </a:moveTo>
                    <a:lnTo>
                      <a:pt x="17" y="10"/>
                    </a:lnTo>
                    <a:lnTo>
                      <a:pt x="17" y="141"/>
                    </a:lnTo>
                    <a:lnTo>
                      <a:pt x="17" y="141"/>
                    </a:lnTo>
                    <a:lnTo>
                      <a:pt x="17" y="147"/>
                    </a:lnTo>
                    <a:lnTo>
                      <a:pt x="17" y="147"/>
                    </a:lnTo>
                    <a:lnTo>
                      <a:pt x="17" y="147"/>
                    </a:lnTo>
                    <a:lnTo>
                      <a:pt x="17" y="152"/>
                    </a:lnTo>
                    <a:lnTo>
                      <a:pt x="18" y="156"/>
                    </a:lnTo>
                    <a:lnTo>
                      <a:pt x="21" y="158"/>
                    </a:lnTo>
                    <a:lnTo>
                      <a:pt x="22" y="160"/>
                    </a:lnTo>
                    <a:lnTo>
                      <a:pt x="24" y="160"/>
                    </a:lnTo>
                    <a:lnTo>
                      <a:pt x="25" y="160"/>
                    </a:lnTo>
                    <a:lnTo>
                      <a:pt x="29" y="160"/>
                    </a:lnTo>
                    <a:lnTo>
                      <a:pt x="33" y="158"/>
                    </a:lnTo>
                    <a:lnTo>
                      <a:pt x="38" y="156"/>
                    </a:lnTo>
                    <a:lnTo>
                      <a:pt x="46" y="152"/>
                    </a:lnTo>
                    <a:lnTo>
                      <a:pt x="56" y="148"/>
                    </a:lnTo>
                    <a:lnTo>
                      <a:pt x="69" y="143"/>
                    </a:lnTo>
                    <a:lnTo>
                      <a:pt x="82" y="139"/>
                    </a:lnTo>
                    <a:lnTo>
                      <a:pt x="94" y="136"/>
                    </a:lnTo>
                    <a:lnTo>
                      <a:pt x="105" y="135"/>
                    </a:lnTo>
                    <a:lnTo>
                      <a:pt x="130" y="139"/>
                    </a:lnTo>
                    <a:lnTo>
                      <a:pt x="152" y="149"/>
                    </a:lnTo>
                    <a:lnTo>
                      <a:pt x="170" y="165"/>
                    </a:lnTo>
                    <a:lnTo>
                      <a:pt x="185" y="186"/>
                    </a:lnTo>
                    <a:lnTo>
                      <a:pt x="194" y="209"/>
                    </a:lnTo>
                    <a:lnTo>
                      <a:pt x="196" y="237"/>
                    </a:lnTo>
                    <a:lnTo>
                      <a:pt x="194" y="263"/>
                    </a:lnTo>
                    <a:lnTo>
                      <a:pt x="185" y="287"/>
                    </a:lnTo>
                    <a:lnTo>
                      <a:pt x="170" y="308"/>
                    </a:lnTo>
                    <a:lnTo>
                      <a:pt x="152" y="323"/>
                    </a:lnTo>
                    <a:lnTo>
                      <a:pt x="130" y="334"/>
                    </a:lnTo>
                    <a:lnTo>
                      <a:pt x="105" y="338"/>
                    </a:lnTo>
                    <a:lnTo>
                      <a:pt x="94" y="336"/>
                    </a:lnTo>
                    <a:lnTo>
                      <a:pt x="82" y="334"/>
                    </a:lnTo>
                    <a:lnTo>
                      <a:pt x="62" y="327"/>
                    </a:lnTo>
                    <a:lnTo>
                      <a:pt x="48" y="322"/>
                    </a:lnTo>
                    <a:lnTo>
                      <a:pt x="38" y="318"/>
                    </a:lnTo>
                    <a:lnTo>
                      <a:pt x="33" y="315"/>
                    </a:lnTo>
                    <a:lnTo>
                      <a:pt x="33" y="315"/>
                    </a:lnTo>
                    <a:lnTo>
                      <a:pt x="33" y="315"/>
                    </a:lnTo>
                    <a:lnTo>
                      <a:pt x="30" y="314"/>
                    </a:lnTo>
                    <a:lnTo>
                      <a:pt x="27" y="313"/>
                    </a:lnTo>
                    <a:lnTo>
                      <a:pt x="25" y="313"/>
                    </a:lnTo>
                    <a:lnTo>
                      <a:pt x="24" y="313"/>
                    </a:lnTo>
                    <a:lnTo>
                      <a:pt x="22" y="314"/>
                    </a:lnTo>
                    <a:lnTo>
                      <a:pt x="21" y="315"/>
                    </a:lnTo>
                    <a:lnTo>
                      <a:pt x="18" y="317"/>
                    </a:lnTo>
                    <a:lnTo>
                      <a:pt x="17" y="321"/>
                    </a:lnTo>
                    <a:lnTo>
                      <a:pt x="17" y="325"/>
                    </a:lnTo>
                    <a:lnTo>
                      <a:pt x="17" y="326"/>
                    </a:lnTo>
                    <a:lnTo>
                      <a:pt x="17" y="330"/>
                    </a:lnTo>
                    <a:lnTo>
                      <a:pt x="17" y="521"/>
                    </a:lnTo>
                    <a:lnTo>
                      <a:pt x="17" y="533"/>
                    </a:lnTo>
                    <a:lnTo>
                      <a:pt x="17" y="556"/>
                    </a:lnTo>
                    <a:lnTo>
                      <a:pt x="236" y="556"/>
                    </a:lnTo>
                    <a:lnTo>
                      <a:pt x="241" y="556"/>
                    </a:lnTo>
                    <a:lnTo>
                      <a:pt x="242" y="556"/>
                    </a:lnTo>
                    <a:lnTo>
                      <a:pt x="242" y="556"/>
                    </a:lnTo>
                    <a:lnTo>
                      <a:pt x="242" y="559"/>
                    </a:lnTo>
                    <a:lnTo>
                      <a:pt x="247" y="559"/>
                    </a:lnTo>
                    <a:lnTo>
                      <a:pt x="263" y="566"/>
                    </a:lnTo>
                    <a:lnTo>
                      <a:pt x="278" y="575"/>
                    </a:lnTo>
                    <a:lnTo>
                      <a:pt x="288" y="585"/>
                    </a:lnTo>
                    <a:lnTo>
                      <a:pt x="291" y="592"/>
                    </a:lnTo>
                    <a:lnTo>
                      <a:pt x="293" y="598"/>
                    </a:lnTo>
                    <a:lnTo>
                      <a:pt x="293" y="606"/>
                    </a:lnTo>
                    <a:lnTo>
                      <a:pt x="292" y="618"/>
                    </a:lnTo>
                    <a:lnTo>
                      <a:pt x="287" y="631"/>
                    </a:lnTo>
                    <a:lnTo>
                      <a:pt x="281" y="644"/>
                    </a:lnTo>
                    <a:lnTo>
                      <a:pt x="275" y="660"/>
                    </a:lnTo>
                    <a:lnTo>
                      <a:pt x="271" y="674"/>
                    </a:lnTo>
                    <a:lnTo>
                      <a:pt x="270" y="678"/>
                    </a:lnTo>
                    <a:lnTo>
                      <a:pt x="268" y="682"/>
                    </a:lnTo>
                    <a:lnTo>
                      <a:pt x="268" y="685"/>
                    </a:lnTo>
                    <a:lnTo>
                      <a:pt x="271" y="702"/>
                    </a:lnTo>
                    <a:lnTo>
                      <a:pt x="279" y="717"/>
                    </a:lnTo>
                    <a:lnTo>
                      <a:pt x="292" y="732"/>
                    </a:lnTo>
                    <a:lnTo>
                      <a:pt x="306" y="742"/>
                    </a:lnTo>
                    <a:lnTo>
                      <a:pt x="318" y="746"/>
                    </a:lnTo>
                    <a:lnTo>
                      <a:pt x="330" y="747"/>
                    </a:lnTo>
                    <a:lnTo>
                      <a:pt x="342" y="746"/>
                    </a:lnTo>
                    <a:lnTo>
                      <a:pt x="353" y="742"/>
                    </a:lnTo>
                    <a:lnTo>
                      <a:pt x="360" y="738"/>
                    </a:lnTo>
                    <a:lnTo>
                      <a:pt x="367" y="733"/>
                    </a:lnTo>
                    <a:lnTo>
                      <a:pt x="373" y="728"/>
                    </a:lnTo>
                    <a:lnTo>
                      <a:pt x="382" y="713"/>
                    </a:lnTo>
                    <a:lnTo>
                      <a:pt x="389" y="699"/>
                    </a:lnTo>
                    <a:lnTo>
                      <a:pt x="391" y="685"/>
                    </a:lnTo>
                    <a:lnTo>
                      <a:pt x="391" y="682"/>
                    </a:lnTo>
                    <a:lnTo>
                      <a:pt x="390" y="678"/>
                    </a:lnTo>
                    <a:lnTo>
                      <a:pt x="390" y="674"/>
                    </a:lnTo>
                    <a:lnTo>
                      <a:pt x="387" y="668"/>
                    </a:lnTo>
                    <a:lnTo>
                      <a:pt x="385" y="660"/>
                    </a:lnTo>
                    <a:lnTo>
                      <a:pt x="378" y="644"/>
                    </a:lnTo>
                    <a:lnTo>
                      <a:pt x="373" y="631"/>
                    </a:lnTo>
                    <a:lnTo>
                      <a:pt x="373" y="631"/>
                    </a:lnTo>
                    <a:lnTo>
                      <a:pt x="368" y="618"/>
                    </a:lnTo>
                    <a:lnTo>
                      <a:pt x="367" y="606"/>
                    </a:lnTo>
                    <a:lnTo>
                      <a:pt x="369" y="592"/>
                    </a:lnTo>
                    <a:lnTo>
                      <a:pt x="376" y="579"/>
                    </a:lnTo>
                    <a:lnTo>
                      <a:pt x="386" y="568"/>
                    </a:lnTo>
                    <a:lnTo>
                      <a:pt x="398" y="562"/>
                    </a:lnTo>
                    <a:lnTo>
                      <a:pt x="407" y="559"/>
                    </a:lnTo>
                    <a:lnTo>
                      <a:pt x="416" y="558"/>
                    </a:lnTo>
                    <a:lnTo>
                      <a:pt x="425" y="556"/>
                    </a:lnTo>
                    <a:lnTo>
                      <a:pt x="634" y="556"/>
                    </a:lnTo>
                    <a:lnTo>
                      <a:pt x="634" y="573"/>
                    </a:lnTo>
                    <a:lnTo>
                      <a:pt x="425" y="573"/>
                    </a:lnTo>
                    <a:lnTo>
                      <a:pt x="418" y="573"/>
                    </a:lnTo>
                    <a:lnTo>
                      <a:pt x="411" y="575"/>
                    </a:lnTo>
                    <a:lnTo>
                      <a:pt x="404" y="576"/>
                    </a:lnTo>
                    <a:lnTo>
                      <a:pt x="398" y="579"/>
                    </a:lnTo>
                    <a:lnTo>
                      <a:pt x="393" y="583"/>
                    </a:lnTo>
                    <a:lnTo>
                      <a:pt x="389" y="588"/>
                    </a:lnTo>
                    <a:lnTo>
                      <a:pt x="385" y="593"/>
                    </a:lnTo>
                    <a:lnTo>
                      <a:pt x="384" y="600"/>
                    </a:lnTo>
                    <a:lnTo>
                      <a:pt x="382" y="606"/>
                    </a:lnTo>
                    <a:lnTo>
                      <a:pt x="384" y="611"/>
                    </a:lnTo>
                    <a:lnTo>
                      <a:pt x="385" y="618"/>
                    </a:lnTo>
                    <a:lnTo>
                      <a:pt x="387" y="624"/>
                    </a:lnTo>
                    <a:lnTo>
                      <a:pt x="387" y="624"/>
                    </a:lnTo>
                    <a:lnTo>
                      <a:pt x="394" y="638"/>
                    </a:lnTo>
                    <a:lnTo>
                      <a:pt x="401" y="655"/>
                    </a:lnTo>
                    <a:lnTo>
                      <a:pt x="406" y="670"/>
                    </a:lnTo>
                    <a:lnTo>
                      <a:pt x="407" y="678"/>
                    </a:lnTo>
                    <a:lnTo>
                      <a:pt x="407" y="685"/>
                    </a:lnTo>
                    <a:lnTo>
                      <a:pt x="404" y="707"/>
                    </a:lnTo>
                    <a:lnTo>
                      <a:pt x="394" y="727"/>
                    </a:lnTo>
                    <a:lnTo>
                      <a:pt x="380" y="744"/>
                    </a:lnTo>
                    <a:lnTo>
                      <a:pt x="360" y="757"/>
                    </a:lnTo>
                    <a:lnTo>
                      <a:pt x="346" y="762"/>
                    </a:lnTo>
                    <a:lnTo>
                      <a:pt x="330" y="763"/>
                    </a:lnTo>
                    <a:lnTo>
                      <a:pt x="314" y="762"/>
                    </a:lnTo>
                    <a:lnTo>
                      <a:pt x="300" y="757"/>
                    </a:lnTo>
                    <a:lnTo>
                      <a:pt x="287" y="749"/>
                    </a:lnTo>
                    <a:lnTo>
                      <a:pt x="275" y="738"/>
                    </a:lnTo>
                    <a:lnTo>
                      <a:pt x="263" y="723"/>
                    </a:lnTo>
                    <a:lnTo>
                      <a:pt x="255" y="704"/>
                    </a:lnTo>
                    <a:lnTo>
                      <a:pt x="253" y="685"/>
                    </a:lnTo>
                    <a:lnTo>
                      <a:pt x="253" y="678"/>
                    </a:lnTo>
                    <a:lnTo>
                      <a:pt x="255" y="670"/>
                    </a:lnTo>
                    <a:lnTo>
                      <a:pt x="257" y="662"/>
                    </a:lnTo>
                    <a:lnTo>
                      <a:pt x="259" y="655"/>
                    </a:lnTo>
                    <a:lnTo>
                      <a:pt x="266" y="638"/>
                    </a:lnTo>
                    <a:lnTo>
                      <a:pt x="272" y="624"/>
                    </a:lnTo>
                    <a:lnTo>
                      <a:pt x="275" y="618"/>
                    </a:lnTo>
                    <a:lnTo>
                      <a:pt x="276" y="611"/>
                    </a:lnTo>
                    <a:lnTo>
                      <a:pt x="278" y="606"/>
                    </a:lnTo>
                    <a:lnTo>
                      <a:pt x="276" y="600"/>
                    </a:lnTo>
                    <a:lnTo>
                      <a:pt x="274" y="594"/>
                    </a:lnTo>
                    <a:lnTo>
                      <a:pt x="270" y="589"/>
                    </a:lnTo>
                    <a:lnTo>
                      <a:pt x="263" y="584"/>
                    </a:lnTo>
                    <a:lnTo>
                      <a:pt x="247" y="576"/>
                    </a:lnTo>
                    <a:lnTo>
                      <a:pt x="230" y="573"/>
                    </a:lnTo>
                    <a:lnTo>
                      <a:pt x="230" y="573"/>
                    </a:lnTo>
                    <a:lnTo>
                      <a:pt x="0" y="573"/>
                    </a:lnTo>
                    <a:lnTo>
                      <a:pt x="0" y="533"/>
                    </a:lnTo>
                    <a:lnTo>
                      <a:pt x="0" y="521"/>
                    </a:lnTo>
                    <a:lnTo>
                      <a:pt x="0" y="330"/>
                    </a:lnTo>
                    <a:lnTo>
                      <a:pt x="0" y="326"/>
                    </a:lnTo>
                    <a:lnTo>
                      <a:pt x="0" y="323"/>
                    </a:lnTo>
                    <a:lnTo>
                      <a:pt x="0" y="323"/>
                    </a:lnTo>
                    <a:lnTo>
                      <a:pt x="0" y="323"/>
                    </a:lnTo>
                    <a:lnTo>
                      <a:pt x="3" y="315"/>
                    </a:lnTo>
                    <a:lnTo>
                      <a:pt x="5" y="309"/>
                    </a:lnTo>
                    <a:lnTo>
                      <a:pt x="7" y="305"/>
                    </a:lnTo>
                    <a:lnTo>
                      <a:pt x="10" y="302"/>
                    </a:lnTo>
                    <a:lnTo>
                      <a:pt x="14" y="300"/>
                    </a:lnTo>
                    <a:lnTo>
                      <a:pt x="20" y="297"/>
                    </a:lnTo>
                    <a:lnTo>
                      <a:pt x="25" y="297"/>
                    </a:lnTo>
                    <a:lnTo>
                      <a:pt x="31" y="297"/>
                    </a:lnTo>
                    <a:lnTo>
                      <a:pt x="37" y="298"/>
                    </a:lnTo>
                    <a:lnTo>
                      <a:pt x="41" y="301"/>
                    </a:lnTo>
                    <a:lnTo>
                      <a:pt x="41" y="301"/>
                    </a:lnTo>
                    <a:lnTo>
                      <a:pt x="44" y="302"/>
                    </a:lnTo>
                    <a:lnTo>
                      <a:pt x="52" y="306"/>
                    </a:lnTo>
                    <a:lnTo>
                      <a:pt x="63" y="310"/>
                    </a:lnTo>
                    <a:lnTo>
                      <a:pt x="75" y="315"/>
                    </a:lnTo>
                    <a:lnTo>
                      <a:pt x="86" y="318"/>
                    </a:lnTo>
                    <a:lnTo>
                      <a:pt x="93" y="321"/>
                    </a:lnTo>
                    <a:lnTo>
                      <a:pt x="99" y="321"/>
                    </a:lnTo>
                    <a:lnTo>
                      <a:pt x="105" y="322"/>
                    </a:lnTo>
                    <a:lnTo>
                      <a:pt x="124" y="318"/>
                    </a:lnTo>
                    <a:lnTo>
                      <a:pt x="143" y="310"/>
                    </a:lnTo>
                    <a:lnTo>
                      <a:pt x="158" y="297"/>
                    </a:lnTo>
                    <a:lnTo>
                      <a:pt x="170" y="280"/>
                    </a:lnTo>
                    <a:lnTo>
                      <a:pt x="178" y="259"/>
                    </a:lnTo>
                    <a:lnTo>
                      <a:pt x="181" y="237"/>
                    </a:lnTo>
                    <a:lnTo>
                      <a:pt x="178" y="213"/>
                    </a:lnTo>
                    <a:lnTo>
                      <a:pt x="170" y="194"/>
                    </a:lnTo>
                    <a:lnTo>
                      <a:pt x="158" y="177"/>
                    </a:lnTo>
                    <a:lnTo>
                      <a:pt x="143" y="164"/>
                    </a:lnTo>
                    <a:lnTo>
                      <a:pt x="124" y="154"/>
                    </a:lnTo>
                    <a:lnTo>
                      <a:pt x="105" y="152"/>
                    </a:lnTo>
                    <a:lnTo>
                      <a:pt x="99" y="152"/>
                    </a:lnTo>
                    <a:lnTo>
                      <a:pt x="93" y="153"/>
                    </a:lnTo>
                    <a:lnTo>
                      <a:pt x="86" y="154"/>
                    </a:lnTo>
                    <a:lnTo>
                      <a:pt x="77" y="157"/>
                    </a:lnTo>
                    <a:lnTo>
                      <a:pt x="67" y="161"/>
                    </a:lnTo>
                    <a:lnTo>
                      <a:pt x="55" y="166"/>
                    </a:lnTo>
                    <a:lnTo>
                      <a:pt x="46" y="170"/>
                    </a:lnTo>
                    <a:lnTo>
                      <a:pt x="41" y="173"/>
                    </a:lnTo>
                    <a:lnTo>
                      <a:pt x="33" y="175"/>
                    </a:lnTo>
                    <a:lnTo>
                      <a:pt x="25" y="177"/>
                    </a:lnTo>
                    <a:lnTo>
                      <a:pt x="20" y="175"/>
                    </a:lnTo>
                    <a:lnTo>
                      <a:pt x="14" y="174"/>
                    </a:lnTo>
                    <a:lnTo>
                      <a:pt x="10" y="170"/>
                    </a:lnTo>
                    <a:lnTo>
                      <a:pt x="7" y="168"/>
                    </a:lnTo>
                    <a:lnTo>
                      <a:pt x="4" y="164"/>
                    </a:lnTo>
                    <a:lnTo>
                      <a:pt x="1" y="156"/>
                    </a:lnTo>
                    <a:lnTo>
                      <a:pt x="0" y="148"/>
                    </a:lnTo>
                    <a:lnTo>
                      <a:pt x="0" y="148"/>
                    </a:lnTo>
                    <a:lnTo>
                      <a:pt x="0" y="147"/>
                    </a:lnTo>
                    <a:lnTo>
                      <a:pt x="0" y="145"/>
                    </a:lnTo>
                    <a:lnTo>
                      <a:pt x="0" y="14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33"/>
              <p:cNvSpPr>
                <a:spLocks/>
              </p:cNvSpPr>
              <p:nvPr/>
            </p:nvSpPr>
            <p:spPr bwMode="auto">
              <a:xfrm>
                <a:off x="5268913" y="2693988"/>
                <a:ext cx="1654175" cy="928688"/>
              </a:xfrm>
              <a:custGeom>
                <a:avLst/>
                <a:gdLst>
                  <a:gd name="T0" fmla="*/ 859 w 1042"/>
                  <a:gd name="T1" fmla="*/ 167 h 585"/>
                  <a:gd name="T2" fmla="*/ 880 w 1042"/>
                  <a:gd name="T3" fmla="*/ 193 h 585"/>
                  <a:gd name="T4" fmla="*/ 916 w 1042"/>
                  <a:gd name="T5" fmla="*/ 187 h 585"/>
                  <a:gd name="T6" fmla="*/ 990 w 1042"/>
                  <a:gd name="T7" fmla="*/ 172 h 585"/>
                  <a:gd name="T8" fmla="*/ 1039 w 1042"/>
                  <a:gd name="T9" fmla="*/ 272 h 585"/>
                  <a:gd name="T10" fmla="*/ 962 w 1042"/>
                  <a:gd name="T11" fmla="*/ 329 h 585"/>
                  <a:gd name="T12" fmla="*/ 907 w 1042"/>
                  <a:gd name="T13" fmla="*/ 310 h 585"/>
                  <a:gd name="T14" fmla="*/ 880 w 1042"/>
                  <a:gd name="T15" fmla="*/ 307 h 585"/>
                  <a:gd name="T16" fmla="*/ 859 w 1042"/>
                  <a:gd name="T17" fmla="*/ 335 h 585"/>
                  <a:gd name="T18" fmla="*/ 825 w 1042"/>
                  <a:gd name="T19" fmla="*/ 585 h 585"/>
                  <a:gd name="T20" fmla="*/ 666 w 1042"/>
                  <a:gd name="T21" fmla="*/ 585 h 585"/>
                  <a:gd name="T22" fmla="*/ 602 w 1042"/>
                  <a:gd name="T23" fmla="*/ 577 h 585"/>
                  <a:gd name="T24" fmla="*/ 597 w 1042"/>
                  <a:gd name="T25" fmla="*/ 542 h 585"/>
                  <a:gd name="T26" fmla="*/ 617 w 1042"/>
                  <a:gd name="T27" fmla="*/ 488 h 585"/>
                  <a:gd name="T28" fmla="*/ 576 w 1042"/>
                  <a:gd name="T29" fmla="*/ 411 h 585"/>
                  <a:gd name="T30" fmla="*/ 459 w 1042"/>
                  <a:gd name="T31" fmla="*/ 438 h 585"/>
                  <a:gd name="T32" fmla="*/ 453 w 1042"/>
                  <a:gd name="T33" fmla="*/ 505 h 585"/>
                  <a:gd name="T34" fmla="*/ 471 w 1042"/>
                  <a:gd name="T35" fmla="*/ 549 h 585"/>
                  <a:gd name="T36" fmla="*/ 453 w 1042"/>
                  <a:gd name="T37" fmla="*/ 582 h 585"/>
                  <a:gd name="T38" fmla="*/ 185 w 1042"/>
                  <a:gd name="T39" fmla="*/ 341 h 585"/>
                  <a:gd name="T40" fmla="*/ 171 w 1042"/>
                  <a:gd name="T41" fmla="*/ 307 h 585"/>
                  <a:gd name="T42" fmla="*/ 141 w 1042"/>
                  <a:gd name="T43" fmla="*/ 302 h 585"/>
                  <a:gd name="T44" fmla="*/ 88 w 1042"/>
                  <a:gd name="T45" fmla="*/ 323 h 585"/>
                  <a:gd name="T46" fmla="*/ 10 w 1042"/>
                  <a:gd name="T47" fmla="*/ 285 h 585"/>
                  <a:gd name="T48" fmla="*/ 35 w 1042"/>
                  <a:gd name="T49" fmla="*/ 176 h 585"/>
                  <a:gd name="T50" fmla="*/ 106 w 1042"/>
                  <a:gd name="T51" fmla="*/ 172 h 585"/>
                  <a:gd name="T52" fmla="*/ 147 w 1042"/>
                  <a:gd name="T53" fmla="*/ 189 h 585"/>
                  <a:gd name="T54" fmla="*/ 175 w 1042"/>
                  <a:gd name="T55" fmla="*/ 179 h 585"/>
                  <a:gd name="T56" fmla="*/ 185 w 1042"/>
                  <a:gd name="T57" fmla="*/ 149 h 585"/>
                  <a:gd name="T58" fmla="*/ 202 w 1042"/>
                  <a:gd name="T59" fmla="*/ 163 h 585"/>
                  <a:gd name="T60" fmla="*/ 175 w 1042"/>
                  <a:gd name="T61" fmla="*/ 200 h 585"/>
                  <a:gd name="T62" fmla="*/ 119 w 1042"/>
                  <a:gd name="T63" fmla="*/ 196 h 585"/>
                  <a:gd name="T64" fmla="*/ 72 w 1042"/>
                  <a:gd name="T65" fmla="*/ 182 h 585"/>
                  <a:gd name="T66" fmla="*/ 17 w 1042"/>
                  <a:gd name="T67" fmla="*/ 246 h 585"/>
                  <a:gd name="T68" fmla="*/ 72 w 1042"/>
                  <a:gd name="T69" fmla="*/ 310 h 585"/>
                  <a:gd name="T70" fmla="*/ 111 w 1042"/>
                  <a:gd name="T71" fmla="*/ 298 h 585"/>
                  <a:gd name="T72" fmla="*/ 165 w 1042"/>
                  <a:gd name="T73" fmla="*/ 286 h 585"/>
                  <a:gd name="T74" fmla="*/ 200 w 1042"/>
                  <a:gd name="T75" fmla="*/ 336 h 585"/>
                  <a:gd name="T76" fmla="*/ 347 w 1042"/>
                  <a:gd name="T77" fmla="*/ 568 h 585"/>
                  <a:gd name="T78" fmla="*/ 456 w 1042"/>
                  <a:gd name="T79" fmla="*/ 561 h 585"/>
                  <a:gd name="T80" fmla="*/ 452 w 1042"/>
                  <a:gd name="T81" fmla="*/ 544 h 585"/>
                  <a:gd name="T82" fmla="*/ 431 w 1042"/>
                  <a:gd name="T83" fmla="*/ 476 h 585"/>
                  <a:gd name="T84" fmla="*/ 533 w 1042"/>
                  <a:gd name="T85" fmla="*/ 383 h 585"/>
                  <a:gd name="T86" fmla="*/ 634 w 1042"/>
                  <a:gd name="T87" fmla="*/ 476 h 585"/>
                  <a:gd name="T88" fmla="*/ 611 w 1042"/>
                  <a:gd name="T89" fmla="*/ 548 h 585"/>
                  <a:gd name="T90" fmla="*/ 613 w 1042"/>
                  <a:gd name="T91" fmla="*/ 564 h 585"/>
                  <a:gd name="T92" fmla="*/ 666 w 1042"/>
                  <a:gd name="T93" fmla="*/ 568 h 585"/>
                  <a:gd name="T94" fmla="*/ 814 w 1042"/>
                  <a:gd name="T95" fmla="*/ 568 h 585"/>
                  <a:gd name="T96" fmla="*/ 842 w 1042"/>
                  <a:gd name="T97" fmla="*/ 341 h 585"/>
                  <a:gd name="T98" fmla="*/ 867 w 1042"/>
                  <a:gd name="T99" fmla="*/ 295 h 585"/>
                  <a:gd name="T100" fmla="*/ 923 w 1042"/>
                  <a:gd name="T101" fmla="*/ 299 h 585"/>
                  <a:gd name="T102" fmla="*/ 970 w 1042"/>
                  <a:gd name="T103" fmla="*/ 314 h 585"/>
                  <a:gd name="T104" fmla="*/ 1026 w 1042"/>
                  <a:gd name="T105" fmla="*/ 250 h 585"/>
                  <a:gd name="T106" fmla="*/ 970 w 1042"/>
                  <a:gd name="T107" fmla="*/ 185 h 585"/>
                  <a:gd name="T108" fmla="*/ 931 w 1042"/>
                  <a:gd name="T109" fmla="*/ 197 h 585"/>
                  <a:gd name="T110" fmla="*/ 867 w 1042"/>
                  <a:gd name="T111" fmla="*/ 205 h 585"/>
                  <a:gd name="T112" fmla="*/ 840 w 1042"/>
                  <a:gd name="T113" fmla="*/ 16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2" h="585">
                    <a:moveTo>
                      <a:pt x="842" y="0"/>
                    </a:moveTo>
                    <a:lnTo>
                      <a:pt x="857" y="10"/>
                    </a:lnTo>
                    <a:lnTo>
                      <a:pt x="857" y="154"/>
                    </a:lnTo>
                    <a:lnTo>
                      <a:pt x="857" y="158"/>
                    </a:lnTo>
                    <a:lnTo>
                      <a:pt x="857" y="159"/>
                    </a:lnTo>
                    <a:lnTo>
                      <a:pt x="859" y="167"/>
                    </a:lnTo>
                    <a:lnTo>
                      <a:pt x="860" y="174"/>
                    </a:lnTo>
                    <a:lnTo>
                      <a:pt x="863" y="179"/>
                    </a:lnTo>
                    <a:lnTo>
                      <a:pt x="867" y="184"/>
                    </a:lnTo>
                    <a:lnTo>
                      <a:pt x="871" y="188"/>
                    </a:lnTo>
                    <a:lnTo>
                      <a:pt x="874" y="191"/>
                    </a:lnTo>
                    <a:lnTo>
                      <a:pt x="880" y="193"/>
                    </a:lnTo>
                    <a:lnTo>
                      <a:pt x="884" y="195"/>
                    </a:lnTo>
                    <a:lnTo>
                      <a:pt x="889" y="195"/>
                    </a:lnTo>
                    <a:lnTo>
                      <a:pt x="895" y="195"/>
                    </a:lnTo>
                    <a:lnTo>
                      <a:pt x="902" y="193"/>
                    </a:lnTo>
                    <a:lnTo>
                      <a:pt x="907" y="191"/>
                    </a:lnTo>
                    <a:lnTo>
                      <a:pt x="916" y="187"/>
                    </a:lnTo>
                    <a:lnTo>
                      <a:pt x="928" y="182"/>
                    </a:lnTo>
                    <a:lnTo>
                      <a:pt x="941" y="176"/>
                    </a:lnTo>
                    <a:lnTo>
                      <a:pt x="954" y="172"/>
                    </a:lnTo>
                    <a:lnTo>
                      <a:pt x="962" y="170"/>
                    </a:lnTo>
                    <a:lnTo>
                      <a:pt x="970" y="170"/>
                    </a:lnTo>
                    <a:lnTo>
                      <a:pt x="990" y="172"/>
                    </a:lnTo>
                    <a:lnTo>
                      <a:pt x="1007" y="182"/>
                    </a:lnTo>
                    <a:lnTo>
                      <a:pt x="1021" y="193"/>
                    </a:lnTo>
                    <a:lnTo>
                      <a:pt x="1033" y="210"/>
                    </a:lnTo>
                    <a:lnTo>
                      <a:pt x="1039" y="229"/>
                    </a:lnTo>
                    <a:lnTo>
                      <a:pt x="1042" y="250"/>
                    </a:lnTo>
                    <a:lnTo>
                      <a:pt x="1039" y="272"/>
                    </a:lnTo>
                    <a:lnTo>
                      <a:pt x="1033" y="290"/>
                    </a:lnTo>
                    <a:lnTo>
                      <a:pt x="1021" y="307"/>
                    </a:lnTo>
                    <a:lnTo>
                      <a:pt x="1007" y="319"/>
                    </a:lnTo>
                    <a:lnTo>
                      <a:pt x="990" y="328"/>
                    </a:lnTo>
                    <a:lnTo>
                      <a:pt x="970" y="331"/>
                    </a:lnTo>
                    <a:lnTo>
                      <a:pt x="962" y="329"/>
                    </a:lnTo>
                    <a:lnTo>
                      <a:pt x="954" y="328"/>
                    </a:lnTo>
                    <a:lnTo>
                      <a:pt x="945" y="326"/>
                    </a:lnTo>
                    <a:lnTo>
                      <a:pt x="936" y="323"/>
                    </a:lnTo>
                    <a:lnTo>
                      <a:pt x="926" y="318"/>
                    </a:lnTo>
                    <a:lnTo>
                      <a:pt x="915" y="314"/>
                    </a:lnTo>
                    <a:lnTo>
                      <a:pt x="907" y="310"/>
                    </a:lnTo>
                    <a:lnTo>
                      <a:pt x="907" y="310"/>
                    </a:lnTo>
                    <a:lnTo>
                      <a:pt x="902" y="307"/>
                    </a:lnTo>
                    <a:lnTo>
                      <a:pt x="895" y="306"/>
                    </a:lnTo>
                    <a:lnTo>
                      <a:pt x="889" y="306"/>
                    </a:lnTo>
                    <a:lnTo>
                      <a:pt x="884" y="306"/>
                    </a:lnTo>
                    <a:lnTo>
                      <a:pt x="880" y="307"/>
                    </a:lnTo>
                    <a:lnTo>
                      <a:pt x="874" y="310"/>
                    </a:lnTo>
                    <a:lnTo>
                      <a:pt x="871" y="312"/>
                    </a:lnTo>
                    <a:lnTo>
                      <a:pt x="867" y="316"/>
                    </a:lnTo>
                    <a:lnTo>
                      <a:pt x="863" y="322"/>
                    </a:lnTo>
                    <a:lnTo>
                      <a:pt x="860" y="328"/>
                    </a:lnTo>
                    <a:lnTo>
                      <a:pt x="859" y="335"/>
                    </a:lnTo>
                    <a:lnTo>
                      <a:pt x="857" y="343"/>
                    </a:lnTo>
                    <a:lnTo>
                      <a:pt x="857" y="346"/>
                    </a:lnTo>
                    <a:lnTo>
                      <a:pt x="857" y="585"/>
                    </a:lnTo>
                    <a:lnTo>
                      <a:pt x="850" y="585"/>
                    </a:lnTo>
                    <a:lnTo>
                      <a:pt x="838" y="585"/>
                    </a:lnTo>
                    <a:lnTo>
                      <a:pt x="825" y="585"/>
                    </a:lnTo>
                    <a:lnTo>
                      <a:pt x="814" y="585"/>
                    </a:lnTo>
                    <a:lnTo>
                      <a:pt x="809" y="585"/>
                    </a:lnTo>
                    <a:lnTo>
                      <a:pt x="711" y="585"/>
                    </a:lnTo>
                    <a:lnTo>
                      <a:pt x="700" y="585"/>
                    </a:lnTo>
                    <a:lnTo>
                      <a:pt x="700" y="585"/>
                    </a:lnTo>
                    <a:lnTo>
                      <a:pt x="666" y="585"/>
                    </a:lnTo>
                    <a:lnTo>
                      <a:pt x="626" y="585"/>
                    </a:lnTo>
                    <a:lnTo>
                      <a:pt x="624" y="585"/>
                    </a:lnTo>
                    <a:lnTo>
                      <a:pt x="618" y="583"/>
                    </a:lnTo>
                    <a:lnTo>
                      <a:pt x="613" y="582"/>
                    </a:lnTo>
                    <a:lnTo>
                      <a:pt x="607" y="580"/>
                    </a:lnTo>
                    <a:lnTo>
                      <a:pt x="602" y="577"/>
                    </a:lnTo>
                    <a:lnTo>
                      <a:pt x="598" y="573"/>
                    </a:lnTo>
                    <a:lnTo>
                      <a:pt x="596" y="568"/>
                    </a:lnTo>
                    <a:lnTo>
                      <a:pt x="593" y="562"/>
                    </a:lnTo>
                    <a:lnTo>
                      <a:pt x="593" y="557"/>
                    </a:lnTo>
                    <a:lnTo>
                      <a:pt x="594" y="549"/>
                    </a:lnTo>
                    <a:lnTo>
                      <a:pt x="597" y="542"/>
                    </a:lnTo>
                    <a:lnTo>
                      <a:pt x="600" y="536"/>
                    </a:lnTo>
                    <a:lnTo>
                      <a:pt x="602" y="528"/>
                    </a:lnTo>
                    <a:lnTo>
                      <a:pt x="607" y="518"/>
                    </a:lnTo>
                    <a:lnTo>
                      <a:pt x="611" y="506"/>
                    </a:lnTo>
                    <a:lnTo>
                      <a:pt x="615" y="494"/>
                    </a:lnTo>
                    <a:lnTo>
                      <a:pt x="617" y="488"/>
                    </a:lnTo>
                    <a:lnTo>
                      <a:pt x="618" y="481"/>
                    </a:lnTo>
                    <a:lnTo>
                      <a:pt x="618" y="476"/>
                    </a:lnTo>
                    <a:lnTo>
                      <a:pt x="615" y="456"/>
                    </a:lnTo>
                    <a:lnTo>
                      <a:pt x="606" y="438"/>
                    </a:lnTo>
                    <a:lnTo>
                      <a:pt x="593" y="422"/>
                    </a:lnTo>
                    <a:lnTo>
                      <a:pt x="576" y="411"/>
                    </a:lnTo>
                    <a:lnTo>
                      <a:pt x="555" y="403"/>
                    </a:lnTo>
                    <a:lnTo>
                      <a:pt x="533" y="400"/>
                    </a:lnTo>
                    <a:lnTo>
                      <a:pt x="511" y="403"/>
                    </a:lnTo>
                    <a:lnTo>
                      <a:pt x="490" y="411"/>
                    </a:lnTo>
                    <a:lnTo>
                      <a:pt x="473" y="422"/>
                    </a:lnTo>
                    <a:lnTo>
                      <a:pt x="459" y="438"/>
                    </a:lnTo>
                    <a:lnTo>
                      <a:pt x="450" y="456"/>
                    </a:lnTo>
                    <a:lnTo>
                      <a:pt x="448" y="476"/>
                    </a:lnTo>
                    <a:lnTo>
                      <a:pt x="448" y="481"/>
                    </a:lnTo>
                    <a:lnTo>
                      <a:pt x="449" y="488"/>
                    </a:lnTo>
                    <a:lnTo>
                      <a:pt x="450" y="494"/>
                    </a:lnTo>
                    <a:lnTo>
                      <a:pt x="453" y="505"/>
                    </a:lnTo>
                    <a:lnTo>
                      <a:pt x="457" y="514"/>
                    </a:lnTo>
                    <a:lnTo>
                      <a:pt x="462" y="527"/>
                    </a:lnTo>
                    <a:lnTo>
                      <a:pt x="466" y="536"/>
                    </a:lnTo>
                    <a:lnTo>
                      <a:pt x="469" y="542"/>
                    </a:lnTo>
                    <a:lnTo>
                      <a:pt x="469" y="542"/>
                    </a:lnTo>
                    <a:lnTo>
                      <a:pt x="471" y="549"/>
                    </a:lnTo>
                    <a:lnTo>
                      <a:pt x="473" y="557"/>
                    </a:lnTo>
                    <a:lnTo>
                      <a:pt x="473" y="562"/>
                    </a:lnTo>
                    <a:lnTo>
                      <a:pt x="470" y="568"/>
                    </a:lnTo>
                    <a:lnTo>
                      <a:pt x="467" y="573"/>
                    </a:lnTo>
                    <a:lnTo>
                      <a:pt x="463" y="577"/>
                    </a:lnTo>
                    <a:lnTo>
                      <a:pt x="453" y="582"/>
                    </a:lnTo>
                    <a:lnTo>
                      <a:pt x="441" y="585"/>
                    </a:lnTo>
                    <a:lnTo>
                      <a:pt x="440" y="585"/>
                    </a:lnTo>
                    <a:lnTo>
                      <a:pt x="347" y="585"/>
                    </a:lnTo>
                    <a:lnTo>
                      <a:pt x="224" y="585"/>
                    </a:lnTo>
                    <a:lnTo>
                      <a:pt x="185" y="585"/>
                    </a:lnTo>
                    <a:lnTo>
                      <a:pt x="185" y="341"/>
                    </a:lnTo>
                    <a:lnTo>
                      <a:pt x="185" y="337"/>
                    </a:lnTo>
                    <a:lnTo>
                      <a:pt x="183" y="329"/>
                    </a:lnTo>
                    <a:lnTo>
                      <a:pt x="182" y="323"/>
                    </a:lnTo>
                    <a:lnTo>
                      <a:pt x="179" y="316"/>
                    </a:lnTo>
                    <a:lnTo>
                      <a:pt x="175" y="311"/>
                    </a:lnTo>
                    <a:lnTo>
                      <a:pt x="171" y="307"/>
                    </a:lnTo>
                    <a:lnTo>
                      <a:pt x="168" y="305"/>
                    </a:lnTo>
                    <a:lnTo>
                      <a:pt x="162" y="302"/>
                    </a:lnTo>
                    <a:lnTo>
                      <a:pt x="158" y="301"/>
                    </a:lnTo>
                    <a:lnTo>
                      <a:pt x="153" y="301"/>
                    </a:lnTo>
                    <a:lnTo>
                      <a:pt x="147" y="301"/>
                    </a:lnTo>
                    <a:lnTo>
                      <a:pt x="141" y="302"/>
                    </a:lnTo>
                    <a:lnTo>
                      <a:pt x="135" y="305"/>
                    </a:lnTo>
                    <a:lnTo>
                      <a:pt x="135" y="305"/>
                    </a:lnTo>
                    <a:lnTo>
                      <a:pt x="126" y="309"/>
                    </a:lnTo>
                    <a:lnTo>
                      <a:pt x="114" y="314"/>
                    </a:lnTo>
                    <a:lnTo>
                      <a:pt x="101" y="319"/>
                    </a:lnTo>
                    <a:lnTo>
                      <a:pt x="88" y="323"/>
                    </a:lnTo>
                    <a:lnTo>
                      <a:pt x="80" y="326"/>
                    </a:lnTo>
                    <a:lnTo>
                      <a:pt x="72" y="326"/>
                    </a:lnTo>
                    <a:lnTo>
                      <a:pt x="52" y="323"/>
                    </a:lnTo>
                    <a:lnTo>
                      <a:pt x="35" y="314"/>
                    </a:lnTo>
                    <a:lnTo>
                      <a:pt x="21" y="302"/>
                    </a:lnTo>
                    <a:lnTo>
                      <a:pt x="10" y="285"/>
                    </a:lnTo>
                    <a:lnTo>
                      <a:pt x="3" y="267"/>
                    </a:lnTo>
                    <a:lnTo>
                      <a:pt x="0" y="246"/>
                    </a:lnTo>
                    <a:lnTo>
                      <a:pt x="3" y="223"/>
                    </a:lnTo>
                    <a:lnTo>
                      <a:pt x="10" y="205"/>
                    </a:lnTo>
                    <a:lnTo>
                      <a:pt x="21" y="188"/>
                    </a:lnTo>
                    <a:lnTo>
                      <a:pt x="35" y="176"/>
                    </a:lnTo>
                    <a:lnTo>
                      <a:pt x="52" y="167"/>
                    </a:lnTo>
                    <a:lnTo>
                      <a:pt x="72" y="165"/>
                    </a:lnTo>
                    <a:lnTo>
                      <a:pt x="80" y="166"/>
                    </a:lnTo>
                    <a:lnTo>
                      <a:pt x="88" y="167"/>
                    </a:lnTo>
                    <a:lnTo>
                      <a:pt x="97" y="170"/>
                    </a:lnTo>
                    <a:lnTo>
                      <a:pt x="106" y="172"/>
                    </a:lnTo>
                    <a:lnTo>
                      <a:pt x="118" y="178"/>
                    </a:lnTo>
                    <a:lnTo>
                      <a:pt x="127" y="182"/>
                    </a:lnTo>
                    <a:lnTo>
                      <a:pt x="135" y="185"/>
                    </a:lnTo>
                    <a:lnTo>
                      <a:pt x="135" y="185"/>
                    </a:lnTo>
                    <a:lnTo>
                      <a:pt x="141" y="188"/>
                    </a:lnTo>
                    <a:lnTo>
                      <a:pt x="147" y="189"/>
                    </a:lnTo>
                    <a:lnTo>
                      <a:pt x="153" y="189"/>
                    </a:lnTo>
                    <a:lnTo>
                      <a:pt x="158" y="189"/>
                    </a:lnTo>
                    <a:lnTo>
                      <a:pt x="164" y="188"/>
                    </a:lnTo>
                    <a:lnTo>
                      <a:pt x="168" y="185"/>
                    </a:lnTo>
                    <a:lnTo>
                      <a:pt x="171" y="183"/>
                    </a:lnTo>
                    <a:lnTo>
                      <a:pt x="175" y="179"/>
                    </a:lnTo>
                    <a:lnTo>
                      <a:pt x="179" y="174"/>
                    </a:lnTo>
                    <a:lnTo>
                      <a:pt x="182" y="168"/>
                    </a:lnTo>
                    <a:lnTo>
                      <a:pt x="183" y="162"/>
                    </a:lnTo>
                    <a:lnTo>
                      <a:pt x="185" y="154"/>
                    </a:lnTo>
                    <a:lnTo>
                      <a:pt x="185" y="153"/>
                    </a:lnTo>
                    <a:lnTo>
                      <a:pt x="185" y="149"/>
                    </a:lnTo>
                    <a:lnTo>
                      <a:pt x="185" y="11"/>
                    </a:lnTo>
                    <a:lnTo>
                      <a:pt x="202" y="2"/>
                    </a:lnTo>
                    <a:lnTo>
                      <a:pt x="202" y="149"/>
                    </a:lnTo>
                    <a:lnTo>
                      <a:pt x="202" y="153"/>
                    </a:lnTo>
                    <a:lnTo>
                      <a:pt x="202" y="155"/>
                    </a:lnTo>
                    <a:lnTo>
                      <a:pt x="202" y="163"/>
                    </a:lnTo>
                    <a:lnTo>
                      <a:pt x="199" y="163"/>
                    </a:lnTo>
                    <a:lnTo>
                      <a:pt x="198" y="170"/>
                    </a:lnTo>
                    <a:lnTo>
                      <a:pt x="194" y="182"/>
                    </a:lnTo>
                    <a:lnTo>
                      <a:pt x="188" y="189"/>
                    </a:lnTo>
                    <a:lnTo>
                      <a:pt x="182" y="195"/>
                    </a:lnTo>
                    <a:lnTo>
                      <a:pt x="175" y="200"/>
                    </a:lnTo>
                    <a:lnTo>
                      <a:pt x="165" y="205"/>
                    </a:lnTo>
                    <a:lnTo>
                      <a:pt x="153" y="206"/>
                    </a:lnTo>
                    <a:lnTo>
                      <a:pt x="140" y="205"/>
                    </a:lnTo>
                    <a:lnTo>
                      <a:pt x="127" y="200"/>
                    </a:lnTo>
                    <a:lnTo>
                      <a:pt x="127" y="200"/>
                    </a:lnTo>
                    <a:lnTo>
                      <a:pt x="119" y="196"/>
                    </a:lnTo>
                    <a:lnTo>
                      <a:pt x="109" y="192"/>
                    </a:lnTo>
                    <a:lnTo>
                      <a:pt x="96" y="187"/>
                    </a:lnTo>
                    <a:lnTo>
                      <a:pt x="84" y="183"/>
                    </a:lnTo>
                    <a:lnTo>
                      <a:pt x="80" y="182"/>
                    </a:lnTo>
                    <a:lnTo>
                      <a:pt x="75" y="182"/>
                    </a:lnTo>
                    <a:lnTo>
                      <a:pt x="72" y="182"/>
                    </a:lnTo>
                    <a:lnTo>
                      <a:pt x="58" y="183"/>
                    </a:lnTo>
                    <a:lnTo>
                      <a:pt x="44" y="189"/>
                    </a:lnTo>
                    <a:lnTo>
                      <a:pt x="33" y="200"/>
                    </a:lnTo>
                    <a:lnTo>
                      <a:pt x="25" y="213"/>
                    </a:lnTo>
                    <a:lnTo>
                      <a:pt x="18" y="227"/>
                    </a:lnTo>
                    <a:lnTo>
                      <a:pt x="17" y="246"/>
                    </a:lnTo>
                    <a:lnTo>
                      <a:pt x="18" y="263"/>
                    </a:lnTo>
                    <a:lnTo>
                      <a:pt x="25" y="278"/>
                    </a:lnTo>
                    <a:lnTo>
                      <a:pt x="33" y="292"/>
                    </a:lnTo>
                    <a:lnTo>
                      <a:pt x="44" y="301"/>
                    </a:lnTo>
                    <a:lnTo>
                      <a:pt x="58" y="307"/>
                    </a:lnTo>
                    <a:lnTo>
                      <a:pt x="72" y="310"/>
                    </a:lnTo>
                    <a:lnTo>
                      <a:pt x="75" y="310"/>
                    </a:lnTo>
                    <a:lnTo>
                      <a:pt x="80" y="309"/>
                    </a:lnTo>
                    <a:lnTo>
                      <a:pt x="84" y="307"/>
                    </a:lnTo>
                    <a:lnTo>
                      <a:pt x="92" y="305"/>
                    </a:lnTo>
                    <a:lnTo>
                      <a:pt x="101" y="302"/>
                    </a:lnTo>
                    <a:lnTo>
                      <a:pt x="111" y="298"/>
                    </a:lnTo>
                    <a:lnTo>
                      <a:pt x="120" y="294"/>
                    </a:lnTo>
                    <a:lnTo>
                      <a:pt x="127" y="290"/>
                    </a:lnTo>
                    <a:lnTo>
                      <a:pt x="127" y="290"/>
                    </a:lnTo>
                    <a:lnTo>
                      <a:pt x="140" y="286"/>
                    </a:lnTo>
                    <a:lnTo>
                      <a:pt x="153" y="284"/>
                    </a:lnTo>
                    <a:lnTo>
                      <a:pt x="165" y="286"/>
                    </a:lnTo>
                    <a:lnTo>
                      <a:pt x="175" y="290"/>
                    </a:lnTo>
                    <a:lnTo>
                      <a:pt x="183" y="295"/>
                    </a:lnTo>
                    <a:lnTo>
                      <a:pt x="188" y="302"/>
                    </a:lnTo>
                    <a:lnTo>
                      <a:pt x="194" y="309"/>
                    </a:lnTo>
                    <a:lnTo>
                      <a:pt x="199" y="322"/>
                    </a:lnTo>
                    <a:lnTo>
                      <a:pt x="200" y="336"/>
                    </a:lnTo>
                    <a:lnTo>
                      <a:pt x="200" y="336"/>
                    </a:lnTo>
                    <a:lnTo>
                      <a:pt x="200" y="336"/>
                    </a:lnTo>
                    <a:lnTo>
                      <a:pt x="202" y="341"/>
                    </a:lnTo>
                    <a:lnTo>
                      <a:pt x="202" y="568"/>
                    </a:lnTo>
                    <a:lnTo>
                      <a:pt x="224" y="568"/>
                    </a:lnTo>
                    <a:lnTo>
                      <a:pt x="347" y="568"/>
                    </a:lnTo>
                    <a:lnTo>
                      <a:pt x="440" y="568"/>
                    </a:lnTo>
                    <a:lnTo>
                      <a:pt x="444" y="568"/>
                    </a:lnTo>
                    <a:lnTo>
                      <a:pt x="448" y="566"/>
                    </a:lnTo>
                    <a:lnTo>
                      <a:pt x="450" y="565"/>
                    </a:lnTo>
                    <a:lnTo>
                      <a:pt x="454" y="564"/>
                    </a:lnTo>
                    <a:lnTo>
                      <a:pt x="456" y="561"/>
                    </a:lnTo>
                    <a:lnTo>
                      <a:pt x="457" y="560"/>
                    </a:lnTo>
                    <a:lnTo>
                      <a:pt x="457" y="557"/>
                    </a:lnTo>
                    <a:lnTo>
                      <a:pt x="456" y="553"/>
                    </a:lnTo>
                    <a:lnTo>
                      <a:pt x="454" y="548"/>
                    </a:lnTo>
                    <a:lnTo>
                      <a:pt x="454" y="548"/>
                    </a:lnTo>
                    <a:lnTo>
                      <a:pt x="452" y="544"/>
                    </a:lnTo>
                    <a:lnTo>
                      <a:pt x="448" y="535"/>
                    </a:lnTo>
                    <a:lnTo>
                      <a:pt x="444" y="525"/>
                    </a:lnTo>
                    <a:lnTo>
                      <a:pt x="439" y="511"/>
                    </a:lnTo>
                    <a:lnTo>
                      <a:pt x="435" y="498"/>
                    </a:lnTo>
                    <a:lnTo>
                      <a:pt x="432" y="487"/>
                    </a:lnTo>
                    <a:lnTo>
                      <a:pt x="431" y="476"/>
                    </a:lnTo>
                    <a:lnTo>
                      <a:pt x="435" y="451"/>
                    </a:lnTo>
                    <a:lnTo>
                      <a:pt x="445" y="429"/>
                    </a:lnTo>
                    <a:lnTo>
                      <a:pt x="461" y="411"/>
                    </a:lnTo>
                    <a:lnTo>
                      <a:pt x="482" y="396"/>
                    </a:lnTo>
                    <a:lnTo>
                      <a:pt x="507" y="387"/>
                    </a:lnTo>
                    <a:lnTo>
                      <a:pt x="533" y="383"/>
                    </a:lnTo>
                    <a:lnTo>
                      <a:pt x="559" y="387"/>
                    </a:lnTo>
                    <a:lnTo>
                      <a:pt x="584" y="396"/>
                    </a:lnTo>
                    <a:lnTo>
                      <a:pt x="605" y="411"/>
                    </a:lnTo>
                    <a:lnTo>
                      <a:pt x="620" y="429"/>
                    </a:lnTo>
                    <a:lnTo>
                      <a:pt x="631" y="451"/>
                    </a:lnTo>
                    <a:lnTo>
                      <a:pt x="634" y="476"/>
                    </a:lnTo>
                    <a:lnTo>
                      <a:pt x="634" y="487"/>
                    </a:lnTo>
                    <a:lnTo>
                      <a:pt x="631" y="498"/>
                    </a:lnTo>
                    <a:lnTo>
                      <a:pt x="623" y="521"/>
                    </a:lnTo>
                    <a:lnTo>
                      <a:pt x="618" y="534"/>
                    </a:lnTo>
                    <a:lnTo>
                      <a:pt x="614" y="543"/>
                    </a:lnTo>
                    <a:lnTo>
                      <a:pt x="611" y="548"/>
                    </a:lnTo>
                    <a:lnTo>
                      <a:pt x="610" y="553"/>
                    </a:lnTo>
                    <a:lnTo>
                      <a:pt x="609" y="557"/>
                    </a:lnTo>
                    <a:lnTo>
                      <a:pt x="609" y="560"/>
                    </a:lnTo>
                    <a:lnTo>
                      <a:pt x="610" y="561"/>
                    </a:lnTo>
                    <a:lnTo>
                      <a:pt x="611" y="562"/>
                    </a:lnTo>
                    <a:lnTo>
                      <a:pt x="613" y="564"/>
                    </a:lnTo>
                    <a:lnTo>
                      <a:pt x="615" y="566"/>
                    </a:lnTo>
                    <a:lnTo>
                      <a:pt x="620" y="568"/>
                    </a:lnTo>
                    <a:lnTo>
                      <a:pt x="626" y="568"/>
                    </a:lnTo>
                    <a:lnTo>
                      <a:pt x="652" y="568"/>
                    </a:lnTo>
                    <a:lnTo>
                      <a:pt x="662" y="568"/>
                    </a:lnTo>
                    <a:lnTo>
                      <a:pt x="666" y="568"/>
                    </a:lnTo>
                    <a:lnTo>
                      <a:pt x="666" y="568"/>
                    </a:lnTo>
                    <a:lnTo>
                      <a:pt x="700" y="568"/>
                    </a:lnTo>
                    <a:lnTo>
                      <a:pt x="700" y="568"/>
                    </a:lnTo>
                    <a:lnTo>
                      <a:pt x="711" y="568"/>
                    </a:lnTo>
                    <a:lnTo>
                      <a:pt x="809" y="568"/>
                    </a:lnTo>
                    <a:lnTo>
                      <a:pt x="814" y="568"/>
                    </a:lnTo>
                    <a:lnTo>
                      <a:pt x="825" y="568"/>
                    </a:lnTo>
                    <a:lnTo>
                      <a:pt x="838" y="568"/>
                    </a:lnTo>
                    <a:lnTo>
                      <a:pt x="842" y="568"/>
                    </a:lnTo>
                    <a:lnTo>
                      <a:pt x="842" y="346"/>
                    </a:lnTo>
                    <a:lnTo>
                      <a:pt x="842" y="341"/>
                    </a:lnTo>
                    <a:lnTo>
                      <a:pt x="842" y="341"/>
                    </a:lnTo>
                    <a:lnTo>
                      <a:pt x="844" y="327"/>
                    </a:lnTo>
                    <a:lnTo>
                      <a:pt x="848" y="314"/>
                    </a:lnTo>
                    <a:lnTo>
                      <a:pt x="854" y="306"/>
                    </a:lnTo>
                    <a:lnTo>
                      <a:pt x="860" y="301"/>
                    </a:lnTo>
                    <a:lnTo>
                      <a:pt x="867" y="295"/>
                    </a:lnTo>
                    <a:lnTo>
                      <a:pt x="867" y="295"/>
                    </a:lnTo>
                    <a:lnTo>
                      <a:pt x="877" y="290"/>
                    </a:lnTo>
                    <a:lnTo>
                      <a:pt x="889" y="289"/>
                    </a:lnTo>
                    <a:lnTo>
                      <a:pt x="902" y="290"/>
                    </a:lnTo>
                    <a:lnTo>
                      <a:pt x="915" y="295"/>
                    </a:lnTo>
                    <a:lnTo>
                      <a:pt x="915" y="295"/>
                    </a:lnTo>
                    <a:lnTo>
                      <a:pt x="923" y="299"/>
                    </a:lnTo>
                    <a:lnTo>
                      <a:pt x="933" y="303"/>
                    </a:lnTo>
                    <a:lnTo>
                      <a:pt x="946" y="309"/>
                    </a:lnTo>
                    <a:lnTo>
                      <a:pt x="958" y="312"/>
                    </a:lnTo>
                    <a:lnTo>
                      <a:pt x="963" y="314"/>
                    </a:lnTo>
                    <a:lnTo>
                      <a:pt x="967" y="314"/>
                    </a:lnTo>
                    <a:lnTo>
                      <a:pt x="970" y="314"/>
                    </a:lnTo>
                    <a:lnTo>
                      <a:pt x="984" y="312"/>
                    </a:lnTo>
                    <a:lnTo>
                      <a:pt x="998" y="306"/>
                    </a:lnTo>
                    <a:lnTo>
                      <a:pt x="1009" y="295"/>
                    </a:lnTo>
                    <a:lnTo>
                      <a:pt x="1018" y="282"/>
                    </a:lnTo>
                    <a:lnTo>
                      <a:pt x="1024" y="268"/>
                    </a:lnTo>
                    <a:lnTo>
                      <a:pt x="1026" y="250"/>
                    </a:lnTo>
                    <a:lnTo>
                      <a:pt x="1024" y="233"/>
                    </a:lnTo>
                    <a:lnTo>
                      <a:pt x="1018" y="217"/>
                    </a:lnTo>
                    <a:lnTo>
                      <a:pt x="1009" y="204"/>
                    </a:lnTo>
                    <a:lnTo>
                      <a:pt x="998" y="195"/>
                    </a:lnTo>
                    <a:lnTo>
                      <a:pt x="984" y="188"/>
                    </a:lnTo>
                    <a:lnTo>
                      <a:pt x="970" y="185"/>
                    </a:lnTo>
                    <a:lnTo>
                      <a:pt x="967" y="185"/>
                    </a:lnTo>
                    <a:lnTo>
                      <a:pt x="963" y="187"/>
                    </a:lnTo>
                    <a:lnTo>
                      <a:pt x="958" y="188"/>
                    </a:lnTo>
                    <a:lnTo>
                      <a:pt x="950" y="191"/>
                    </a:lnTo>
                    <a:lnTo>
                      <a:pt x="943" y="193"/>
                    </a:lnTo>
                    <a:lnTo>
                      <a:pt x="931" y="197"/>
                    </a:lnTo>
                    <a:lnTo>
                      <a:pt x="922" y="201"/>
                    </a:lnTo>
                    <a:lnTo>
                      <a:pt x="915" y="205"/>
                    </a:lnTo>
                    <a:lnTo>
                      <a:pt x="902" y="209"/>
                    </a:lnTo>
                    <a:lnTo>
                      <a:pt x="889" y="212"/>
                    </a:lnTo>
                    <a:lnTo>
                      <a:pt x="877" y="209"/>
                    </a:lnTo>
                    <a:lnTo>
                      <a:pt x="867" y="205"/>
                    </a:lnTo>
                    <a:lnTo>
                      <a:pt x="860" y="200"/>
                    </a:lnTo>
                    <a:lnTo>
                      <a:pt x="854" y="195"/>
                    </a:lnTo>
                    <a:lnTo>
                      <a:pt x="850" y="187"/>
                    </a:lnTo>
                    <a:lnTo>
                      <a:pt x="844" y="175"/>
                    </a:lnTo>
                    <a:lnTo>
                      <a:pt x="843" y="168"/>
                    </a:lnTo>
                    <a:lnTo>
                      <a:pt x="840" y="168"/>
                    </a:lnTo>
                    <a:lnTo>
                      <a:pt x="842" y="159"/>
                    </a:lnTo>
                    <a:lnTo>
                      <a:pt x="842" y="158"/>
                    </a:lnTo>
                    <a:lnTo>
                      <a:pt x="842" y="154"/>
                    </a:lnTo>
                    <a:lnTo>
                      <a:pt x="8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235"/>
              <p:cNvSpPr>
                <a:spLocks/>
              </p:cNvSpPr>
              <p:nvPr/>
            </p:nvSpPr>
            <p:spPr bwMode="auto">
              <a:xfrm>
                <a:off x="5268913" y="4727575"/>
                <a:ext cx="1666875" cy="1033463"/>
              </a:xfrm>
              <a:custGeom>
                <a:avLst/>
                <a:gdLst>
                  <a:gd name="T0" fmla="*/ 864 w 1050"/>
                  <a:gd name="T1" fmla="*/ 1 h 651"/>
                  <a:gd name="T2" fmla="*/ 872 w 1050"/>
                  <a:gd name="T3" fmla="*/ 275 h 651"/>
                  <a:gd name="T4" fmla="*/ 902 w 1050"/>
                  <a:gd name="T5" fmla="*/ 287 h 651"/>
                  <a:gd name="T6" fmla="*/ 961 w 1050"/>
                  <a:gd name="T7" fmla="*/ 263 h 651"/>
                  <a:gd name="T8" fmla="*/ 1039 w 1050"/>
                  <a:gd name="T9" fmla="*/ 301 h 651"/>
                  <a:gd name="T10" fmla="*/ 1015 w 1050"/>
                  <a:gd name="T11" fmla="*/ 413 h 651"/>
                  <a:gd name="T12" fmla="*/ 943 w 1050"/>
                  <a:gd name="T13" fmla="*/ 415 h 651"/>
                  <a:gd name="T14" fmla="*/ 895 w 1050"/>
                  <a:gd name="T15" fmla="*/ 398 h 651"/>
                  <a:gd name="T16" fmla="*/ 869 w 1050"/>
                  <a:gd name="T17" fmla="*/ 414 h 651"/>
                  <a:gd name="T18" fmla="*/ 864 w 1050"/>
                  <a:gd name="T19" fmla="*/ 651 h 651"/>
                  <a:gd name="T20" fmla="*/ 848 w 1050"/>
                  <a:gd name="T21" fmla="*/ 426 h 651"/>
                  <a:gd name="T22" fmla="*/ 884 w 1050"/>
                  <a:gd name="T23" fmla="*/ 384 h 651"/>
                  <a:gd name="T24" fmla="*/ 953 w 1050"/>
                  <a:gd name="T25" fmla="*/ 401 h 651"/>
                  <a:gd name="T26" fmla="*/ 1005 w 1050"/>
                  <a:gd name="T27" fmla="*/ 398 h 651"/>
                  <a:gd name="T28" fmla="*/ 1025 w 1050"/>
                  <a:gd name="T29" fmla="*/ 309 h 651"/>
                  <a:gd name="T30" fmla="*/ 970 w 1050"/>
                  <a:gd name="T31" fmla="*/ 279 h 651"/>
                  <a:gd name="T32" fmla="*/ 922 w 1050"/>
                  <a:gd name="T33" fmla="*/ 296 h 651"/>
                  <a:gd name="T34" fmla="*/ 860 w 1050"/>
                  <a:gd name="T35" fmla="*/ 286 h 651"/>
                  <a:gd name="T36" fmla="*/ 847 w 1050"/>
                  <a:gd name="T37" fmla="*/ 245 h 651"/>
                  <a:gd name="T38" fmla="*/ 627 w 1050"/>
                  <a:gd name="T39" fmla="*/ 17 h 651"/>
                  <a:gd name="T40" fmla="*/ 611 w 1050"/>
                  <a:gd name="T41" fmla="*/ 24 h 651"/>
                  <a:gd name="T42" fmla="*/ 619 w 1050"/>
                  <a:gd name="T43" fmla="*/ 50 h 651"/>
                  <a:gd name="T44" fmla="*/ 632 w 1050"/>
                  <a:gd name="T45" fmla="*/ 135 h 651"/>
                  <a:gd name="T46" fmla="*/ 507 w 1050"/>
                  <a:gd name="T47" fmla="*/ 199 h 651"/>
                  <a:gd name="T48" fmla="*/ 432 w 1050"/>
                  <a:gd name="T49" fmla="*/ 98 h 651"/>
                  <a:gd name="T50" fmla="*/ 456 w 1050"/>
                  <a:gd name="T51" fmla="*/ 32 h 651"/>
                  <a:gd name="T52" fmla="*/ 450 w 1050"/>
                  <a:gd name="T53" fmla="*/ 20 h 651"/>
                  <a:gd name="T54" fmla="*/ 433 w 1050"/>
                  <a:gd name="T55" fmla="*/ 17 h 651"/>
                  <a:gd name="T56" fmla="*/ 399 w 1050"/>
                  <a:gd name="T57" fmla="*/ 17 h 651"/>
                  <a:gd name="T58" fmla="*/ 219 w 1050"/>
                  <a:gd name="T59" fmla="*/ 17 h 651"/>
                  <a:gd name="T60" fmla="*/ 199 w 1050"/>
                  <a:gd name="T61" fmla="*/ 266 h 651"/>
                  <a:gd name="T62" fmla="*/ 153 w 1050"/>
                  <a:gd name="T63" fmla="*/ 303 h 651"/>
                  <a:gd name="T64" fmla="*/ 84 w 1050"/>
                  <a:gd name="T65" fmla="*/ 280 h 651"/>
                  <a:gd name="T66" fmla="*/ 33 w 1050"/>
                  <a:gd name="T67" fmla="*/ 296 h 651"/>
                  <a:gd name="T68" fmla="*/ 33 w 1050"/>
                  <a:gd name="T69" fmla="*/ 389 h 651"/>
                  <a:gd name="T70" fmla="*/ 84 w 1050"/>
                  <a:gd name="T71" fmla="*/ 405 h 651"/>
                  <a:gd name="T72" fmla="*/ 140 w 1050"/>
                  <a:gd name="T73" fmla="*/ 384 h 651"/>
                  <a:gd name="T74" fmla="*/ 194 w 1050"/>
                  <a:gd name="T75" fmla="*/ 406 h 651"/>
                  <a:gd name="T76" fmla="*/ 202 w 1050"/>
                  <a:gd name="T77" fmla="*/ 439 h 651"/>
                  <a:gd name="T78" fmla="*/ 185 w 1050"/>
                  <a:gd name="T79" fmla="*/ 427 h 651"/>
                  <a:gd name="T80" fmla="*/ 164 w 1050"/>
                  <a:gd name="T81" fmla="*/ 399 h 651"/>
                  <a:gd name="T82" fmla="*/ 127 w 1050"/>
                  <a:gd name="T83" fmla="*/ 407 h 651"/>
                  <a:gd name="T84" fmla="*/ 52 w 1050"/>
                  <a:gd name="T85" fmla="*/ 420 h 651"/>
                  <a:gd name="T86" fmla="*/ 3 w 1050"/>
                  <a:gd name="T87" fmla="*/ 321 h 651"/>
                  <a:gd name="T88" fmla="*/ 80 w 1050"/>
                  <a:gd name="T89" fmla="*/ 262 h 651"/>
                  <a:gd name="T90" fmla="*/ 135 w 1050"/>
                  <a:gd name="T91" fmla="*/ 282 h 651"/>
                  <a:gd name="T92" fmla="*/ 169 w 1050"/>
                  <a:gd name="T93" fmla="*/ 283 h 651"/>
                  <a:gd name="T94" fmla="*/ 186 w 1050"/>
                  <a:gd name="T95" fmla="*/ 250 h 651"/>
                  <a:gd name="T96" fmla="*/ 229 w 1050"/>
                  <a:gd name="T97" fmla="*/ 1 h 651"/>
                  <a:gd name="T98" fmla="*/ 403 w 1050"/>
                  <a:gd name="T99" fmla="*/ 0 h 651"/>
                  <a:gd name="T100" fmla="*/ 440 w 1050"/>
                  <a:gd name="T101" fmla="*/ 0 h 651"/>
                  <a:gd name="T102" fmla="*/ 458 w 1050"/>
                  <a:gd name="T103" fmla="*/ 5 h 651"/>
                  <a:gd name="T104" fmla="*/ 471 w 1050"/>
                  <a:gd name="T105" fmla="*/ 36 h 651"/>
                  <a:gd name="T106" fmla="*/ 450 w 1050"/>
                  <a:gd name="T107" fmla="*/ 92 h 651"/>
                  <a:gd name="T108" fmla="*/ 473 w 1050"/>
                  <a:gd name="T109" fmla="*/ 164 h 651"/>
                  <a:gd name="T110" fmla="*/ 594 w 1050"/>
                  <a:gd name="T111" fmla="*/ 164 h 651"/>
                  <a:gd name="T112" fmla="*/ 617 w 1050"/>
                  <a:gd name="T113" fmla="*/ 92 h 651"/>
                  <a:gd name="T114" fmla="*/ 596 w 1050"/>
                  <a:gd name="T115" fmla="*/ 36 h 651"/>
                  <a:gd name="T116" fmla="*/ 614 w 1050"/>
                  <a:gd name="T117" fmla="*/ 3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0" h="651">
                    <a:moveTo>
                      <a:pt x="619" y="0"/>
                    </a:moveTo>
                    <a:lnTo>
                      <a:pt x="627" y="0"/>
                    </a:lnTo>
                    <a:lnTo>
                      <a:pt x="631" y="0"/>
                    </a:lnTo>
                    <a:lnTo>
                      <a:pt x="700" y="0"/>
                    </a:lnTo>
                    <a:lnTo>
                      <a:pt x="825" y="0"/>
                    </a:lnTo>
                    <a:lnTo>
                      <a:pt x="864" y="1"/>
                    </a:lnTo>
                    <a:lnTo>
                      <a:pt x="864" y="245"/>
                    </a:lnTo>
                    <a:lnTo>
                      <a:pt x="864" y="250"/>
                    </a:lnTo>
                    <a:lnTo>
                      <a:pt x="864" y="258"/>
                    </a:lnTo>
                    <a:lnTo>
                      <a:pt x="867" y="265"/>
                    </a:lnTo>
                    <a:lnTo>
                      <a:pt x="869" y="270"/>
                    </a:lnTo>
                    <a:lnTo>
                      <a:pt x="872" y="275"/>
                    </a:lnTo>
                    <a:lnTo>
                      <a:pt x="876" y="279"/>
                    </a:lnTo>
                    <a:lnTo>
                      <a:pt x="881" y="283"/>
                    </a:lnTo>
                    <a:lnTo>
                      <a:pt x="885" y="286"/>
                    </a:lnTo>
                    <a:lnTo>
                      <a:pt x="890" y="287"/>
                    </a:lnTo>
                    <a:lnTo>
                      <a:pt x="895" y="287"/>
                    </a:lnTo>
                    <a:lnTo>
                      <a:pt x="902" y="287"/>
                    </a:lnTo>
                    <a:lnTo>
                      <a:pt x="907" y="284"/>
                    </a:lnTo>
                    <a:lnTo>
                      <a:pt x="914" y="282"/>
                    </a:lnTo>
                    <a:lnTo>
                      <a:pt x="923" y="278"/>
                    </a:lnTo>
                    <a:lnTo>
                      <a:pt x="935" y="272"/>
                    </a:lnTo>
                    <a:lnTo>
                      <a:pt x="948" y="269"/>
                    </a:lnTo>
                    <a:lnTo>
                      <a:pt x="961" y="263"/>
                    </a:lnTo>
                    <a:lnTo>
                      <a:pt x="969" y="262"/>
                    </a:lnTo>
                    <a:lnTo>
                      <a:pt x="977" y="262"/>
                    </a:lnTo>
                    <a:lnTo>
                      <a:pt x="996" y="265"/>
                    </a:lnTo>
                    <a:lnTo>
                      <a:pt x="1015" y="272"/>
                    </a:lnTo>
                    <a:lnTo>
                      <a:pt x="1029" y="286"/>
                    </a:lnTo>
                    <a:lnTo>
                      <a:pt x="1039" y="301"/>
                    </a:lnTo>
                    <a:lnTo>
                      <a:pt x="1047" y="321"/>
                    </a:lnTo>
                    <a:lnTo>
                      <a:pt x="1050" y="342"/>
                    </a:lnTo>
                    <a:lnTo>
                      <a:pt x="1047" y="364"/>
                    </a:lnTo>
                    <a:lnTo>
                      <a:pt x="1039" y="382"/>
                    </a:lnTo>
                    <a:lnTo>
                      <a:pt x="1029" y="399"/>
                    </a:lnTo>
                    <a:lnTo>
                      <a:pt x="1015" y="413"/>
                    </a:lnTo>
                    <a:lnTo>
                      <a:pt x="996" y="420"/>
                    </a:lnTo>
                    <a:lnTo>
                      <a:pt x="977" y="423"/>
                    </a:lnTo>
                    <a:lnTo>
                      <a:pt x="969" y="423"/>
                    </a:lnTo>
                    <a:lnTo>
                      <a:pt x="961" y="420"/>
                    </a:lnTo>
                    <a:lnTo>
                      <a:pt x="952" y="418"/>
                    </a:lnTo>
                    <a:lnTo>
                      <a:pt x="943" y="415"/>
                    </a:lnTo>
                    <a:lnTo>
                      <a:pt x="932" y="410"/>
                    </a:lnTo>
                    <a:lnTo>
                      <a:pt x="922" y="406"/>
                    </a:lnTo>
                    <a:lnTo>
                      <a:pt x="914" y="402"/>
                    </a:lnTo>
                    <a:lnTo>
                      <a:pt x="907" y="399"/>
                    </a:lnTo>
                    <a:lnTo>
                      <a:pt x="902" y="398"/>
                    </a:lnTo>
                    <a:lnTo>
                      <a:pt x="895" y="398"/>
                    </a:lnTo>
                    <a:lnTo>
                      <a:pt x="890" y="398"/>
                    </a:lnTo>
                    <a:lnTo>
                      <a:pt x="885" y="399"/>
                    </a:lnTo>
                    <a:lnTo>
                      <a:pt x="881" y="402"/>
                    </a:lnTo>
                    <a:lnTo>
                      <a:pt x="876" y="405"/>
                    </a:lnTo>
                    <a:lnTo>
                      <a:pt x="872" y="409"/>
                    </a:lnTo>
                    <a:lnTo>
                      <a:pt x="869" y="414"/>
                    </a:lnTo>
                    <a:lnTo>
                      <a:pt x="867" y="419"/>
                    </a:lnTo>
                    <a:lnTo>
                      <a:pt x="865" y="426"/>
                    </a:lnTo>
                    <a:lnTo>
                      <a:pt x="864" y="433"/>
                    </a:lnTo>
                    <a:lnTo>
                      <a:pt x="864" y="436"/>
                    </a:lnTo>
                    <a:lnTo>
                      <a:pt x="864" y="439"/>
                    </a:lnTo>
                    <a:lnTo>
                      <a:pt x="864" y="651"/>
                    </a:lnTo>
                    <a:lnTo>
                      <a:pt x="847" y="651"/>
                    </a:lnTo>
                    <a:lnTo>
                      <a:pt x="847" y="439"/>
                    </a:lnTo>
                    <a:lnTo>
                      <a:pt x="847" y="436"/>
                    </a:lnTo>
                    <a:lnTo>
                      <a:pt x="847" y="433"/>
                    </a:lnTo>
                    <a:lnTo>
                      <a:pt x="847" y="426"/>
                    </a:lnTo>
                    <a:lnTo>
                      <a:pt x="848" y="426"/>
                    </a:lnTo>
                    <a:lnTo>
                      <a:pt x="850" y="418"/>
                    </a:lnTo>
                    <a:lnTo>
                      <a:pt x="855" y="406"/>
                    </a:lnTo>
                    <a:lnTo>
                      <a:pt x="860" y="399"/>
                    </a:lnTo>
                    <a:lnTo>
                      <a:pt x="865" y="393"/>
                    </a:lnTo>
                    <a:lnTo>
                      <a:pt x="873" y="388"/>
                    </a:lnTo>
                    <a:lnTo>
                      <a:pt x="884" y="384"/>
                    </a:lnTo>
                    <a:lnTo>
                      <a:pt x="895" y="381"/>
                    </a:lnTo>
                    <a:lnTo>
                      <a:pt x="908" y="384"/>
                    </a:lnTo>
                    <a:lnTo>
                      <a:pt x="922" y="388"/>
                    </a:lnTo>
                    <a:lnTo>
                      <a:pt x="929" y="392"/>
                    </a:lnTo>
                    <a:lnTo>
                      <a:pt x="940" y="397"/>
                    </a:lnTo>
                    <a:lnTo>
                      <a:pt x="953" y="401"/>
                    </a:lnTo>
                    <a:lnTo>
                      <a:pt x="965" y="405"/>
                    </a:lnTo>
                    <a:lnTo>
                      <a:pt x="970" y="406"/>
                    </a:lnTo>
                    <a:lnTo>
                      <a:pt x="974" y="407"/>
                    </a:lnTo>
                    <a:lnTo>
                      <a:pt x="977" y="407"/>
                    </a:lnTo>
                    <a:lnTo>
                      <a:pt x="992" y="405"/>
                    </a:lnTo>
                    <a:lnTo>
                      <a:pt x="1005" y="398"/>
                    </a:lnTo>
                    <a:lnTo>
                      <a:pt x="1016" y="389"/>
                    </a:lnTo>
                    <a:lnTo>
                      <a:pt x="1025" y="376"/>
                    </a:lnTo>
                    <a:lnTo>
                      <a:pt x="1032" y="360"/>
                    </a:lnTo>
                    <a:lnTo>
                      <a:pt x="1033" y="342"/>
                    </a:lnTo>
                    <a:lnTo>
                      <a:pt x="1032" y="325"/>
                    </a:lnTo>
                    <a:lnTo>
                      <a:pt x="1025" y="309"/>
                    </a:lnTo>
                    <a:lnTo>
                      <a:pt x="1016" y="296"/>
                    </a:lnTo>
                    <a:lnTo>
                      <a:pt x="1005" y="286"/>
                    </a:lnTo>
                    <a:lnTo>
                      <a:pt x="992" y="280"/>
                    </a:lnTo>
                    <a:lnTo>
                      <a:pt x="977" y="278"/>
                    </a:lnTo>
                    <a:lnTo>
                      <a:pt x="974" y="278"/>
                    </a:lnTo>
                    <a:lnTo>
                      <a:pt x="970" y="279"/>
                    </a:lnTo>
                    <a:lnTo>
                      <a:pt x="965" y="279"/>
                    </a:lnTo>
                    <a:lnTo>
                      <a:pt x="957" y="282"/>
                    </a:lnTo>
                    <a:lnTo>
                      <a:pt x="949" y="284"/>
                    </a:lnTo>
                    <a:lnTo>
                      <a:pt x="937" y="289"/>
                    </a:lnTo>
                    <a:lnTo>
                      <a:pt x="928" y="293"/>
                    </a:lnTo>
                    <a:lnTo>
                      <a:pt x="922" y="296"/>
                    </a:lnTo>
                    <a:lnTo>
                      <a:pt x="908" y="301"/>
                    </a:lnTo>
                    <a:lnTo>
                      <a:pt x="895" y="303"/>
                    </a:lnTo>
                    <a:lnTo>
                      <a:pt x="884" y="301"/>
                    </a:lnTo>
                    <a:lnTo>
                      <a:pt x="873" y="297"/>
                    </a:lnTo>
                    <a:lnTo>
                      <a:pt x="865" y="292"/>
                    </a:lnTo>
                    <a:lnTo>
                      <a:pt x="860" y="286"/>
                    </a:lnTo>
                    <a:lnTo>
                      <a:pt x="855" y="278"/>
                    </a:lnTo>
                    <a:lnTo>
                      <a:pt x="850" y="265"/>
                    </a:lnTo>
                    <a:lnTo>
                      <a:pt x="847" y="250"/>
                    </a:lnTo>
                    <a:lnTo>
                      <a:pt x="847" y="250"/>
                    </a:lnTo>
                    <a:lnTo>
                      <a:pt x="847" y="250"/>
                    </a:lnTo>
                    <a:lnTo>
                      <a:pt x="847" y="245"/>
                    </a:lnTo>
                    <a:lnTo>
                      <a:pt x="847" y="17"/>
                    </a:lnTo>
                    <a:lnTo>
                      <a:pt x="825" y="17"/>
                    </a:lnTo>
                    <a:lnTo>
                      <a:pt x="700" y="17"/>
                    </a:lnTo>
                    <a:lnTo>
                      <a:pt x="631" y="17"/>
                    </a:lnTo>
                    <a:lnTo>
                      <a:pt x="631" y="17"/>
                    </a:lnTo>
                    <a:lnTo>
                      <a:pt x="627" y="17"/>
                    </a:lnTo>
                    <a:lnTo>
                      <a:pt x="627" y="17"/>
                    </a:lnTo>
                    <a:lnTo>
                      <a:pt x="623" y="17"/>
                    </a:lnTo>
                    <a:lnTo>
                      <a:pt x="619" y="19"/>
                    </a:lnTo>
                    <a:lnTo>
                      <a:pt x="615" y="20"/>
                    </a:lnTo>
                    <a:lnTo>
                      <a:pt x="613" y="22"/>
                    </a:lnTo>
                    <a:lnTo>
                      <a:pt x="611" y="24"/>
                    </a:lnTo>
                    <a:lnTo>
                      <a:pt x="610" y="26"/>
                    </a:lnTo>
                    <a:lnTo>
                      <a:pt x="610" y="28"/>
                    </a:lnTo>
                    <a:lnTo>
                      <a:pt x="611" y="32"/>
                    </a:lnTo>
                    <a:lnTo>
                      <a:pt x="613" y="37"/>
                    </a:lnTo>
                    <a:lnTo>
                      <a:pt x="615" y="42"/>
                    </a:lnTo>
                    <a:lnTo>
                      <a:pt x="619" y="50"/>
                    </a:lnTo>
                    <a:lnTo>
                      <a:pt x="623" y="62"/>
                    </a:lnTo>
                    <a:lnTo>
                      <a:pt x="628" y="73"/>
                    </a:lnTo>
                    <a:lnTo>
                      <a:pt x="632" y="88"/>
                    </a:lnTo>
                    <a:lnTo>
                      <a:pt x="635" y="98"/>
                    </a:lnTo>
                    <a:lnTo>
                      <a:pt x="635" y="109"/>
                    </a:lnTo>
                    <a:lnTo>
                      <a:pt x="632" y="135"/>
                    </a:lnTo>
                    <a:lnTo>
                      <a:pt x="622" y="157"/>
                    </a:lnTo>
                    <a:lnTo>
                      <a:pt x="605" y="176"/>
                    </a:lnTo>
                    <a:lnTo>
                      <a:pt x="585" y="190"/>
                    </a:lnTo>
                    <a:lnTo>
                      <a:pt x="560" y="199"/>
                    </a:lnTo>
                    <a:lnTo>
                      <a:pt x="533" y="203"/>
                    </a:lnTo>
                    <a:lnTo>
                      <a:pt x="507" y="199"/>
                    </a:lnTo>
                    <a:lnTo>
                      <a:pt x="482" y="190"/>
                    </a:lnTo>
                    <a:lnTo>
                      <a:pt x="461" y="176"/>
                    </a:lnTo>
                    <a:lnTo>
                      <a:pt x="445" y="157"/>
                    </a:lnTo>
                    <a:lnTo>
                      <a:pt x="435" y="135"/>
                    </a:lnTo>
                    <a:lnTo>
                      <a:pt x="431" y="109"/>
                    </a:lnTo>
                    <a:lnTo>
                      <a:pt x="432" y="98"/>
                    </a:lnTo>
                    <a:lnTo>
                      <a:pt x="435" y="88"/>
                    </a:lnTo>
                    <a:lnTo>
                      <a:pt x="442" y="66"/>
                    </a:lnTo>
                    <a:lnTo>
                      <a:pt x="448" y="53"/>
                    </a:lnTo>
                    <a:lnTo>
                      <a:pt x="452" y="42"/>
                    </a:lnTo>
                    <a:lnTo>
                      <a:pt x="454" y="37"/>
                    </a:lnTo>
                    <a:lnTo>
                      <a:pt x="456" y="32"/>
                    </a:lnTo>
                    <a:lnTo>
                      <a:pt x="457" y="28"/>
                    </a:lnTo>
                    <a:lnTo>
                      <a:pt x="457" y="26"/>
                    </a:lnTo>
                    <a:lnTo>
                      <a:pt x="456" y="24"/>
                    </a:lnTo>
                    <a:lnTo>
                      <a:pt x="454" y="22"/>
                    </a:lnTo>
                    <a:lnTo>
                      <a:pt x="453" y="21"/>
                    </a:lnTo>
                    <a:lnTo>
                      <a:pt x="450" y="20"/>
                    </a:lnTo>
                    <a:lnTo>
                      <a:pt x="445" y="17"/>
                    </a:lnTo>
                    <a:lnTo>
                      <a:pt x="440" y="17"/>
                    </a:lnTo>
                    <a:lnTo>
                      <a:pt x="440" y="17"/>
                    </a:lnTo>
                    <a:lnTo>
                      <a:pt x="439" y="17"/>
                    </a:lnTo>
                    <a:lnTo>
                      <a:pt x="436" y="17"/>
                    </a:lnTo>
                    <a:lnTo>
                      <a:pt x="433" y="17"/>
                    </a:lnTo>
                    <a:lnTo>
                      <a:pt x="419" y="17"/>
                    </a:lnTo>
                    <a:lnTo>
                      <a:pt x="414" y="17"/>
                    </a:lnTo>
                    <a:lnTo>
                      <a:pt x="407" y="17"/>
                    </a:lnTo>
                    <a:lnTo>
                      <a:pt x="403" y="17"/>
                    </a:lnTo>
                    <a:lnTo>
                      <a:pt x="399" y="17"/>
                    </a:lnTo>
                    <a:lnTo>
                      <a:pt x="399" y="17"/>
                    </a:lnTo>
                    <a:lnTo>
                      <a:pt x="344" y="17"/>
                    </a:lnTo>
                    <a:lnTo>
                      <a:pt x="344" y="17"/>
                    </a:lnTo>
                    <a:lnTo>
                      <a:pt x="334" y="17"/>
                    </a:lnTo>
                    <a:lnTo>
                      <a:pt x="234" y="17"/>
                    </a:lnTo>
                    <a:lnTo>
                      <a:pt x="229" y="17"/>
                    </a:lnTo>
                    <a:lnTo>
                      <a:pt x="219" y="17"/>
                    </a:lnTo>
                    <a:lnTo>
                      <a:pt x="206" y="17"/>
                    </a:lnTo>
                    <a:lnTo>
                      <a:pt x="202" y="17"/>
                    </a:lnTo>
                    <a:lnTo>
                      <a:pt x="202" y="245"/>
                    </a:lnTo>
                    <a:lnTo>
                      <a:pt x="202" y="250"/>
                    </a:lnTo>
                    <a:lnTo>
                      <a:pt x="202" y="252"/>
                    </a:lnTo>
                    <a:lnTo>
                      <a:pt x="199" y="266"/>
                    </a:lnTo>
                    <a:lnTo>
                      <a:pt x="195" y="278"/>
                    </a:lnTo>
                    <a:lnTo>
                      <a:pt x="190" y="286"/>
                    </a:lnTo>
                    <a:lnTo>
                      <a:pt x="183" y="292"/>
                    </a:lnTo>
                    <a:lnTo>
                      <a:pt x="177" y="297"/>
                    </a:lnTo>
                    <a:lnTo>
                      <a:pt x="165" y="301"/>
                    </a:lnTo>
                    <a:lnTo>
                      <a:pt x="153" y="303"/>
                    </a:lnTo>
                    <a:lnTo>
                      <a:pt x="140" y="301"/>
                    </a:lnTo>
                    <a:lnTo>
                      <a:pt x="128" y="296"/>
                    </a:lnTo>
                    <a:lnTo>
                      <a:pt x="119" y="293"/>
                    </a:lnTo>
                    <a:lnTo>
                      <a:pt x="109" y="288"/>
                    </a:lnTo>
                    <a:lnTo>
                      <a:pt x="97" y="283"/>
                    </a:lnTo>
                    <a:lnTo>
                      <a:pt x="84" y="280"/>
                    </a:lnTo>
                    <a:lnTo>
                      <a:pt x="80" y="279"/>
                    </a:lnTo>
                    <a:lnTo>
                      <a:pt x="75" y="278"/>
                    </a:lnTo>
                    <a:lnTo>
                      <a:pt x="72" y="278"/>
                    </a:lnTo>
                    <a:lnTo>
                      <a:pt x="58" y="280"/>
                    </a:lnTo>
                    <a:lnTo>
                      <a:pt x="44" y="287"/>
                    </a:lnTo>
                    <a:lnTo>
                      <a:pt x="33" y="296"/>
                    </a:lnTo>
                    <a:lnTo>
                      <a:pt x="24" y="309"/>
                    </a:lnTo>
                    <a:lnTo>
                      <a:pt x="18" y="325"/>
                    </a:lnTo>
                    <a:lnTo>
                      <a:pt x="16" y="342"/>
                    </a:lnTo>
                    <a:lnTo>
                      <a:pt x="18" y="360"/>
                    </a:lnTo>
                    <a:lnTo>
                      <a:pt x="24" y="376"/>
                    </a:lnTo>
                    <a:lnTo>
                      <a:pt x="33" y="389"/>
                    </a:lnTo>
                    <a:lnTo>
                      <a:pt x="44" y="398"/>
                    </a:lnTo>
                    <a:lnTo>
                      <a:pt x="58" y="405"/>
                    </a:lnTo>
                    <a:lnTo>
                      <a:pt x="72" y="407"/>
                    </a:lnTo>
                    <a:lnTo>
                      <a:pt x="75" y="407"/>
                    </a:lnTo>
                    <a:lnTo>
                      <a:pt x="80" y="406"/>
                    </a:lnTo>
                    <a:lnTo>
                      <a:pt x="84" y="405"/>
                    </a:lnTo>
                    <a:lnTo>
                      <a:pt x="92" y="403"/>
                    </a:lnTo>
                    <a:lnTo>
                      <a:pt x="101" y="399"/>
                    </a:lnTo>
                    <a:lnTo>
                      <a:pt x="111" y="396"/>
                    </a:lnTo>
                    <a:lnTo>
                      <a:pt x="120" y="392"/>
                    </a:lnTo>
                    <a:lnTo>
                      <a:pt x="128" y="388"/>
                    </a:lnTo>
                    <a:lnTo>
                      <a:pt x="140" y="384"/>
                    </a:lnTo>
                    <a:lnTo>
                      <a:pt x="153" y="382"/>
                    </a:lnTo>
                    <a:lnTo>
                      <a:pt x="165" y="384"/>
                    </a:lnTo>
                    <a:lnTo>
                      <a:pt x="177" y="388"/>
                    </a:lnTo>
                    <a:lnTo>
                      <a:pt x="183" y="393"/>
                    </a:lnTo>
                    <a:lnTo>
                      <a:pt x="190" y="399"/>
                    </a:lnTo>
                    <a:lnTo>
                      <a:pt x="194" y="406"/>
                    </a:lnTo>
                    <a:lnTo>
                      <a:pt x="199" y="419"/>
                    </a:lnTo>
                    <a:lnTo>
                      <a:pt x="200" y="426"/>
                    </a:lnTo>
                    <a:lnTo>
                      <a:pt x="203" y="426"/>
                    </a:lnTo>
                    <a:lnTo>
                      <a:pt x="202" y="433"/>
                    </a:lnTo>
                    <a:lnTo>
                      <a:pt x="202" y="436"/>
                    </a:lnTo>
                    <a:lnTo>
                      <a:pt x="202" y="439"/>
                    </a:lnTo>
                    <a:lnTo>
                      <a:pt x="202" y="651"/>
                    </a:lnTo>
                    <a:lnTo>
                      <a:pt x="186" y="651"/>
                    </a:lnTo>
                    <a:lnTo>
                      <a:pt x="186" y="439"/>
                    </a:lnTo>
                    <a:lnTo>
                      <a:pt x="186" y="436"/>
                    </a:lnTo>
                    <a:lnTo>
                      <a:pt x="186" y="433"/>
                    </a:lnTo>
                    <a:lnTo>
                      <a:pt x="185" y="427"/>
                    </a:lnTo>
                    <a:lnTo>
                      <a:pt x="182" y="420"/>
                    </a:lnTo>
                    <a:lnTo>
                      <a:pt x="181" y="414"/>
                    </a:lnTo>
                    <a:lnTo>
                      <a:pt x="177" y="409"/>
                    </a:lnTo>
                    <a:lnTo>
                      <a:pt x="173" y="405"/>
                    </a:lnTo>
                    <a:lnTo>
                      <a:pt x="169" y="402"/>
                    </a:lnTo>
                    <a:lnTo>
                      <a:pt x="164" y="399"/>
                    </a:lnTo>
                    <a:lnTo>
                      <a:pt x="158" y="398"/>
                    </a:lnTo>
                    <a:lnTo>
                      <a:pt x="153" y="398"/>
                    </a:lnTo>
                    <a:lnTo>
                      <a:pt x="148" y="398"/>
                    </a:lnTo>
                    <a:lnTo>
                      <a:pt x="141" y="401"/>
                    </a:lnTo>
                    <a:lnTo>
                      <a:pt x="135" y="403"/>
                    </a:lnTo>
                    <a:lnTo>
                      <a:pt x="127" y="407"/>
                    </a:lnTo>
                    <a:lnTo>
                      <a:pt x="115" y="411"/>
                    </a:lnTo>
                    <a:lnTo>
                      <a:pt x="102" y="416"/>
                    </a:lnTo>
                    <a:lnTo>
                      <a:pt x="88" y="420"/>
                    </a:lnTo>
                    <a:lnTo>
                      <a:pt x="80" y="423"/>
                    </a:lnTo>
                    <a:lnTo>
                      <a:pt x="72" y="423"/>
                    </a:lnTo>
                    <a:lnTo>
                      <a:pt x="52" y="420"/>
                    </a:lnTo>
                    <a:lnTo>
                      <a:pt x="35" y="413"/>
                    </a:lnTo>
                    <a:lnTo>
                      <a:pt x="21" y="399"/>
                    </a:lnTo>
                    <a:lnTo>
                      <a:pt x="9" y="382"/>
                    </a:lnTo>
                    <a:lnTo>
                      <a:pt x="3" y="364"/>
                    </a:lnTo>
                    <a:lnTo>
                      <a:pt x="0" y="342"/>
                    </a:lnTo>
                    <a:lnTo>
                      <a:pt x="3" y="321"/>
                    </a:lnTo>
                    <a:lnTo>
                      <a:pt x="9" y="303"/>
                    </a:lnTo>
                    <a:lnTo>
                      <a:pt x="21" y="286"/>
                    </a:lnTo>
                    <a:lnTo>
                      <a:pt x="35" y="272"/>
                    </a:lnTo>
                    <a:lnTo>
                      <a:pt x="52" y="265"/>
                    </a:lnTo>
                    <a:lnTo>
                      <a:pt x="72" y="262"/>
                    </a:lnTo>
                    <a:lnTo>
                      <a:pt x="80" y="262"/>
                    </a:lnTo>
                    <a:lnTo>
                      <a:pt x="88" y="265"/>
                    </a:lnTo>
                    <a:lnTo>
                      <a:pt x="97" y="267"/>
                    </a:lnTo>
                    <a:lnTo>
                      <a:pt x="106" y="270"/>
                    </a:lnTo>
                    <a:lnTo>
                      <a:pt x="118" y="274"/>
                    </a:lnTo>
                    <a:lnTo>
                      <a:pt x="127" y="279"/>
                    </a:lnTo>
                    <a:lnTo>
                      <a:pt x="135" y="282"/>
                    </a:lnTo>
                    <a:lnTo>
                      <a:pt x="141" y="284"/>
                    </a:lnTo>
                    <a:lnTo>
                      <a:pt x="148" y="287"/>
                    </a:lnTo>
                    <a:lnTo>
                      <a:pt x="153" y="287"/>
                    </a:lnTo>
                    <a:lnTo>
                      <a:pt x="158" y="287"/>
                    </a:lnTo>
                    <a:lnTo>
                      <a:pt x="164" y="286"/>
                    </a:lnTo>
                    <a:lnTo>
                      <a:pt x="169" y="283"/>
                    </a:lnTo>
                    <a:lnTo>
                      <a:pt x="173" y="280"/>
                    </a:lnTo>
                    <a:lnTo>
                      <a:pt x="177" y="275"/>
                    </a:lnTo>
                    <a:lnTo>
                      <a:pt x="181" y="270"/>
                    </a:lnTo>
                    <a:lnTo>
                      <a:pt x="183" y="265"/>
                    </a:lnTo>
                    <a:lnTo>
                      <a:pt x="185" y="258"/>
                    </a:lnTo>
                    <a:lnTo>
                      <a:pt x="186" y="250"/>
                    </a:lnTo>
                    <a:lnTo>
                      <a:pt x="186" y="245"/>
                    </a:lnTo>
                    <a:lnTo>
                      <a:pt x="186" y="1"/>
                    </a:lnTo>
                    <a:lnTo>
                      <a:pt x="194" y="1"/>
                    </a:lnTo>
                    <a:lnTo>
                      <a:pt x="206" y="1"/>
                    </a:lnTo>
                    <a:lnTo>
                      <a:pt x="219" y="1"/>
                    </a:lnTo>
                    <a:lnTo>
                      <a:pt x="229" y="1"/>
                    </a:lnTo>
                    <a:lnTo>
                      <a:pt x="234" y="1"/>
                    </a:lnTo>
                    <a:lnTo>
                      <a:pt x="334" y="1"/>
                    </a:lnTo>
                    <a:lnTo>
                      <a:pt x="344" y="0"/>
                    </a:lnTo>
                    <a:lnTo>
                      <a:pt x="399" y="0"/>
                    </a:lnTo>
                    <a:lnTo>
                      <a:pt x="399" y="0"/>
                    </a:lnTo>
                    <a:lnTo>
                      <a:pt x="403" y="0"/>
                    </a:lnTo>
                    <a:lnTo>
                      <a:pt x="407" y="0"/>
                    </a:lnTo>
                    <a:lnTo>
                      <a:pt x="412" y="0"/>
                    </a:lnTo>
                    <a:lnTo>
                      <a:pt x="418" y="0"/>
                    </a:lnTo>
                    <a:lnTo>
                      <a:pt x="428" y="0"/>
                    </a:lnTo>
                    <a:lnTo>
                      <a:pt x="436" y="0"/>
                    </a:lnTo>
                    <a:lnTo>
                      <a:pt x="440" y="0"/>
                    </a:lnTo>
                    <a:lnTo>
                      <a:pt x="440" y="0"/>
                    </a:lnTo>
                    <a:lnTo>
                      <a:pt x="440" y="0"/>
                    </a:lnTo>
                    <a:lnTo>
                      <a:pt x="441" y="0"/>
                    </a:lnTo>
                    <a:lnTo>
                      <a:pt x="446" y="1"/>
                    </a:lnTo>
                    <a:lnTo>
                      <a:pt x="453" y="3"/>
                    </a:lnTo>
                    <a:lnTo>
                      <a:pt x="458" y="5"/>
                    </a:lnTo>
                    <a:lnTo>
                      <a:pt x="463" y="8"/>
                    </a:lnTo>
                    <a:lnTo>
                      <a:pt x="467" y="12"/>
                    </a:lnTo>
                    <a:lnTo>
                      <a:pt x="470" y="17"/>
                    </a:lnTo>
                    <a:lnTo>
                      <a:pt x="473" y="22"/>
                    </a:lnTo>
                    <a:lnTo>
                      <a:pt x="473" y="28"/>
                    </a:lnTo>
                    <a:lnTo>
                      <a:pt x="471" y="36"/>
                    </a:lnTo>
                    <a:lnTo>
                      <a:pt x="469" y="45"/>
                    </a:lnTo>
                    <a:lnTo>
                      <a:pt x="466" y="49"/>
                    </a:lnTo>
                    <a:lnTo>
                      <a:pt x="463" y="56"/>
                    </a:lnTo>
                    <a:lnTo>
                      <a:pt x="458" y="67"/>
                    </a:lnTo>
                    <a:lnTo>
                      <a:pt x="454" y="79"/>
                    </a:lnTo>
                    <a:lnTo>
                      <a:pt x="450" y="92"/>
                    </a:lnTo>
                    <a:lnTo>
                      <a:pt x="449" y="98"/>
                    </a:lnTo>
                    <a:lnTo>
                      <a:pt x="448" y="105"/>
                    </a:lnTo>
                    <a:lnTo>
                      <a:pt x="448" y="109"/>
                    </a:lnTo>
                    <a:lnTo>
                      <a:pt x="450" y="130"/>
                    </a:lnTo>
                    <a:lnTo>
                      <a:pt x="459" y="148"/>
                    </a:lnTo>
                    <a:lnTo>
                      <a:pt x="473" y="164"/>
                    </a:lnTo>
                    <a:lnTo>
                      <a:pt x="490" y="176"/>
                    </a:lnTo>
                    <a:lnTo>
                      <a:pt x="511" y="183"/>
                    </a:lnTo>
                    <a:lnTo>
                      <a:pt x="533" y="186"/>
                    </a:lnTo>
                    <a:lnTo>
                      <a:pt x="556" y="183"/>
                    </a:lnTo>
                    <a:lnTo>
                      <a:pt x="577" y="176"/>
                    </a:lnTo>
                    <a:lnTo>
                      <a:pt x="594" y="164"/>
                    </a:lnTo>
                    <a:lnTo>
                      <a:pt x="607" y="148"/>
                    </a:lnTo>
                    <a:lnTo>
                      <a:pt x="617" y="130"/>
                    </a:lnTo>
                    <a:lnTo>
                      <a:pt x="619" y="109"/>
                    </a:lnTo>
                    <a:lnTo>
                      <a:pt x="619" y="105"/>
                    </a:lnTo>
                    <a:lnTo>
                      <a:pt x="618" y="98"/>
                    </a:lnTo>
                    <a:lnTo>
                      <a:pt x="617" y="92"/>
                    </a:lnTo>
                    <a:lnTo>
                      <a:pt x="614" y="81"/>
                    </a:lnTo>
                    <a:lnTo>
                      <a:pt x="610" y="71"/>
                    </a:lnTo>
                    <a:lnTo>
                      <a:pt x="605" y="59"/>
                    </a:lnTo>
                    <a:lnTo>
                      <a:pt x="601" y="49"/>
                    </a:lnTo>
                    <a:lnTo>
                      <a:pt x="598" y="45"/>
                    </a:lnTo>
                    <a:lnTo>
                      <a:pt x="596" y="36"/>
                    </a:lnTo>
                    <a:lnTo>
                      <a:pt x="594" y="28"/>
                    </a:lnTo>
                    <a:lnTo>
                      <a:pt x="594" y="22"/>
                    </a:lnTo>
                    <a:lnTo>
                      <a:pt x="597" y="17"/>
                    </a:lnTo>
                    <a:lnTo>
                      <a:pt x="600" y="12"/>
                    </a:lnTo>
                    <a:lnTo>
                      <a:pt x="603" y="8"/>
                    </a:lnTo>
                    <a:lnTo>
                      <a:pt x="614" y="3"/>
                    </a:lnTo>
                    <a:lnTo>
                      <a:pt x="619" y="1"/>
                    </a:lnTo>
                    <a:lnTo>
                      <a:pt x="6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37"/>
              <p:cNvSpPr>
                <a:spLocks noEditPoints="1"/>
              </p:cNvSpPr>
              <p:nvPr/>
            </p:nvSpPr>
            <p:spPr bwMode="auto">
              <a:xfrm>
                <a:off x="5280025" y="3341688"/>
                <a:ext cx="1647825" cy="1681163"/>
              </a:xfrm>
              <a:custGeom>
                <a:avLst/>
                <a:gdLst>
                  <a:gd name="T0" fmla="*/ 459 w 1038"/>
                  <a:gd name="T1" fmla="*/ 84 h 1059"/>
                  <a:gd name="T2" fmla="*/ 479 w 1038"/>
                  <a:gd name="T3" fmla="*/ 139 h 1059"/>
                  <a:gd name="T4" fmla="*/ 439 w 1038"/>
                  <a:gd name="T5" fmla="*/ 195 h 1059"/>
                  <a:gd name="T6" fmla="*/ 196 w 1038"/>
                  <a:gd name="T7" fmla="*/ 216 h 1059"/>
                  <a:gd name="T8" fmla="*/ 196 w 1038"/>
                  <a:gd name="T9" fmla="*/ 448 h 1059"/>
                  <a:gd name="T10" fmla="*/ 157 w 1038"/>
                  <a:gd name="T11" fmla="*/ 494 h 1059"/>
                  <a:gd name="T12" fmla="*/ 134 w 1038"/>
                  <a:gd name="T13" fmla="*/ 487 h 1059"/>
                  <a:gd name="T14" fmla="*/ 62 w 1038"/>
                  <a:gd name="T15" fmla="*/ 467 h 1059"/>
                  <a:gd name="T16" fmla="*/ 35 w 1038"/>
                  <a:gd name="T17" fmla="*/ 589 h 1059"/>
                  <a:gd name="T18" fmla="*/ 112 w 1038"/>
                  <a:gd name="T19" fmla="*/ 600 h 1059"/>
                  <a:gd name="T20" fmla="*/ 157 w 1038"/>
                  <a:gd name="T21" fmla="*/ 581 h 1059"/>
                  <a:gd name="T22" fmla="*/ 196 w 1038"/>
                  <a:gd name="T23" fmla="*/ 627 h 1059"/>
                  <a:gd name="T24" fmla="*/ 439 w 1038"/>
                  <a:gd name="T25" fmla="*/ 852 h 1059"/>
                  <a:gd name="T26" fmla="*/ 480 w 1038"/>
                  <a:gd name="T27" fmla="*/ 876 h 1059"/>
                  <a:gd name="T28" fmla="*/ 477 w 1038"/>
                  <a:gd name="T29" fmla="*/ 911 h 1059"/>
                  <a:gd name="T30" fmla="*/ 455 w 1038"/>
                  <a:gd name="T31" fmla="*/ 966 h 1059"/>
                  <a:gd name="T32" fmla="*/ 527 w 1038"/>
                  <a:gd name="T33" fmla="*/ 1043 h 1059"/>
                  <a:gd name="T34" fmla="*/ 599 w 1038"/>
                  <a:gd name="T35" fmla="*/ 965 h 1059"/>
                  <a:gd name="T36" fmla="*/ 576 w 1038"/>
                  <a:gd name="T37" fmla="*/ 910 h 1059"/>
                  <a:gd name="T38" fmla="*/ 599 w 1038"/>
                  <a:gd name="T39" fmla="*/ 856 h 1059"/>
                  <a:gd name="T40" fmla="*/ 841 w 1038"/>
                  <a:gd name="T41" fmla="*/ 627 h 1059"/>
                  <a:gd name="T42" fmla="*/ 899 w 1038"/>
                  <a:gd name="T43" fmla="*/ 592 h 1059"/>
                  <a:gd name="T44" fmla="*/ 947 w 1038"/>
                  <a:gd name="T45" fmla="*/ 609 h 1059"/>
                  <a:gd name="T46" fmla="*/ 1022 w 1038"/>
                  <a:gd name="T47" fmla="*/ 538 h 1059"/>
                  <a:gd name="T48" fmla="*/ 949 w 1038"/>
                  <a:gd name="T49" fmla="*/ 466 h 1059"/>
                  <a:gd name="T50" fmla="*/ 899 w 1038"/>
                  <a:gd name="T51" fmla="*/ 490 h 1059"/>
                  <a:gd name="T52" fmla="*/ 845 w 1038"/>
                  <a:gd name="T53" fmla="*/ 466 h 1059"/>
                  <a:gd name="T54" fmla="*/ 841 w 1038"/>
                  <a:gd name="T55" fmla="*/ 250 h 1059"/>
                  <a:gd name="T56" fmla="*/ 579 w 1038"/>
                  <a:gd name="T57" fmla="*/ 179 h 1059"/>
                  <a:gd name="T58" fmla="*/ 577 w 1038"/>
                  <a:gd name="T59" fmla="*/ 136 h 1059"/>
                  <a:gd name="T60" fmla="*/ 595 w 1038"/>
                  <a:gd name="T61" fmla="*/ 80 h 1059"/>
                  <a:gd name="T62" fmla="*/ 551 w 1038"/>
                  <a:gd name="T63" fmla="*/ 3 h 1059"/>
                  <a:gd name="T64" fmla="*/ 607 w 1038"/>
                  <a:gd name="T65" fmla="*/ 101 h 1059"/>
                  <a:gd name="T66" fmla="*/ 589 w 1038"/>
                  <a:gd name="T67" fmla="*/ 165 h 1059"/>
                  <a:gd name="T68" fmla="*/ 857 w 1038"/>
                  <a:gd name="T69" fmla="*/ 233 h 1059"/>
                  <a:gd name="T70" fmla="*/ 869 w 1038"/>
                  <a:gd name="T71" fmla="*/ 473 h 1059"/>
                  <a:gd name="T72" fmla="*/ 896 w 1038"/>
                  <a:gd name="T73" fmla="*/ 471 h 1059"/>
                  <a:gd name="T74" fmla="*/ 998 w 1038"/>
                  <a:gd name="T75" fmla="*/ 461 h 1059"/>
                  <a:gd name="T76" fmla="*/ 998 w 1038"/>
                  <a:gd name="T77" fmla="*/ 614 h 1059"/>
                  <a:gd name="T78" fmla="*/ 895 w 1038"/>
                  <a:gd name="T79" fmla="*/ 607 h 1059"/>
                  <a:gd name="T80" fmla="*/ 862 w 1038"/>
                  <a:gd name="T81" fmla="*/ 611 h 1059"/>
                  <a:gd name="T82" fmla="*/ 611 w 1038"/>
                  <a:gd name="T83" fmla="*/ 869 h 1059"/>
                  <a:gd name="T84" fmla="*/ 587 w 1038"/>
                  <a:gd name="T85" fmla="*/ 897 h 1059"/>
                  <a:gd name="T86" fmla="*/ 612 w 1038"/>
                  <a:gd name="T87" fmla="*/ 952 h 1059"/>
                  <a:gd name="T88" fmla="*/ 527 w 1038"/>
                  <a:gd name="T89" fmla="*/ 1059 h 1059"/>
                  <a:gd name="T90" fmla="*/ 442 w 1038"/>
                  <a:gd name="T91" fmla="*/ 952 h 1059"/>
                  <a:gd name="T92" fmla="*/ 467 w 1038"/>
                  <a:gd name="T93" fmla="*/ 888 h 1059"/>
                  <a:gd name="T94" fmla="*/ 179 w 1038"/>
                  <a:gd name="T95" fmla="*/ 869 h 1059"/>
                  <a:gd name="T96" fmla="*/ 179 w 1038"/>
                  <a:gd name="T97" fmla="*/ 821 h 1059"/>
                  <a:gd name="T98" fmla="*/ 168 w 1038"/>
                  <a:gd name="T99" fmla="*/ 602 h 1059"/>
                  <a:gd name="T100" fmla="*/ 140 w 1038"/>
                  <a:gd name="T101" fmla="*/ 604 h 1059"/>
                  <a:gd name="T102" fmla="*/ 39 w 1038"/>
                  <a:gd name="T103" fmla="*/ 614 h 1059"/>
                  <a:gd name="T104" fmla="*/ 39 w 1038"/>
                  <a:gd name="T105" fmla="*/ 461 h 1059"/>
                  <a:gd name="T106" fmla="*/ 144 w 1038"/>
                  <a:gd name="T107" fmla="*/ 474 h 1059"/>
                  <a:gd name="T108" fmla="*/ 176 w 1038"/>
                  <a:gd name="T109" fmla="*/ 461 h 1059"/>
                  <a:gd name="T110" fmla="*/ 179 w 1038"/>
                  <a:gd name="T111" fmla="*/ 216 h 1059"/>
                  <a:gd name="T112" fmla="*/ 443 w 1038"/>
                  <a:gd name="T113" fmla="*/ 179 h 1059"/>
                  <a:gd name="T114" fmla="*/ 466 w 1038"/>
                  <a:gd name="T115" fmla="*/ 152 h 1059"/>
                  <a:gd name="T116" fmla="*/ 443 w 1038"/>
                  <a:gd name="T117" fmla="*/ 8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8" h="1059">
                    <a:moveTo>
                      <a:pt x="527" y="16"/>
                    </a:moveTo>
                    <a:lnTo>
                      <a:pt x="507" y="18"/>
                    </a:lnTo>
                    <a:lnTo>
                      <a:pt x="492" y="25"/>
                    </a:lnTo>
                    <a:lnTo>
                      <a:pt x="477" y="34"/>
                    </a:lnTo>
                    <a:lnTo>
                      <a:pt x="468" y="47"/>
                    </a:lnTo>
                    <a:lnTo>
                      <a:pt x="462" y="63"/>
                    </a:lnTo>
                    <a:lnTo>
                      <a:pt x="459" y="80"/>
                    </a:lnTo>
                    <a:lnTo>
                      <a:pt x="459" y="84"/>
                    </a:lnTo>
                    <a:lnTo>
                      <a:pt x="460" y="89"/>
                    </a:lnTo>
                    <a:lnTo>
                      <a:pt x="462" y="96"/>
                    </a:lnTo>
                    <a:lnTo>
                      <a:pt x="464" y="105"/>
                    </a:lnTo>
                    <a:lnTo>
                      <a:pt x="468" y="114"/>
                    </a:lnTo>
                    <a:lnTo>
                      <a:pt x="472" y="124"/>
                    </a:lnTo>
                    <a:lnTo>
                      <a:pt x="476" y="134"/>
                    </a:lnTo>
                    <a:lnTo>
                      <a:pt x="479" y="137"/>
                    </a:lnTo>
                    <a:lnTo>
                      <a:pt x="479" y="139"/>
                    </a:lnTo>
                    <a:lnTo>
                      <a:pt x="481" y="148"/>
                    </a:lnTo>
                    <a:lnTo>
                      <a:pt x="483" y="157"/>
                    </a:lnTo>
                    <a:lnTo>
                      <a:pt x="483" y="165"/>
                    </a:lnTo>
                    <a:lnTo>
                      <a:pt x="479" y="173"/>
                    </a:lnTo>
                    <a:lnTo>
                      <a:pt x="475" y="179"/>
                    </a:lnTo>
                    <a:lnTo>
                      <a:pt x="469" y="185"/>
                    </a:lnTo>
                    <a:lnTo>
                      <a:pt x="455" y="192"/>
                    </a:lnTo>
                    <a:lnTo>
                      <a:pt x="439" y="195"/>
                    </a:lnTo>
                    <a:lnTo>
                      <a:pt x="439" y="196"/>
                    </a:lnTo>
                    <a:lnTo>
                      <a:pt x="439" y="196"/>
                    </a:lnTo>
                    <a:lnTo>
                      <a:pt x="439" y="196"/>
                    </a:lnTo>
                    <a:lnTo>
                      <a:pt x="437" y="196"/>
                    </a:lnTo>
                    <a:lnTo>
                      <a:pt x="433" y="196"/>
                    </a:lnTo>
                    <a:lnTo>
                      <a:pt x="196" y="196"/>
                    </a:lnTo>
                    <a:lnTo>
                      <a:pt x="196" y="203"/>
                    </a:lnTo>
                    <a:lnTo>
                      <a:pt x="196" y="216"/>
                    </a:lnTo>
                    <a:lnTo>
                      <a:pt x="196" y="230"/>
                    </a:lnTo>
                    <a:lnTo>
                      <a:pt x="196" y="242"/>
                    </a:lnTo>
                    <a:lnTo>
                      <a:pt x="196" y="249"/>
                    </a:lnTo>
                    <a:lnTo>
                      <a:pt x="196" y="335"/>
                    </a:lnTo>
                    <a:lnTo>
                      <a:pt x="196" y="335"/>
                    </a:lnTo>
                    <a:lnTo>
                      <a:pt x="196" y="444"/>
                    </a:lnTo>
                    <a:lnTo>
                      <a:pt x="196" y="444"/>
                    </a:lnTo>
                    <a:lnTo>
                      <a:pt x="196" y="448"/>
                    </a:lnTo>
                    <a:lnTo>
                      <a:pt x="196" y="448"/>
                    </a:lnTo>
                    <a:lnTo>
                      <a:pt x="193" y="462"/>
                    </a:lnTo>
                    <a:lnTo>
                      <a:pt x="188" y="474"/>
                    </a:lnTo>
                    <a:lnTo>
                      <a:pt x="184" y="480"/>
                    </a:lnTo>
                    <a:lnTo>
                      <a:pt x="179" y="486"/>
                    </a:lnTo>
                    <a:lnTo>
                      <a:pt x="172" y="490"/>
                    </a:lnTo>
                    <a:lnTo>
                      <a:pt x="164" y="492"/>
                    </a:lnTo>
                    <a:lnTo>
                      <a:pt x="157" y="494"/>
                    </a:lnTo>
                    <a:lnTo>
                      <a:pt x="147" y="492"/>
                    </a:lnTo>
                    <a:lnTo>
                      <a:pt x="138" y="490"/>
                    </a:lnTo>
                    <a:lnTo>
                      <a:pt x="138" y="490"/>
                    </a:lnTo>
                    <a:lnTo>
                      <a:pt x="137" y="490"/>
                    </a:lnTo>
                    <a:lnTo>
                      <a:pt x="137" y="488"/>
                    </a:lnTo>
                    <a:lnTo>
                      <a:pt x="137" y="488"/>
                    </a:lnTo>
                    <a:lnTo>
                      <a:pt x="136" y="488"/>
                    </a:lnTo>
                    <a:lnTo>
                      <a:pt x="134" y="487"/>
                    </a:lnTo>
                    <a:lnTo>
                      <a:pt x="129" y="484"/>
                    </a:lnTo>
                    <a:lnTo>
                      <a:pt x="124" y="482"/>
                    </a:lnTo>
                    <a:lnTo>
                      <a:pt x="111" y="474"/>
                    </a:lnTo>
                    <a:lnTo>
                      <a:pt x="95" y="469"/>
                    </a:lnTo>
                    <a:lnTo>
                      <a:pt x="90" y="466"/>
                    </a:lnTo>
                    <a:lnTo>
                      <a:pt x="83" y="465"/>
                    </a:lnTo>
                    <a:lnTo>
                      <a:pt x="79" y="465"/>
                    </a:lnTo>
                    <a:lnTo>
                      <a:pt x="62" y="467"/>
                    </a:lnTo>
                    <a:lnTo>
                      <a:pt x="48" y="474"/>
                    </a:lnTo>
                    <a:lnTo>
                      <a:pt x="35" y="486"/>
                    </a:lnTo>
                    <a:lnTo>
                      <a:pt x="24" y="500"/>
                    </a:lnTo>
                    <a:lnTo>
                      <a:pt x="18" y="518"/>
                    </a:lnTo>
                    <a:lnTo>
                      <a:pt x="15" y="538"/>
                    </a:lnTo>
                    <a:lnTo>
                      <a:pt x="18" y="558"/>
                    </a:lnTo>
                    <a:lnTo>
                      <a:pt x="24" y="575"/>
                    </a:lnTo>
                    <a:lnTo>
                      <a:pt x="35" y="589"/>
                    </a:lnTo>
                    <a:lnTo>
                      <a:pt x="48" y="601"/>
                    </a:lnTo>
                    <a:lnTo>
                      <a:pt x="62" y="609"/>
                    </a:lnTo>
                    <a:lnTo>
                      <a:pt x="79" y="610"/>
                    </a:lnTo>
                    <a:lnTo>
                      <a:pt x="83" y="610"/>
                    </a:lnTo>
                    <a:lnTo>
                      <a:pt x="89" y="609"/>
                    </a:lnTo>
                    <a:lnTo>
                      <a:pt x="94" y="607"/>
                    </a:lnTo>
                    <a:lnTo>
                      <a:pt x="103" y="604"/>
                    </a:lnTo>
                    <a:lnTo>
                      <a:pt x="112" y="600"/>
                    </a:lnTo>
                    <a:lnTo>
                      <a:pt x="124" y="594"/>
                    </a:lnTo>
                    <a:lnTo>
                      <a:pt x="133" y="589"/>
                    </a:lnTo>
                    <a:lnTo>
                      <a:pt x="137" y="586"/>
                    </a:lnTo>
                    <a:lnTo>
                      <a:pt x="137" y="586"/>
                    </a:lnTo>
                    <a:lnTo>
                      <a:pt x="138" y="586"/>
                    </a:lnTo>
                    <a:lnTo>
                      <a:pt x="138" y="586"/>
                    </a:lnTo>
                    <a:lnTo>
                      <a:pt x="147" y="583"/>
                    </a:lnTo>
                    <a:lnTo>
                      <a:pt x="157" y="581"/>
                    </a:lnTo>
                    <a:lnTo>
                      <a:pt x="164" y="583"/>
                    </a:lnTo>
                    <a:lnTo>
                      <a:pt x="172" y="585"/>
                    </a:lnTo>
                    <a:lnTo>
                      <a:pt x="179" y="589"/>
                    </a:lnTo>
                    <a:lnTo>
                      <a:pt x="184" y="596"/>
                    </a:lnTo>
                    <a:lnTo>
                      <a:pt x="192" y="610"/>
                    </a:lnTo>
                    <a:lnTo>
                      <a:pt x="196" y="626"/>
                    </a:lnTo>
                    <a:lnTo>
                      <a:pt x="196" y="626"/>
                    </a:lnTo>
                    <a:lnTo>
                      <a:pt x="196" y="627"/>
                    </a:lnTo>
                    <a:lnTo>
                      <a:pt x="196" y="631"/>
                    </a:lnTo>
                    <a:lnTo>
                      <a:pt x="196" y="821"/>
                    </a:lnTo>
                    <a:lnTo>
                      <a:pt x="196" y="833"/>
                    </a:lnTo>
                    <a:lnTo>
                      <a:pt x="196" y="846"/>
                    </a:lnTo>
                    <a:lnTo>
                      <a:pt x="196" y="852"/>
                    </a:lnTo>
                    <a:lnTo>
                      <a:pt x="433" y="852"/>
                    </a:lnTo>
                    <a:lnTo>
                      <a:pt x="437" y="852"/>
                    </a:lnTo>
                    <a:lnTo>
                      <a:pt x="439" y="852"/>
                    </a:lnTo>
                    <a:lnTo>
                      <a:pt x="439" y="852"/>
                    </a:lnTo>
                    <a:lnTo>
                      <a:pt x="439" y="852"/>
                    </a:lnTo>
                    <a:lnTo>
                      <a:pt x="439" y="852"/>
                    </a:lnTo>
                    <a:lnTo>
                      <a:pt x="451" y="855"/>
                    </a:lnTo>
                    <a:lnTo>
                      <a:pt x="463" y="860"/>
                    </a:lnTo>
                    <a:lnTo>
                      <a:pt x="469" y="864"/>
                    </a:lnTo>
                    <a:lnTo>
                      <a:pt x="475" y="869"/>
                    </a:lnTo>
                    <a:lnTo>
                      <a:pt x="480" y="876"/>
                    </a:lnTo>
                    <a:lnTo>
                      <a:pt x="483" y="884"/>
                    </a:lnTo>
                    <a:lnTo>
                      <a:pt x="483" y="892"/>
                    </a:lnTo>
                    <a:lnTo>
                      <a:pt x="483" y="901"/>
                    </a:lnTo>
                    <a:lnTo>
                      <a:pt x="479" y="910"/>
                    </a:lnTo>
                    <a:lnTo>
                      <a:pt x="479" y="910"/>
                    </a:lnTo>
                    <a:lnTo>
                      <a:pt x="479" y="910"/>
                    </a:lnTo>
                    <a:lnTo>
                      <a:pt x="479" y="911"/>
                    </a:lnTo>
                    <a:lnTo>
                      <a:pt x="477" y="911"/>
                    </a:lnTo>
                    <a:lnTo>
                      <a:pt x="477" y="912"/>
                    </a:lnTo>
                    <a:lnTo>
                      <a:pt x="476" y="915"/>
                    </a:lnTo>
                    <a:lnTo>
                      <a:pt x="473" y="919"/>
                    </a:lnTo>
                    <a:lnTo>
                      <a:pt x="471" y="926"/>
                    </a:lnTo>
                    <a:lnTo>
                      <a:pt x="464" y="941"/>
                    </a:lnTo>
                    <a:lnTo>
                      <a:pt x="458" y="957"/>
                    </a:lnTo>
                    <a:lnTo>
                      <a:pt x="456" y="962"/>
                    </a:lnTo>
                    <a:lnTo>
                      <a:pt x="455" y="966"/>
                    </a:lnTo>
                    <a:lnTo>
                      <a:pt x="454" y="970"/>
                    </a:lnTo>
                    <a:lnTo>
                      <a:pt x="454" y="974"/>
                    </a:lnTo>
                    <a:lnTo>
                      <a:pt x="456" y="991"/>
                    </a:lnTo>
                    <a:lnTo>
                      <a:pt x="464" y="1007"/>
                    </a:lnTo>
                    <a:lnTo>
                      <a:pt x="475" y="1021"/>
                    </a:lnTo>
                    <a:lnTo>
                      <a:pt x="490" y="1033"/>
                    </a:lnTo>
                    <a:lnTo>
                      <a:pt x="507" y="1041"/>
                    </a:lnTo>
                    <a:lnTo>
                      <a:pt x="527" y="1043"/>
                    </a:lnTo>
                    <a:lnTo>
                      <a:pt x="547" y="1041"/>
                    </a:lnTo>
                    <a:lnTo>
                      <a:pt x="564" y="1033"/>
                    </a:lnTo>
                    <a:lnTo>
                      <a:pt x="578" y="1021"/>
                    </a:lnTo>
                    <a:lnTo>
                      <a:pt x="590" y="1007"/>
                    </a:lnTo>
                    <a:lnTo>
                      <a:pt x="598" y="991"/>
                    </a:lnTo>
                    <a:lnTo>
                      <a:pt x="600" y="974"/>
                    </a:lnTo>
                    <a:lnTo>
                      <a:pt x="599" y="970"/>
                    </a:lnTo>
                    <a:lnTo>
                      <a:pt x="599" y="965"/>
                    </a:lnTo>
                    <a:lnTo>
                      <a:pt x="596" y="958"/>
                    </a:lnTo>
                    <a:lnTo>
                      <a:pt x="594" y="948"/>
                    </a:lnTo>
                    <a:lnTo>
                      <a:pt x="589" y="939"/>
                    </a:lnTo>
                    <a:lnTo>
                      <a:pt x="583" y="926"/>
                    </a:lnTo>
                    <a:lnTo>
                      <a:pt x="578" y="916"/>
                    </a:lnTo>
                    <a:lnTo>
                      <a:pt x="576" y="911"/>
                    </a:lnTo>
                    <a:lnTo>
                      <a:pt x="576" y="910"/>
                    </a:lnTo>
                    <a:lnTo>
                      <a:pt x="576" y="910"/>
                    </a:lnTo>
                    <a:lnTo>
                      <a:pt x="576" y="910"/>
                    </a:lnTo>
                    <a:lnTo>
                      <a:pt x="572" y="901"/>
                    </a:lnTo>
                    <a:lnTo>
                      <a:pt x="570" y="892"/>
                    </a:lnTo>
                    <a:lnTo>
                      <a:pt x="572" y="884"/>
                    </a:lnTo>
                    <a:lnTo>
                      <a:pt x="574" y="876"/>
                    </a:lnTo>
                    <a:lnTo>
                      <a:pt x="579" y="869"/>
                    </a:lnTo>
                    <a:lnTo>
                      <a:pt x="585" y="864"/>
                    </a:lnTo>
                    <a:lnTo>
                      <a:pt x="599" y="856"/>
                    </a:lnTo>
                    <a:lnTo>
                      <a:pt x="616" y="852"/>
                    </a:lnTo>
                    <a:lnTo>
                      <a:pt x="616" y="852"/>
                    </a:lnTo>
                    <a:lnTo>
                      <a:pt x="617" y="852"/>
                    </a:lnTo>
                    <a:lnTo>
                      <a:pt x="621" y="852"/>
                    </a:lnTo>
                    <a:lnTo>
                      <a:pt x="841" y="852"/>
                    </a:lnTo>
                    <a:lnTo>
                      <a:pt x="841" y="632"/>
                    </a:lnTo>
                    <a:lnTo>
                      <a:pt x="841" y="627"/>
                    </a:lnTo>
                    <a:lnTo>
                      <a:pt x="841" y="627"/>
                    </a:lnTo>
                    <a:lnTo>
                      <a:pt x="845" y="611"/>
                    </a:lnTo>
                    <a:lnTo>
                      <a:pt x="852" y="598"/>
                    </a:lnTo>
                    <a:lnTo>
                      <a:pt x="864" y="589"/>
                    </a:lnTo>
                    <a:lnTo>
                      <a:pt x="878" y="586"/>
                    </a:lnTo>
                    <a:lnTo>
                      <a:pt x="884" y="586"/>
                    </a:lnTo>
                    <a:lnTo>
                      <a:pt x="892" y="588"/>
                    </a:lnTo>
                    <a:lnTo>
                      <a:pt x="899" y="592"/>
                    </a:lnTo>
                    <a:lnTo>
                      <a:pt x="899" y="592"/>
                    </a:lnTo>
                    <a:lnTo>
                      <a:pt x="900" y="592"/>
                    </a:lnTo>
                    <a:lnTo>
                      <a:pt x="901" y="592"/>
                    </a:lnTo>
                    <a:lnTo>
                      <a:pt x="903" y="593"/>
                    </a:lnTo>
                    <a:lnTo>
                      <a:pt x="907" y="594"/>
                    </a:lnTo>
                    <a:lnTo>
                      <a:pt x="913" y="597"/>
                    </a:lnTo>
                    <a:lnTo>
                      <a:pt x="926" y="604"/>
                    </a:lnTo>
                    <a:lnTo>
                      <a:pt x="941" y="607"/>
                    </a:lnTo>
                    <a:lnTo>
                      <a:pt x="947" y="609"/>
                    </a:lnTo>
                    <a:lnTo>
                      <a:pt x="953" y="610"/>
                    </a:lnTo>
                    <a:lnTo>
                      <a:pt x="958" y="610"/>
                    </a:lnTo>
                    <a:lnTo>
                      <a:pt x="975" y="609"/>
                    </a:lnTo>
                    <a:lnTo>
                      <a:pt x="989" y="601"/>
                    </a:lnTo>
                    <a:lnTo>
                      <a:pt x="1002" y="589"/>
                    </a:lnTo>
                    <a:lnTo>
                      <a:pt x="1013" y="575"/>
                    </a:lnTo>
                    <a:lnTo>
                      <a:pt x="1019" y="558"/>
                    </a:lnTo>
                    <a:lnTo>
                      <a:pt x="1022" y="538"/>
                    </a:lnTo>
                    <a:lnTo>
                      <a:pt x="1019" y="518"/>
                    </a:lnTo>
                    <a:lnTo>
                      <a:pt x="1013" y="500"/>
                    </a:lnTo>
                    <a:lnTo>
                      <a:pt x="1002" y="486"/>
                    </a:lnTo>
                    <a:lnTo>
                      <a:pt x="989" y="474"/>
                    </a:lnTo>
                    <a:lnTo>
                      <a:pt x="975" y="467"/>
                    </a:lnTo>
                    <a:lnTo>
                      <a:pt x="958" y="465"/>
                    </a:lnTo>
                    <a:lnTo>
                      <a:pt x="954" y="465"/>
                    </a:lnTo>
                    <a:lnTo>
                      <a:pt x="949" y="466"/>
                    </a:lnTo>
                    <a:lnTo>
                      <a:pt x="943" y="467"/>
                    </a:lnTo>
                    <a:lnTo>
                      <a:pt x="934" y="471"/>
                    </a:lnTo>
                    <a:lnTo>
                      <a:pt x="925" y="475"/>
                    </a:lnTo>
                    <a:lnTo>
                      <a:pt x="913" y="482"/>
                    </a:lnTo>
                    <a:lnTo>
                      <a:pt x="904" y="486"/>
                    </a:lnTo>
                    <a:lnTo>
                      <a:pt x="900" y="488"/>
                    </a:lnTo>
                    <a:lnTo>
                      <a:pt x="899" y="488"/>
                    </a:lnTo>
                    <a:lnTo>
                      <a:pt x="899" y="490"/>
                    </a:lnTo>
                    <a:lnTo>
                      <a:pt x="899" y="490"/>
                    </a:lnTo>
                    <a:lnTo>
                      <a:pt x="890" y="492"/>
                    </a:lnTo>
                    <a:lnTo>
                      <a:pt x="881" y="494"/>
                    </a:lnTo>
                    <a:lnTo>
                      <a:pt x="873" y="492"/>
                    </a:lnTo>
                    <a:lnTo>
                      <a:pt x="865" y="490"/>
                    </a:lnTo>
                    <a:lnTo>
                      <a:pt x="858" y="486"/>
                    </a:lnTo>
                    <a:lnTo>
                      <a:pt x="853" y="480"/>
                    </a:lnTo>
                    <a:lnTo>
                      <a:pt x="845" y="466"/>
                    </a:lnTo>
                    <a:lnTo>
                      <a:pt x="841" y="450"/>
                    </a:lnTo>
                    <a:lnTo>
                      <a:pt x="841" y="450"/>
                    </a:lnTo>
                    <a:lnTo>
                      <a:pt x="841" y="450"/>
                    </a:lnTo>
                    <a:lnTo>
                      <a:pt x="841" y="450"/>
                    </a:lnTo>
                    <a:lnTo>
                      <a:pt x="841" y="448"/>
                    </a:lnTo>
                    <a:lnTo>
                      <a:pt x="841" y="444"/>
                    </a:lnTo>
                    <a:lnTo>
                      <a:pt x="841" y="250"/>
                    </a:lnTo>
                    <a:lnTo>
                      <a:pt x="841" y="250"/>
                    </a:lnTo>
                    <a:lnTo>
                      <a:pt x="841" y="196"/>
                    </a:lnTo>
                    <a:lnTo>
                      <a:pt x="621" y="196"/>
                    </a:lnTo>
                    <a:lnTo>
                      <a:pt x="616" y="196"/>
                    </a:lnTo>
                    <a:lnTo>
                      <a:pt x="616" y="196"/>
                    </a:lnTo>
                    <a:lnTo>
                      <a:pt x="603" y="194"/>
                    </a:lnTo>
                    <a:lnTo>
                      <a:pt x="591" y="189"/>
                    </a:lnTo>
                    <a:lnTo>
                      <a:pt x="585" y="185"/>
                    </a:lnTo>
                    <a:lnTo>
                      <a:pt x="579" y="179"/>
                    </a:lnTo>
                    <a:lnTo>
                      <a:pt x="574" y="173"/>
                    </a:lnTo>
                    <a:lnTo>
                      <a:pt x="572" y="165"/>
                    </a:lnTo>
                    <a:lnTo>
                      <a:pt x="570" y="157"/>
                    </a:lnTo>
                    <a:lnTo>
                      <a:pt x="572" y="148"/>
                    </a:lnTo>
                    <a:lnTo>
                      <a:pt x="576" y="139"/>
                    </a:lnTo>
                    <a:lnTo>
                      <a:pt x="576" y="139"/>
                    </a:lnTo>
                    <a:lnTo>
                      <a:pt x="576" y="137"/>
                    </a:lnTo>
                    <a:lnTo>
                      <a:pt x="577" y="136"/>
                    </a:lnTo>
                    <a:lnTo>
                      <a:pt x="577" y="135"/>
                    </a:lnTo>
                    <a:lnTo>
                      <a:pt x="579" y="131"/>
                    </a:lnTo>
                    <a:lnTo>
                      <a:pt x="582" y="124"/>
                    </a:lnTo>
                    <a:lnTo>
                      <a:pt x="587" y="111"/>
                    </a:lnTo>
                    <a:lnTo>
                      <a:pt x="591" y="96"/>
                    </a:lnTo>
                    <a:lnTo>
                      <a:pt x="594" y="90"/>
                    </a:lnTo>
                    <a:lnTo>
                      <a:pt x="594" y="84"/>
                    </a:lnTo>
                    <a:lnTo>
                      <a:pt x="595" y="80"/>
                    </a:lnTo>
                    <a:lnTo>
                      <a:pt x="593" y="63"/>
                    </a:lnTo>
                    <a:lnTo>
                      <a:pt x="586" y="47"/>
                    </a:lnTo>
                    <a:lnTo>
                      <a:pt x="576" y="34"/>
                    </a:lnTo>
                    <a:lnTo>
                      <a:pt x="562" y="25"/>
                    </a:lnTo>
                    <a:lnTo>
                      <a:pt x="545" y="18"/>
                    </a:lnTo>
                    <a:lnTo>
                      <a:pt x="527" y="16"/>
                    </a:lnTo>
                    <a:close/>
                    <a:moveTo>
                      <a:pt x="527" y="0"/>
                    </a:moveTo>
                    <a:lnTo>
                      <a:pt x="551" y="3"/>
                    </a:lnTo>
                    <a:lnTo>
                      <a:pt x="570" y="10"/>
                    </a:lnTo>
                    <a:lnTo>
                      <a:pt x="587" y="22"/>
                    </a:lnTo>
                    <a:lnTo>
                      <a:pt x="600" y="39"/>
                    </a:lnTo>
                    <a:lnTo>
                      <a:pt x="608" y="59"/>
                    </a:lnTo>
                    <a:lnTo>
                      <a:pt x="611" y="80"/>
                    </a:lnTo>
                    <a:lnTo>
                      <a:pt x="611" y="86"/>
                    </a:lnTo>
                    <a:lnTo>
                      <a:pt x="610" y="93"/>
                    </a:lnTo>
                    <a:lnTo>
                      <a:pt x="607" y="101"/>
                    </a:lnTo>
                    <a:lnTo>
                      <a:pt x="600" y="122"/>
                    </a:lnTo>
                    <a:lnTo>
                      <a:pt x="595" y="134"/>
                    </a:lnTo>
                    <a:lnTo>
                      <a:pt x="591" y="143"/>
                    </a:lnTo>
                    <a:lnTo>
                      <a:pt x="590" y="145"/>
                    </a:lnTo>
                    <a:lnTo>
                      <a:pt x="587" y="152"/>
                    </a:lnTo>
                    <a:lnTo>
                      <a:pt x="587" y="157"/>
                    </a:lnTo>
                    <a:lnTo>
                      <a:pt x="587" y="161"/>
                    </a:lnTo>
                    <a:lnTo>
                      <a:pt x="589" y="165"/>
                    </a:lnTo>
                    <a:lnTo>
                      <a:pt x="591" y="169"/>
                    </a:lnTo>
                    <a:lnTo>
                      <a:pt x="595" y="172"/>
                    </a:lnTo>
                    <a:lnTo>
                      <a:pt x="604" y="177"/>
                    </a:lnTo>
                    <a:lnTo>
                      <a:pt x="617" y="179"/>
                    </a:lnTo>
                    <a:lnTo>
                      <a:pt x="621" y="179"/>
                    </a:lnTo>
                    <a:lnTo>
                      <a:pt x="857" y="179"/>
                    </a:lnTo>
                    <a:lnTo>
                      <a:pt x="857" y="233"/>
                    </a:lnTo>
                    <a:lnTo>
                      <a:pt x="857" y="233"/>
                    </a:lnTo>
                    <a:lnTo>
                      <a:pt x="857" y="444"/>
                    </a:lnTo>
                    <a:lnTo>
                      <a:pt x="857" y="448"/>
                    </a:lnTo>
                    <a:lnTo>
                      <a:pt x="857" y="448"/>
                    </a:lnTo>
                    <a:lnTo>
                      <a:pt x="858" y="454"/>
                    </a:lnTo>
                    <a:lnTo>
                      <a:pt x="860" y="461"/>
                    </a:lnTo>
                    <a:lnTo>
                      <a:pt x="862" y="466"/>
                    </a:lnTo>
                    <a:lnTo>
                      <a:pt x="866" y="470"/>
                    </a:lnTo>
                    <a:lnTo>
                      <a:pt x="869" y="473"/>
                    </a:lnTo>
                    <a:lnTo>
                      <a:pt x="873" y="475"/>
                    </a:lnTo>
                    <a:lnTo>
                      <a:pt x="877" y="477"/>
                    </a:lnTo>
                    <a:lnTo>
                      <a:pt x="881" y="478"/>
                    </a:lnTo>
                    <a:lnTo>
                      <a:pt x="886" y="477"/>
                    </a:lnTo>
                    <a:lnTo>
                      <a:pt x="891" y="475"/>
                    </a:lnTo>
                    <a:lnTo>
                      <a:pt x="892" y="475"/>
                    </a:lnTo>
                    <a:lnTo>
                      <a:pt x="894" y="474"/>
                    </a:lnTo>
                    <a:lnTo>
                      <a:pt x="896" y="471"/>
                    </a:lnTo>
                    <a:lnTo>
                      <a:pt x="901" y="470"/>
                    </a:lnTo>
                    <a:lnTo>
                      <a:pt x="905" y="467"/>
                    </a:lnTo>
                    <a:lnTo>
                      <a:pt x="920" y="460"/>
                    </a:lnTo>
                    <a:lnTo>
                      <a:pt x="937" y="453"/>
                    </a:lnTo>
                    <a:lnTo>
                      <a:pt x="947" y="450"/>
                    </a:lnTo>
                    <a:lnTo>
                      <a:pt x="958" y="449"/>
                    </a:lnTo>
                    <a:lnTo>
                      <a:pt x="979" y="452"/>
                    </a:lnTo>
                    <a:lnTo>
                      <a:pt x="998" y="461"/>
                    </a:lnTo>
                    <a:lnTo>
                      <a:pt x="1014" y="475"/>
                    </a:lnTo>
                    <a:lnTo>
                      <a:pt x="1027" y="494"/>
                    </a:lnTo>
                    <a:lnTo>
                      <a:pt x="1035" y="514"/>
                    </a:lnTo>
                    <a:lnTo>
                      <a:pt x="1038" y="538"/>
                    </a:lnTo>
                    <a:lnTo>
                      <a:pt x="1035" y="562"/>
                    </a:lnTo>
                    <a:lnTo>
                      <a:pt x="1027" y="583"/>
                    </a:lnTo>
                    <a:lnTo>
                      <a:pt x="1014" y="601"/>
                    </a:lnTo>
                    <a:lnTo>
                      <a:pt x="998" y="614"/>
                    </a:lnTo>
                    <a:lnTo>
                      <a:pt x="979" y="623"/>
                    </a:lnTo>
                    <a:lnTo>
                      <a:pt x="958" y="627"/>
                    </a:lnTo>
                    <a:lnTo>
                      <a:pt x="951" y="626"/>
                    </a:lnTo>
                    <a:lnTo>
                      <a:pt x="943" y="626"/>
                    </a:lnTo>
                    <a:lnTo>
                      <a:pt x="937" y="623"/>
                    </a:lnTo>
                    <a:lnTo>
                      <a:pt x="916" y="617"/>
                    </a:lnTo>
                    <a:lnTo>
                      <a:pt x="904" y="611"/>
                    </a:lnTo>
                    <a:lnTo>
                      <a:pt x="895" y="607"/>
                    </a:lnTo>
                    <a:lnTo>
                      <a:pt x="892" y="606"/>
                    </a:lnTo>
                    <a:lnTo>
                      <a:pt x="887" y="604"/>
                    </a:lnTo>
                    <a:lnTo>
                      <a:pt x="882" y="602"/>
                    </a:lnTo>
                    <a:lnTo>
                      <a:pt x="878" y="602"/>
                    </a:lnTo>
                    <a:lnTo>
                      <a:pt x="873" y="604"/>
                    </a:lnTo>
                    <a:lnTo>
                      <a:pt x="869" y="605"/>
                    </a:lnTo>
                    <a:lnTo>
                      <a:pt x="865" y="609"/>
                    </a:lnTo>
                    <a:lnTo>
                      <a:pt x="862" y="611"/>
                    </a:lnTo>
                    <a:lnTo>
                      <a:pt x="860" y="617"/>
                    </a:lnTo>
                    <a:lnTo>
                      <a:pt x="858" y="622"/>
                    </a:lnTo>
                    <a:lnTo>
                      <a:pt x="857" y="628"/>
                    </a:lnTo>
                    <a:lnTo>
                      <a:pt x="857" y="632"/>
                    </a:lnTo>
                    <a:lnTo>
                      <a:pt x="857" y="869"/>
                    </a:lnTo>
                    <a:lnTo>
                      <a:pt x="621" y="869"/>
                    </a:lnTo>
                    <a:lnTo>
                      <a:pt x="617" y="869"/>
                    </a:lnTo>
                    <a:lnTo>
                      <a:pt x="611" y="869"/>
                    </a:lnTo>
                    <a:lnTo>
                      <a:pt x="604" y="872"/>
                    </a:lnTo>
                    <a:lnTo>
                      <a:pt x="599" y="873"/>
                    </a:lnTo>
                    <a:lnTo>
                      <a:pt x="595" y="877"/>
                    </a:lnTo>
                    <a:lnTo>
                      <a:pt x="591" y="880"/>
                    </a:lnTo>
                    <a:lnTo>
                      <a:pt x="589" y="884"/>
                    </a:lnTo>
                    <a:lnTo>
                      <a:pt x="587" y="888"/>
                    </a:lnTo>
                    <a:lnTo>
                      <a:pt x="587" y="892"/>
                    </a:lnTo>
                    <a:lnTo>
                      <a:pt x="587" y="897"/>
                    </a:lnTo>
                    <a:lnTo>
                      <a:pt x="590" y="903"/>
                    </a:lnTo>
                    <a:lnTo>
                      <a:pt x="590" y="903"/>
                    </a:lnTo>
                    <a:lnTo>
                      <a:pt x="591" y="906"/>
                    </a:lnTo>
                    <a:lnTo>
                      <a:pt x="593" y="909"/>
                    </a:lnTo>
                    <a:lnTo>
                      <a:pt x="595" y="914"/>
                    </a:lnTo>
                    <a:lnTo>
                      <a:pt x="598" y="919"/>
                    </a:lnTo>
                    <a:lnTo>
                      <a:pt x="606" y="935"/>
                    </a:lnTo>
                    <a:lnTo>
                      <a:pt x="612" y="952"/>
                    </a:lnTo>
                    <a:lnTo>
                      <a:pt x="615" y="964"/>
                    </a:lnTo>
                    <a:lnTo>
                      <a:pt x="616" y="974"/>
                    </a:lnTo>
                    <a:lnTo>
                      <a:pt x="613" y="995"/>
                    </a:lnTo>
                    <a:lnTo>
                      <a:pt x="604" y="1016"/>
                    </a:lnTo>
                    <a:lnTo>
                      <a:pt x="590" y="1033"/>
                    </a:lnTo>
                    <a:lnTo>
                      <a:pt x="572" y="1047"/>
                    </a:lnTo>
                    <a:lnTo>
                      <a:pt x="551" y="1056"/>
                    </a:lnTo>
                    <a:lnTo>
                      <a:pt x="527" y="1059"/>
                    </a:lnTo>
                    <a:lnTo>
                      <a:pt x="504" y="1056"/>
                    </a:lnTo>
                    <a:lnTo>
                      <a:pt x="483" y="1047"/>
                    </a:lnTo>
                    <a:lnTo>
                      <a:pt x="464" y="1033"/>
                    </a:lnTo>
                    <a:lnTo>
                      <a:pt x="450" y="1016"/>
                    </a:lnTo>
                    <a:lnTo>
                      <a:pt x="441" y="995"/>
                    </a:lnTo>
                    <a:lnTo>
                      <a:pt x="438" y="974"/>
                    </a:lnTo>
                    <a:lnTo>
                      <a:pt x="439" y="964"/>
                    </a:lnTo>
                    <a:lnTo>
                      <a:pt x="442" y="952"/>
                    </a:lnTo>
                    <a:lnTo>
                      <a:pt x="451" y="929"/>
                    </a:lnTo>
                    <a:lnTo>
                      <a:pt x="456" y="919"/>
                    </a:lnTo>
                    <a:lnTo>
                      <a:pt x="460" y="910"/>
                    </a:lnTo>
                    <a:lnTo>
                      <a:pt x="463" y="905"/>
                    </a:lnTo>
                    <a:lnTo>
                      <a:pt x="464" y="903"/>
                    </a:lnTo>
                    <a:lnTo>
                      <a:pt x="466" y="897"/>
                    </a:lnTo>
                    <a:lnTo>
                      <a:pt x="467" y="892"/>
                    </a:lnTo>
                    <a:lnTo>
                      <a:pt x="467" y="888"/>
                    </a:lnTo>
                    <a:lnTo>
                      <a:pt x="464" y="884"/>
                    </a:lnTo>
                    <a:lnTo>
                      <a:pt x="463" y="880"/>
                    </a:lnTo>
                    <a:lnTo>
                      <a:pt x="459" y="877"/>
                    </a:lnTo>
                    <a:lnTo>
                      <a:pt x="450" y="872"/>
                    </a:lnTo>
                    <a:lnTo>
                      <a:pt x="437" y="869"/>
                    </a:lnTo>
                    <a:lnTo>
                      <a:pt x="437" y="869"/>
                    </a:lnTo>
                    <a:lnTo>
                      <a:pt x="433" y="869"/>
                    </a:lnTo>
                    <a:lnTo>
                      <a:pt x="179" y="869"/>
                    </a:lnTo>
                    <a:lnTo>
                      <a:pt x="179" y="860"/>
                    </a:lnTo>
                    <a:lnTo>
                      <a:pt x="179" y="859"/>
                    </a:lnTo>
                    <a:lnTo>
                      <a:pt x="179" y="856"/>
                    </a:lnTo>
                    <a:lnTo>
                      <a:pt x="179" y="852"/>
                    </a:lnTo>
                    <a:lnTo>
                      <a:pt x="179" y="846"/>
                    </a:lnTo>
                    <a:lnTo>
                      <a:pt x="179" y="833"/>
                    </a:lnTo>
                    <a:lnTo>
                      <a:pt x="179" y="821"/>
                    </a:lnTo>
                    <a:lnTo>
                      <a:pt x="179" y="821"/>
                    </a:lnTo>
                    <a:lnTo>
                      <a:pt x="179" y="631"/>
                    </a:lnTo>
                    <a:lnTo>
                      <a:pt x="180" y="628"/>
                    </a:lnTo>
                    <a:lnTo>
                      <a:pt x="179" y="628"/>
                    </a:lnTo>
                    <a:lnTo>
                      <a:pt x="179" y="622"/>
                    </a:lnTo>
                    <a:lnTo>
                      <a:pt x="176" y="615"/>
                    </a:lnTo>
                    <a:lnTo>
                      <a:pt x="175" y="610"/>
                    </a:lnTo>
                    <a:lnTo>
                      <a:pt x="171" y="606"/>
                    </a:lnTo>
                    <a:lnTo>
                      <a:pt x="168" y="602"/>
                    </a:lnTo>
                    <a:lnTo>
                      <a:pt x="164" y="600"/>
                    </a:lnTo>
                    <a:lnTo>
                      <a:pt x="161" y="598"/>
                    </a:lnTo>
                    <a:lnTo>
                      <a:pt x="157" y="598"/>
                    </a:lnTo>
                    <a:lnTo>
                      <a:pt x="151" y="598"/>
                    </a:lnTo>
                    <a:lnTo>
                      <a:pt x="146" y="601"/>
                    </a:lnTo>
                    <a:lnTo>
                      <a:pt x="145" y="601"/>
                    </a:lnTo>
                    <a:lnTo>
                      <a:pt x="144" y="602"/>
                    </a:lnTo>
                    <a:lnTo>
                      <a:pt x="140" y="604"/>
                    </a:lnTo>
                    <a:lnTo>
                      <a:pt x="136" y="606"/>
                    </a:lnTo>
                    <a:lnTo>
                      <a:pt x="132" y="609"/>
                    </a:lnTo>
                    <a:lnTo>
                      <a:pt x="117" y="615"/>
                    </a:lnTo>
                    <a:lnTo>
                      <a:pt x="100" y="622"/>
                    </a:lnTo>
                    <a:lnTo>
                      <a:pt x="90" y="626"/>
                    </a:lnTo>
                    <a:lnTo>
                      <a:pt x="79" y="627"/>
                    </a:lnTo>
                    <a:lnTo>
                      <a:pt x="58" y="623"/>
                    </a:lnTo>
                    <a:lnTo>
                      <a:pt x="39" y="614"/>
                    </a:lnTo>
                    <a:lnTo>
                      <a:pt x="22" y="601"/>
                    </a:lnTo>
                    <a:lnTo>
                      <a:pt x="10" y="583"/>
                    </a:lnTo>
                    <a:lnTo>
                      <a:pt x="2" y="562"/>
                    </a:lnTo>
                    <a:lnTo>
                      <a:pt x="0" y="538"/>
                    </a:lnTo>
                    <a:lnTo>
                      <a:pt x="2" y="514"/>
                    </a:lnTo>
                    <a:lnTo>
                      <a:pt x="10" y="494"/>
                    </a:lnTo>
                    <a:lnTo>
                      <a:pt x="22" y="475"/>
                    </a:lnTo>
                    <a:lnTo>
                      <a:pt x="39" y="461"/>
                    </a:lnTo>
                    <a:lnTo>
                      <a:pt x="58" y="452"/>
                    </a:lnTo>
                    <a:lnTo>
                      <a:pt x="79" y="449"/>
                    </a:lnTo>
                    <a:lnTo>
                      <a:pt x="90" y="450"/>
                    </a:lnTo>
                    <a:lnTo>
                      <a:pt x="100" y="453"/>
                    </a:lnTo>
                    <a:lnTo>
                      <a:pt x="123" y="462"/>
                    </a:lnTo>
                    <a:lnTo>
                      <a:pt x="132" y="467"/>
                    </a:lnTo>
                    <a:lnTo>
                      <a:pt x="140" y="471"/>
                    </a:lnTo>
                    <a:lnTo>
                      <a:pt x="144" y="474"/>
                    </a:lnTo>
                    <a:lnTo>
                      <a:pt x="146" y="475"/>
                    </a:lnTo>
                    <a:lnTo>
                      <a:pt x="151" y="477"/>
                    </a:lnTo>
                    <a:lnTo>
                      <a:pt x="157" y="478"/>
                    </a:lnTo>
                    <a:lnTo>
                      <a:pt x="161" y="477"/>
                    </a:lnTo>
                    <a:lnTo>
                      <a:pt x="164" y="475"/>
                    </a:lnTo>
                    <a:lnTo>
                      <a:pt x="168" y="474"/>
                    </a:lnTo>
                    <a:lnTo>
                      <a:pt x="171" y="470"/>
                    </a:lnTo>
                    <a:lnTo>
                      <a:pt x="176" y="461"/>
                    </a:lnTo>
                    <a:lnTo>
                      <a:pt x="179" y="448"/>
                    </a:lnTo>
                    <a:lnTo>
                      <a:pt x="179" y="442"/>
                    </a:lnTo>
                    <a:lnTo>
                      <a:pt x="179" y="352"/>
                    </a:lnTo>
                    <a:lnTo>
                      <a:pt x="179" y="352"/>
                    </a:lnTo>
                    <a:lnTo>
                      <a:pt x="179" y="249"/>
                    </a:lnTo>
                    <a:lnTo>
                      <a:pt x="179" y="242"/>
                    </a:lnTo>
                    <a:lnTo>
                      <a:pt x="179" y="230"/>
                    </a:lnTo>
                    <a:lnTo>
                      <a:pt x="179" y="216"/>
                    </a:lnTo>
                    <a:lnTo>
                      <a:pt x="179" y="203"/>
                    </a:lnTo>
                    <a:lnTo>
                      <a:pt x="179" y="192"/>
                    </a:lnTo>
                    <a:lnTo>
                      <a:pt x="179" y="189"/>
                    </a:lnTo>
                    <a:lnTo>
                      <a:pt x="179" y="179"/>
                    </a:lnTo>
                    <a:lnTo>
                      <a:pt x="433" y="179"/>
                    </a:lnTo>
                    <a:lnTo>
                      <a:pt x="437" y="179"/>
                    </a:lnTo>
                    <a:lnTo>
                      <a:pt x="437" y="179"/>
                    </a:lnTo>
                    <a:lnTo>
                      <a:pt x="443" y="179"/>
                    </a:lnTo>
                    <a:lnTo>
                      <a:pt x="450" y="177"/>
                    </a:lnTo>
                    <a:lnTo>
                      <a:pt x="455" y="174"/>
                    </a:lnTo>
                    <a:lnTo>
                      <a:pt x="459" y="172"/>
                    </a:lnTo>
                    <a:lnTo>
                      <a:pt x="463" y="169"/>
                    </a:lnTo>
                    <a:lnTo>
                      <a:pt x="464" y="165"/>
                    </a:lnTo>
                    <a:lnTo>
                      <a:pt x="467" y="161"/>
                    </a:lnTo>
                    <a:lnTo>
                      <a:pt x="467" y="157"/>
                    </a:lnTo>
                    <a:lnTo>
                      <a:pt x="466" y="152"/>
                    </a:lnTo>
                    <a:lnTo>
                      <a:pt x="464" y="145"/>
                    </a:lnTo>
                    <a:lnTo>
                      <a:pt x="463" y="143"/>
                    </a:lnTo>
                    <a:lnTo>
                      <a:pt x="459" y="136"/>
                    </a:lnTo>
                    <a:lnTo>
                      <a:pt x="455" y="126"/>
                    </a:lnTo>
                    <a:lnTo>
                      <a:pt x="450" y="114"/>
                    </a:lnTo>
                    <a:lnTo>
                      <a:pt x="446" y="101"/>
                    </a:lnTo>
                    <a:lnTo>
                      <a:pt x="445" y="93"/>
                    </a:lnTo>
                    <a:lnTo>
                      <a:pt x="443" y="86"/>
                    </a:lnTo>
                    <a:lnTo>
                      <a:pt x="443" y="80"/>
                    </a:lnTo>
                    <a:lnTo>
                      <a:pt x="446" y="59"/>
                    </a:lnTo>
                    <a:lnTo>
                      <a:pt x="454" y="39"/>
                    </a:lnTo>
                    <a:lnTo>
                      <a:pt x="467" y="22"/>
                    </a:lnTo>
                    <a:lnTo>
                      <a:pt x="484" y="10"/>
                    </a:lnTo>
                    <a:lnTo>
                      <a:pt x="504" y="3"/>
                    </a:lnTo>
                    <a:lnTo>
                      <a:pt x="5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39"/>
              <p:cNvSpPr>
                <a:spLocks noEditPoints="1"/>
              </p:cNvSpPr>
              <p:nvPr/>
            </p:nvSpPr>
            <p:spPr bwMode="auto">
              <a:xfrm>
                <a:off x="4549775" y="3624263"/>
                <a:ext cx="1006475" cy="1103313"/>
              </a:xfrm>
              <a:custGeom>
                <a:avLst/>
                <a:gdLst>
                  <a:gd name="T0" fmla="*/ 403 w 634"/>
                  <a:gd name="T1" fmla="*/ 0 h 695"/>
                  <a:gd name="T2" fmla="*/ 634 w 634"/>
                  <a:gd name="T3" fmla="*/ 255 h 695"/>
                  <a:gd name="T4" fmla="*/ 619 w 634"/>
                  <a:gd name="T5" fmla="*/ 289 h 695"/>
                  <a:gd name="T6" fmla="*/ 592 w 634"/>
                  <a:gd name="T7" fmla="*/ 288 h 695"/>
                  <a:gd name="T8" fmla="*/ 539 w 634"/>
                  <a:gd name="T9" fmla="*/ 267 h 695"/>
                  <a:gd name="T10" fmla="*/ 463 w 634"/>
                  <a:gd name="T11" fmla="*/ 310 h 695"/>
                  <a:gd name="T12" fmla="*/ 491 w 634"/>
                  <a:gd name="T13" fmla="*/ 435 h 695"/>
                  <a:gd name="T14" fmla="*/ 556 w 634"/>
                  <a:gd name="T15" fmla="*/ 441 h 695"/>
                  <a:gd name="T16" fmla="*/ 600 w 634"/>
                  <a:gd name="T17" fmla="*/ 422 h 695"/>
                  <a:gd name="T18" fmla="*/ 628 w 634"/>
                  <a:gd name="T19" fmla="*/ 435 h 695"/>
                  <a:gd name="T20" fmla="*/ 632 w 634"/>
                  <a:gd name="T21" fmla="*/ 457 h 695"/>
                  <a:gd name="T22" fmla="*/ 403 w 634"/>
                  <a:gd name="T23" fmla="*/ 695 h 695"/>
                  <a:gd name="T24" fmla="*/ 385 w 634"/>
                  <a:gd name="T25" fmla="*/ 689 h 695"/>
                  <a:gd name="T26" fmla="*/ 374 w 634"/>
                  <a:gd name="T27" fmla="*/ 661 h 695"/>
                  <a:gd name="T28" fmla="*/ 395 w 634"/>
                  <a:gd name="T29" fmla="*/ 604 h 695"/>
                  <a:gd name="T30" fmla="*/ 373 w 634"/>
                  <a:gd name="T31" fmla="*/ 530 h 695"/>
                  <a:gd name="T32" fmla="*/ 253 w 634"/>
                  <a:gd name="T33" fmla="*/ 530 h 695"/>
                  <a:gd name="T34" fmla="*/ 232 w 634"/>
                  <a:gd name="T35" fmla="*/ 604 h 695"/>
                  <a:gd name="T36" fmla="*/ 251 w 634"/>
                  <a:gd name="T37" fmla="*/ 661 h 695"/>
                  <a:gd name="T38" fmla="*/ 244 w 634"/>
                  <a:gd name="T39" fmla="*/ 687 h 695"/>
                  <a:gd name="T40" fmla="*/ 223 w 634"/>
                  <a:gd name="T41" fmla="*/ 695 h 695"/>
                  <a:gd name="T42" fmla="*/ 58 w 634"/>
                  <a:gd name="T43" fmla="*/ 695 h 695"/>
                  <a:gd name="T44" fmla="*/ 24 w 634"/>
                  <a:gd name="T45" fmla="*/ 678 h 695"/>
                  <a:gd name="T46" fmla="*/ 185 w 634"/>
                  <a:gd name="T47" fmla="*/ 678 h 695"/>
                  <a:gd name="T48" fmla="*/ 223 w 634"/>
                  <a:gd name="T49" fmla="*/ 678 h 695"/>
                  <a:gd name="T50" fmla="*/ 237 w 634"/>
                  <a:gd name="T51" fmla="*/ 669 h 695"/>
                  <a:gd name="T52" fmla="*/ 224 w 634"/>
                  <a:gd name="T53" fmla="*/ 635 h 695"/>
                  <a:gd name="T54" fmla="*/ 227 w 634"/>
                  <a:gd name="T55" fmla="*/ 537 h 695"/>
                  <a:gd name="T56" fmla="*/ 364 w 634"/>
                  <a:gd name="T57" fmla="*/ 504 h 695"/>
                  <a:gd name="T58" fmla="*/ 411 w 634"/>
                  <a:gd name="T59" fmla="*/ 607 h 695"/>
                  <a:gd name="T60" fmla="*/ 390 w 634"/>
                  <a:gd name="T61" fmla="*/ 669 h 695"/>
                  <a:gd name="T62" fmla="*/ 402 w 634"/>
                  <a:gd name="T63" fmla="*/ 678 h 695"/>
                  <a:gd name="T64" fmla="*/ 617 w 634"/>
                  <a:gd name="T65" fmla="*/ 457 h 695"/>
                  <a:gd name="T66" fmla="*/ 614 w 634"/>
                  <a:gd name="T67" fmla="*/ 443 h 695"/>
                  <a:gd name="T68" fmla="*/ 600 w 634"/>
                  <a:gd name="T69" fmla="*/ 440 h 695"/>
                  <a:gd name="T70" fmla="*/ 550 w 634"/>
                  <a:gd name="T71" fmla="*/ 460 h 695"/>
                  <a:gd name="T72" fmla="*/ 449 w 634"/>
                  <a:gd name="T73" fmla="*/ 410 h 695"/>
                  <a:gd name="T74" fmla="*/ 482 w 634"/>
                  <a:gd name="T75" fmla="*/ 264 h 695"/>
                  <a:gd name="T76" fmla="*/ 585 w 634"/>
                  <a:gd name="T77" fmla="*/ 267 h 695"/>
                  <a:gd name="T78" fmla="*/ 607 w 634"/>
                  <a:gd name="T79" fmla="*/ 276 h 695"/>
                  <a:gd name="T80" fmla="*/ 614 w 634"/>
                  <a:gd name="T81" fmla="*/ 271 h 695"/>
                  <a:gd name="T82" fmla="*/ 617 w 634"/>
                  <a:gd name="T83" fmla="*/ 42 h 695"/>
                  <a:gd name="T84" fmla="*/ 393 w 634"/>
                  <a:gd name="T85" fmla="*/ 20 h 695"/>
                  <a:gd name="T86" fmla="*/ 391 w 634"/>
                  <a:gd name="T87" fmla="*/ 35 h 695"/>
                  <a:gd name="T88" fmla="*/ 414 w 634"/>
                  <a:gd name="T89" fmla="*/ 100 h 695"/>
                  <a:gd name="T90" fmla="*/ 339 w 634"/>
                  <a:gd name="T91" fmla="*/ 200 h 695"/>
                  <a:gd name="T92" fmla="*/ 216 w 634"/>
                  <a:gd name="T93" fmla="*/ 136 h 695"/>
                  <a:gd name="T94" fmla="*/ 232 w 634"/>
                  <a:gd name="T95" fmla="*/ 41 h 695"/>
                  <a:gd name="T96" fmla="*/ 236 w 634"/>
                  <a:gd name="T97" fmla="*/ 22 h 695"/>
                  <a:gd name="T98" fmla="*/ 221 w 634"/>
                  <a:gd name="T99" fmla="*/ 17 h 695"/>
                  <a:gd name="T100" fmla="*/ 224 w 634"/>
                  <a:gd name="T101" fmla="*/ 1 h 695"/>
                  <a:gd name="T102" fmla="*/ 245 w 634"/>
                  <a:gd name="T103" fmla="*/ 9 h 695"/>
                  <a:gd name="T104" fmla="*/ 249 w 634"/>
                  <a:gd name="T105" fmla="*/ 43 h 695"/>
                  <a:gd name="T106" fmla="*/ 230 w 634"/>
                  <a:gd name="T107" fmla="*/ 92 h 695"/>
                  <a:gd name="T108" fmla="*/ 253 w 634"/>
                  <a:gd name="T109" fmla="*/ 165 h 695"/>
                  <a:gd name="T110" fmla="*/ 373 w 634"/>
                  <a:gd name="T111" fmla="*/ 165 h 695"/>
                  <a:gd name="T112" fmla="*/ 395 w 634"/>
                  <a:gd name="T113" fmla="*/ 92 h 695"/>
                  <a:gd name="T114" fmla="*/ 374 w 634"/>
                  <a:gd name="T115" fmla="*/ 34 h 695"/>
                  <a:gd name="T116" fmla="*/ 382 w 634"/>
                  <a:gd name="T117" fmla="*/ 8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4" h="695">
                    <a:moveTo>
                      <a:pt x="619" y="289"/>
                    </a:moveTo>
                    <a:lnTo>
                      <a:pt x="619" y="289"/>
                    </a:lnTo>
                    <a:lnTo>
                      <a:pt x="619" y="289"/>
                    </a:lnTo>
                    <a:lnTo>
                      <a:pt x="619" y="289"/>
                    </a:lnTo>
                    <a:close/>
                    <a:moveTo>
                      <a:pt x="402" y="0"/>
                    </a:moveTo>
                    <a:lnTo>
                      <a:pt x="403" y="0"/>
                    </a:lnTo>
                    <a:lnTo>
                      <a:pt x="408" y="1"/>
                    </a:lnTo>
                    <a:lnTo>
                      <a:pt x="632" y="1"/>
                    </a:lnTo>
                    <a:lnTo>
                      <a:pt x="632" y="42"/>
                    </a:lnTo>
                    <a:lnTo>
                      <a:pt x="632" y="55"/>
                    </a:lnTo>
                    <a:lnTo>
                      <a:pt x="632" y="255"/>
                    </a:lnTo>
                    <a:lnTo>
                      <a:pt x="634" y="255"/>
                    </a:lnTo>
                    <a:lnTo>
                      <a:pt x="632" y="264"/>
                    </a:lnTo>
                    <a:lnTo>
                      <a:pt x="631" y="272"/>
                    </a:lnTo>
                    <a:lnTo>
                      <a:pt x="628" y="279"/>
                    </a:lnTo>
                    <a:lnTo>
                      <a:pt x="626" y="283"/>
                    </a:lnTo>
                    <a:lnTo>
                      <a:pt x="623" y="287"/>
                    </a:lnTo>
                    <a:lnTo>
                      <a:pt x="619" y="289"/>
                    </a:lnTo>
                    <a:lnTo>
                      <a:pt x="614" y="292"/>
                    </a:lnTo>
                    <a:lnTo>
                      <a:pt x="607" y="292"/>
                    </a:lnTo>
                    <a:lnTo>
                      <a:pt x="602" y="292"/>
                    </a:lnTo>
                    <a:lnTo>
                      <a:pt x="597" y="291"/>
                    </a:lnTo>
                    <a:lnTo>
                      <a:pt x="592" y="288"/>
                    </a:lnTo>
                    <a:lnTo>
                      <a:pt x="592" y="288"/>
                    </a:lnTo>
                    <a:lnTo>
                      <a:pt x="588" y="285"/>
                    </a:lnTo>
                    <a:lnTo>
                      <a:pt x="580" y="283"/>
                    </a:lnTo>
                    <a:lnTo>
                      <a:pt x="569" y="278"/>
                    </a:lnTo>
                    <a:lnTo>
                      <a:pt x="558" y="274"/>
                    </a:lnTo>
                    <a:lnTo>
                      <a:pt x="546" y="270"/>
                    </a:lnTo>
                    <a:lnTo>
                      <a:pt x="539" y="267"/>
                    </a:lnTo>
                    <a:lnTo>
                      <a:pt x="534" y="267"/>
                    </a:lnTo>
                    <a:lnTo>
                      <a:pt x="529" y="266"/>
                    </a:lnTo>
                    <a:lnTo>
                      <a:pt x="509" y="270"/>
                    </a:lnTo>
                    <a:lnTo>
                      <a:pt x="491" y="278"/>
                    </a:lnTo>
                    <a:lnTo>
                      <a:pt x="475" y="292"/>
                    </a:lnTo>
                    <a:lnTo>
                      <a:pt x="463" y="310"/>
                    </a:lnTo>
                    <a:lnTo>
                      <a:pt x="456" y="333"/>
                    </a:lnTo>
                    <a:lnTo>
                      <a:pt x="453" y="356"/>
                    </a:lnTo>
                    <a:lnTo>
                      <a:pt x="456" y="381"/>
                    </a:lnTo>
                    <a:lnTo>
                      <a:pt x="463" y="403"/>
                    </a:lnTo>
                    <a:lnTo>
                      <a:pt x="475" y="422"/>
                    </a:lnTo>
                    <a:lnTo>
                      <a:pt x="491" y="435"/>
                    </a:lnTo>
                    <a:lnTo>
                      <a:pt x="509" y="444"/>
                    </a:lnTo>
                    <a:lnTo>
                      <a:pt x="529" y="446"/>
                    </a:lnTo>
                    <a:lnTo>
                      <a:pt x="534" y="446"/>
                    </a:lnTo>
                    <a:lnTo>
                      <a:pt x="539" y="445"/>
                    </a:lnTo>
                    <a:lnTo>
                      <a:pt x="546" y="444"/>
                    </a:lnTo>
                    <a:lnTo>
                      <a:pt x="556" y="441"/>
                    </a:lnTo>
                    <a:lnTo>
                      <a:pt x="567" y="437"/>
                    </a:lnTo>
                    <a:lnTo>
                      <a:pt x="579" y="432"/>
                    </a:lnTo>
                    <a:lnTo>
                      <a:pt x="588" y="428"/>
                    </a:lnTo>
                    <a:lnTo>
                      <a:pt x="592" y="426"/>
                    </a:lnTo>
                    <a:lnTo>
                      <a:pt x="592" y="426"/>
                    </a:lnTo>
                    <a:lnTo>
                      <a:pt x="600" y="422"/>
                    </a:lnTo>
                    <a:lnTo>
                      <a:pt x="607" y="420"/>
                    </a:lnTo>
                    <a:lnTo>
                      <a:pt x="614" y="422"/>
                    </a:lnTo>
                    <a:lnTo>
                      <a:pt x="619" y="424"/>
                    </a:lnTo>
                    <a:lnTo>
                      <a:pt x="623" y="427"/>
                    </a:lnTo>
                    <a:lnTo>
                      <a:pt x="626" y="431"/>
                    </a:lnTo>
                    <a:lnTo>
                      <a:pt x="628" y="435"/>
                    </a:lnTo>
                    <a:lnTo>
                      <a:pt x="631" y="443"/>
                    </a:lnTo>
                    <a:lnTo>
                      <a:pt x="632" y="450"/>
                    </a:lnTo>
                    <a:lnTo>
                      <a:pt x="632" y="450"/>
                    </a:lnTo>
                    <a:lnTo>
                      <a:pt x="632" y="452"/>
                    </a:lnTo>
                    <a:lnTo>
                      <a:pt x="632" y="453"/>
                    </a:lnTo>
                    <a:lnTo>
                      <a:pt x="632" y="457"/>
                    </a:lnTo>
                    <a:lnTo>
                      <a:pt x="632" y="457"/>
                    </a:lnTo>
                    <a:lnTo>
                      <a:pt x="632" y="695"/>
                    </a:lnTo>
                    <a:lnTo>
                      <a:pt x="408" y="695"/>
                    </a:lnTo>
                    <a:lnTo>
                      <a:pt x="403" y="695"/>
                    </a:lnTo>
                    <a:lnTo>
                      <a:pt x="403" y="695"/>
                    </a:lnTo>
                    <a:lnTo>
                      <a:pt x="403" y="695"/>
                    </a:lnTo>
                    <a:lnTo>
                      <a:pt x="403" y="695"/>
                    </a:lnTo>
                    <a:lnTo>
                      <a:pt x="401" y="694"/>
                    </a:lnTo>
                    <a:lnTo>
                      <a:pt x="397" y="694"/>
                    </a:lnTo>
                    <a:lnTo>
                      <a:pt x="391" y="693"/>
                    </a:lnTo>
                    <a:lnTo>
                      <a:pt x="388" y="691"/>
                    </a:lnTo>
                    <a:lnTo>
                      <a:pt x="385" y="689"/>
                    </a:lnTo>
                    <a:lnTo>
                      <a:pt x="381" y="686"/>
                    </a:lnTo>
                    <a:lnTo>
                      <a:pt x="377" y="682"/>
                    </a:lnTo>
                    <a:lnTo>
                      <a:pt x="376" y="678"/>
                    </a:lnTo>
                    <a:lnTo>
                      <a:pt x="374" y="674"/>
                    </a:lnTo>
                    <a:lnTo>
                      <a:pt x="373" y="669"/>
                    </a:lnTo>
                    <a:lnTo>
                      <a:pt x="374" y="661"/>
                    </a:lnTo>
                    <a:lnTo>
                      <a:pt x="377" y="653"/>
                    </a:lnTo>
                    <a:lnTo>
                      <a:pt x="380" y="648"/>
                    </a:lnTo>
                    <a:lnTo>
                      <a:pt x="382" y="640"/>
                    </a:lnTo>
                    <a:lnTo>
                      <a:pt x="388" y="630"/>
                    </a:lnTo>
                    <a:lnTo>
                      <a:pt x="391" y="617"/>
                    </a:lnTo>
                    <a:lnTo>
                      <a:pt x="395" y="604"/>
                    </a:lnTo>
                    <a:lnTo>
                      <a:pt x="397" y="597"/>
                    </a:lnTo>
                    <a:lnTo>
                      <a:pt x="398" y="590"/>
                    </a:lnTo>
                    <a:lnTo>
                      <a:pt x="398" y="585"/>
                    </a:lnTo>
                    <a:lnTo>
                      <a:pt x="395" y="564"/>
                    </a:lnTo>
                    <a:lnTo>
                      <a:pt x="386" y="546"/>
                    </a:lnTo>
                    <a:lnTo>
                      <a:pt x="373" y="530"/>
                    </a:lnTo>
                    <a:lnTo>
                      <a:pt x="356" y="518"/>
                    </a:lnTo>
                    <a:lnTo>
                      <a:pt x="336" y="511"/>
                    </a:lnTo>
                    <a:lnTo>
                      <a:pt x="313" y="508"/>
                    </a:lnTo>
                    <a:lnTo>
                      <a:pt x="291" y="511"/>
                    </a:lnTo>
                    <a:lnTo>
                      <a:pt x="270" y="518"/>
                    </a:lnTo>
                    <a:lnTo>
                      <a:pt x="253" y="530"/>
                    </a:lnTo>
                    <a:lnTo>
                      <a:pt x="240" y="546"/>
                    </a:lnTo>
                    <a:lnTo>
                      <a:pt x="232" y="564"/>
                    </a:lnTo>
                    <a:lnTo>
                      <a:pt x="228" y="585"/>
                    </a:lnTo>
                    <a:lnTo>
                      <a:pt x="229" y="590"/>
                    </a:lnTo>
                    <a:lnTo>
                      <a:pt x="229" y="597"/>
                    </a:lnTo>
                    <a:lnTo>
                      <a:pt x="232" y="604"/>
                    </a:lnTo>
                    <a:lnTo>
                      <a:pt x="238" y="624"/>
                    </a:lnTo>
                    <a:lnTo>
                      <a:pt x="242" y="638"/>
                    </a:lnTo>
                    <a:lnTo>
                      <a:pt x="247" y="648"/>
                    </a:lnTo>
                    <a:lnTo>
                      <a:pt x="249" y="653"/>
                    </a:lnTo>
                    <a:lnTo>
                      <a:pt x="249" y="653"/>
                    </a:lnTo>
                    <a:lnTo>
                      <a:pt x="251" y="661"/>
                    </a:lnTo>
                    <a:lnTo>
                      <a:pt x="253" y="669"/>
                    </a:lnTo>
                    <a:lnTo>
                      <a:pt x="253" y="673"/>
                    </a:lnTo>
                    <a:lnTo>
                      <a:pt x="251" y="678"/>
                    </a:lnTo>
                    <a:lnTo>
                      <a:pt x="249" y="682"/>
                    </a:lnTo>
                    <a:lnTo>
                      <a:pt x="246" y="685"/>
                    </a:lnTo>
                    <a:lnTo>
                      <a:pt x="244" y="687"/>
                    </a:lnTo>
                    <a:lnTo>
                      <a:pt x="241" y="690"/>
                    </a:lnTo>
                    <a:lnTo>
                      <a:pt x="234" y="693"/>
                    </a:lnTo>
                    <a:lnTo>
                      <a:pt x="230" y="694"/>
                    </a:lnTo>
                    <a:lnTo>
                      <a:pt x="230" y="695"/>
                    </a:lnTo>
                    <a:lnTo>
                      <a:pt x="223" y="695"/>
                    </a:lnTo>
                    <a:lnTo>
                      <a:pt x="223" y="695"/>
                    </a:lnTo>
                    <a:lnTo>
                      <a:pt x="221" y="695"/>
                    </a:lnTo>
                    <a:lnTo>
                      <a:pt x="217" y="695"/>
                    </a:lnTo>
                    <a:lnTo>
                      <a:pt x="161" y="695"/>
                    </a:lnTo>
                    <a:lnTo>
                      <a:pt x="128" y="695"/>
                    </a:lnTo>
                    <a:lnTo>
                      <a:pt x="93" y="695"/>
                    </a:lnTo>
                    <a:lnTo>
                      <a:pt x="58" y="695"/>
                    </a:lnTo>
                    <a:lnTo>
                      <a:pt x="28" y="695"/>
                    </a:lnTo>
                    <a:lnTo>
                      <a:pt x="4" y="695"/>
                    </a:lnTo>
                    <a:lnTo>
                      <a:pt x="0" y="695"/>
                    </a:lnTo>
                    <a:lnTo>
                      <a:pt x="0" y="678"/>
                    </a:lnTo>
                    <a:lnTo>
                      <a:pt x="4" y="678"/>
                    </a:lnTo>
                    <a:lnTo>
                      <a:pt x="24" y="678"/>
                    </a:lnTo>
                    <a:lnTo>
                      <a:pt x="47" y="678"/>
                    </a:lnTo>
                    <a:lnTo>
                      <a:pt x="75" y="678"/>
                    </a:lnTo>
                    <a:lnTo>
                      <a:pt x="105" y="678"/>
                    </a:lnTo>
                    <a:lnTo>
                      <a:pt x="134" y="678"/>
                    </a:lnTo>
                    <a:lnTo>
                      <a:pt x="161" y="678"/>
                    </a:lnTo>
                    <a:lnTo>
                      <a:pt x="185" y="678"/>
                    </a:lnTo>
                    <a:lnTo>
                      <a:pt x="204" y="678"/>
                    </a:lnTo>
                    <a:lnTo>
                      <a:pt x="217" y="678"/>
                    </a:lnTo>
                    <a:lnTo>
                      <a:pt x="221" y="678"/>
                    </a:lnTo>
                    <a:lnTo>
                      <a:pt x="221" y="678"/>
                    </a:lnTo>
                    <a:lnTo>
                      <a:pt x="223" y="678"/>
                    </a:lnTo>
                    <a:lnTo>
                      <a:pt x="223" y="678"/>
                    </a:lnTo>
                    <a:lnTo>
                      <a:pt x="227" y="678"/>
                    </a:lnTo>
                    <a:lnTo>
                      <a:pt x="230" y="677"/>
                    </a:lnTo>
                    <a:lnTo>
                      <a:pt x="233" y="676"/>
                    </a:lnTo>
                    <a:lnTo>
                      <a:pt x="236" y="673"/>
                    </a:lnTo>
                    <a:lnTo>
                      <a:pt x="237" y="672"/>
                    </a:lnTo>
                    <a:lnTo>
                      <a:pt x="237" y="669"/>
                    </a:lnTo>
                    <a:lnTo>
                      <a:pt x="236" y="665"/>
                    </a:lnTo>
                    <a:lnTo>
                      <a:pt x="234" y="660"/>
                    </a:lnTo>
                    <a:lnTo>
                      <a:pt x="234" y="660"/>
                    </a:lnTo>
                    <a:lnTo>
                      <a:pt x="232" y="655"/>
                    </a:lnTo>
                    <a:lnTo>
                      <a:pt x="229" y="647"/>
                    </a:lnTo>
                    <a:lnTo>
                      <a:pt x="224" y="635"/>
                    </a:lnTo>
                    <a:lnTo>
                      <a:pt x="220" y="622"/>
                    </a:lnTo>
                    <a:lnTo>
                      <a:pt x="216" y="607"/>
                    </a:lnTo>
                    <a:lnTo>
                      <a:pt x="213" y="596"/>
                    </a:lnTo>
                    <a:lnTo>
                      <a:pt x="212" y="585"/>
                    </a:lnTo>
                    <a:lnTo>
                      <a:pt x="216" y="559"/>
                    </a:lnTo>
                    <a:lnTo>
                      <a:pt x="227" y="537"/>
                    </a:lnTo>
                    <a:lnTo>
                      <a:pt x="242" y="518"/>
                    </a:lnTo>
                    <a:lnTo>
                      <a:pt x="263" y="504"/>
                    </a:lnTo>
                    <a:lnTo>
                      <a:pt x="287" y="495"/>
                    </a:lnTo>
                    <a:lnTo>
                      <a:pt x="313" y="492"/>
                    </a:lnTo>
                    <a:lnTo>
                      <a:pt x="339" y="495"/>
                    </a:lnTo>
                    <a:lnTo>
                      <a:pt x="364" y="504"/>
                    </a:lnTo>
                    <a:lnTo>
                      <a:pt x="385" y="518"/>
                    </a:lnTo>
                    <a:lnTo>
                      <a:pt x="401" y="537"/>
                    </a:lnTo>
                    <a:lnTo>
                      <a:pt x="411" y="559"/>
                    </a:lnTo>
                    <a:lnTo>
                      <a:pt x="414" y="585"/>
                    </a:lnTo>
                    <a:lnTo>
                      <a:pt x="414" y="596"/>
                    </a:lnTo>
                    <a:lnTo>
                      <a:pt x="411" y="607"/>
                    </a:lnTo>
                    <a:lnTo>
                      <a:pt x="403" y="631"/>
                    </a:lnTo>
                    <a:lnTo>
                      <a:pt x="399" y="644"/>
                    </a:lnTo>
                    <a:lnTo>
                      <a:pt x="394" y="655"/>
                    </a:lnTo>
                    <a:lnTo>
                      <a:pt x="391" y="660"/>
                    </a:lnTo>
                    <a:lnTo>
                      <a:pt x="390" y="665"/>
                    </a:lnTo>
                    <a:lnTo>
                      <a:pt x="390" y="669"/>
                    </a:lnTo>
                    <a:lnTo>
                      <a:pt x="390" y="672"/>
                    </a:lnTo>
                    <a:lnTo>
                      <a:pt x="391" y="673"/>
                    </a:lnTo>
                    <a:lnTo>
                      <a:pt x="393" y="674"/>
                    </a:lnTo>
                    <a:lnTo>
                      <a:pt x="394" y="676"/>
                    </a:lnTo>
                    <a:lnTo>
                      <a:pt x="398" y="677"/>
                    </a:lnTo>
                    <a:lnTo>
                      <a:pt x="402" y="678"/>
                    </a:lnTo>
                    <a:lnTo>
                      <a:pt x="405" y="678"/>
                    </a:lnTo>
                    <a:lnTo>
                      <a:pt x="405" y="678"/>
                    </a:lnTo>
                    <a:lnTo>
                      <a:pt x="405" y="678"/>
                    </a:lnTo>
                    <a:lnTo>
                      <a:pt x="408" y="678"/>
                    </a:lnTo>
                    <a:lnTo>
                      <a:pt x="617" y="678"/>
                    </a:lnTo>
                    <a:lnTo>
                      <a:pt x="617" y="457"/>
                    </a:lnTo>
                    <a:lnTo>
                      <a:pt x="617" y="457"/>
                    </a:lnTo>
                    <a:lnTo>
                      <a:pt x="617" y="452"/>
                    </a:lnTo>
                    <a:lnTo>
                      <a:pt x="617" y="452"/>
                    </a:lnTo>
                    <a:lnTo>
                      <a:pt x="617" y="452"/>
                    </a:lnTo>
                    <a:lnTo>
                      <a:pt x="615" y="446"/>
                    </a:lnTo>
                    <a:lnTo>
                      <a:pt x="614" y="443"/>
                    </a:lnTo>
                    <a:lnTo>
                      <a:pt x="613" y="439"/>
                    </a:lnTo>
                    <a:lnTo>
                      <a:pt x="611" y="437"/>
                    </a:lnTo>
                    <a:lnTo>
                      <a:pt x="610" y="437"/>
                    </a:lnTo>
                    <a:lnTo>
                      <a:pt x="607" y="437"/>
                    </a:lnTo>
                    <a:lnTo>
                      <a:pt x="605" y="437"/>
                    </a:lnTo>
                    <a:lnTo>
                      <a:pt x="600" y="440"/>
                    </a:lnTo>
                    <a:lnTo>
                      <a:pt x="600" y="440"/>
                    </a:lnTo>
                    <a:lnTo>
                      <a:pt x="596" y="441"/>
                    </a:lnTo>
                    <a:lnTo>
                      <a:pt x="588" y="445"/>
                    </a:lnTo>
                    <a:lnTo>
                      <a:pt x="576" y="450"/>
                    </a:lnTo>
                    <a:lnTo>
                      <a:pt x="564" y="456"/>
                    </a:lnTo>
                    <a:lnTo>
                      <a:pt x="550" y="460"/>
                    </a:lnTo>
                    <a:lnTo>
                      <a:pt x="539" y="462"/>
                    </a:lnTo>
                    <a:lnTo>
                      <a:pt x="529" y="463"/>
                    </a:lnTo>
                    <a:lnTo>
                      <a:pt x="504" y="460"/>
                    </a:lnTo>
                    <a:lnTo>
                      <a:pt x="482" y="448"/>
                    </a:lnTo>
                    <a:lnTo>
                      <a:pt x="463" y="432"/>
                    </a:lnTo>
                    <a:lnTo>
                      <a:pt x="449" y="410"/>
                    </a:lnTo>
                    <a:lnTo>
                      <a:pt x="440" y="385"/>
                    </a:lnTo>
                    <a:lnTo>
                      <a:pt x="436" y="356"/>
                    </a:lnTo>
                    <a:lnTo>
                      <a:pt x="440" y="329"/>
                    </a:lnTo>
                    <a:lnTo>
                      <a:pt x="449" y="304"/>
                    </a:lnTo>
                    <a:lnTo>
                      <a:pt x="463" y="282"/>
                    </a:lnTo>
                    <a:lnTo>
                      <a:pt x="482" y="264"/>
                    </a:lnTo>
                    <a:lnTo>
                      <a:pt x="504" y="254"/>
                    </a:lnTo>
                    <a:lnTo>
                      <a:pt x="529" y="250"/>
                    </a:lnTo>
                    <a:lnTo>
                      <a:pt x="539" y="251"/>
                    </a:lnTo>
                    <a:lnTo>
                      <a:pt x="550" y="254"/>
                    </a:lnTo>
                    <a:lnTo>
                      <a:pt x="572" y="261"/>
                    </a:lnTo>
                    <a:lnTo>
                      <a:pt x="585" y="267"/>
                    </a:lnTo>
                    <a:lnTo>
                      <a:pt x="594" y="271"/>
                    </a:lnTo>
                    <a:lnTo>
                      <a:pt x="600" y="274"/>
                    </a:lnTo>
                    <a:lnTo>
                      <a:pt x="600" y="274"/>
                    </a:lnTo>
                    <a:lnTo>
                      <a:pt x="602" y="275"/>
                    </a:lnTo>
                    <a:lnTo>
                      <a:pt x="605" y="276"/>
                    </a:lnTo>
                    <a:lnTo>
                      <a:pt x="607" y="276"/>
                    </a:lnTo>
                    <a:lnTo>
                      <a:pt x="610" y="276"/>
                    </a:lnTo>
                    <a:lnTo>
                      <a:pt x="611" y="275"/>
                    </a:lnTo>
                    <a:lnTo>
                      <a:pt x="611" y="275"/>
                    </a:lnTo>
                    <a:lnTo>
                      <a:pt x="611" y="275"/>
                    </a:lnTo>
                    <a:lnTo>
                      <a:pt x="613" y="274"/>
                    </a:lnTo>
                    <a:lnTo>
                      <a:pt x="614" y="271"/>
                    </a:lnTo>
                    <a:lnTo>
                      <a:pt x="615" y="268"/>
                    </a:lnTo>
                    <a:lnTo>
                      <a:pt x="617" y="263"/>
                    </a:lnTo>
                    <a:lnTo>
                      <a:pt x="617" y="262"/>
                    </a:lnTo>
                    <a:lnTo>
                      <a:pt x="617" y="258"/>
                    </a:lnTo>
                    <a:lnTo>
                      <a:pt x="617" y="55"/>
                    </a:lnTo>
                    <a:lnTo>
                      <a:pt x="617" y="42"/>
                    </a:lnTo>
                    <a:lnTo>
                      <a:pt x="617" y="17"/>
                    </a:lnTo>
                    <a:lnTo>
                      <a:pt x="407" y="17"/>
                    </a:lnTo>
                    <a:lnTo>
                      <a:pt x="403" y="17"/>
                    </a:lnTo>
                    <a:lnTo>
                      <a:pt x="401" y="17"/>
                    </a:lnTo>
                    <a:lnTo>
                      <a:pt x="397" y="18"/>
                    </a:lnTo>
                    <a:lnTo>
                      <a:pt x="393" y="20"/>
                    </a:lnTo>
                    <a:lnTo>
                      <a:pt x="390" y="22"/>
                    </a:lnTo>
                    <a:lnTo>
                      <a:pt x="390" y="24"/>
                    </a:lnTo>
                    <a:lnTo>
                      <a:pt x="389" y="26"/>
                    </a:lnTo>
                    <a:lnTo>
                      <a:pt x="390" y="30"/>
                    </a:lnTo>
                    <a:lnTo>
                      <a:pt x="391" y="35"/>
                    </a:lnTo>
                    <a:lnTo>
                      <a:pt x="391" y="35"/>
                    </a:lnTo>
                    <a:lnTo>
                      <a:pt x="394" y="41"/>
                    </a:lnTo>
                    <a:lnTo>
                      <a:pt x="398" y="48"/>
                    </a:lnTo>
                    <a:lnTo>
                      <a:pt x="402" y="60"/>
                    </a:lnTo>
                    <a:lnTo>
                      <a:pt x="407" y="73"/>
                    </a:lnTo>
                    <a:lnTo>
                      <a:pt x="411" y="88"/>
                    </a:lnTo>
                    <a:lnTo>
                      <a:pt x="414" y="100"/>
                    </a:lnTo>
                    <a:lnTo>
                      <a:pt x="414" y="111"/>
                    </a:lnTo>
                    <a:lnTo>
                      <a:pt x="411" y="136"/>
                    </a:lnTo>
                    <a:lnTo>
                      <a:pt x="401" y="158"/>
                    </a:lnTo>
                    <a:lnTo>
                      <a:pt x="384" y="178"/>
                    </a:lnTo>
                    <a:lnTo>
                      <a:pt x="364" y="191"/>
                    </a:lnTo>
                    <a:lnTo>
                      <a:pt x="339" y="200"/>
                    </a:lnTo>
                    <a:lnTo>
                      <a:pt x="313" y="203"/>
                    </a:lnTo>
                    <a:lnTo>
                      <a:pt x="287" y="200"/>
                    </a:lnTo>
                    <a:lnTo>
                      <a:pt x="262" y="191"/>
                    </a:lnTo>
                    <a:lnTo>
                      <a:pt x="242" y="178"/>
                    </a:lnTo>
                    <a:lnTo>
                      <a:pt x="227" y="158"/>
                    </a:lnTo>
                    <a:lnTo>
                      <a:pt x="216" y="136"/>
                    </a:lnTo>
                    <a:lnTo>
                      <a:pt x="212" y="111"/>
                    </a:lnTo>
                    <a:lnTo>
                      <a:pt x="213" y="100"/>
                    </a:lnTo>
                    <a:lnTo>
                      <a:pt x="215" y="88"/>
                    </a:lnTo>
                    <a:lnTo>
                      <a:pt x="223" y="66"/>
                    </a:lnTo>
                    <a:lnTo>
                      <a:pt x="228" y="51"/>
                    </a:lnTo>
                    <a:lnTo>
                      <a:pt x="232" y="41"/>
                    </a:lnTo>
                    <a:lnTo>
                      <a:pt x="234" y="35"/>
                    </a:lnTo>
                    <a:lnTo>
                      <a:pt x="234" y="35"/>
                    </a:lnTo>
                    <a:lnTo>
                      <a:pt x="236" y="30"/>
                    </a:lnTo>
                    <a:lnTo>
                      <a:pt x="237" y="26"/>
                    </a:lnTo>
                    <a:lnTo>
                      <a:pt x="236" y="24"/>
                    </a:lnTo>
                    <a:lnTo>
                      <a:pt x="236" y="22"/>
                    </a:lnTo>
                    <a:lnTo>
                      <a:pt x="234" y="21"/>
                    </a:lnTo>
                    <a:lnTo>
                      <a:pt x="233" y="20"/>
                    </a:lnTo>
                    <a:lnTo>
                      <a:pt x="229" y="18"/>
                    </a:lnTo>
                    <a:lnTo>
                      <a:pt x="227" y="17"/>
                    </a:lnTo>
                    <a:lnTo>
                      <a:pt x="224" y="17"/>
                    </a:lnTo>
                    <a:lnTo>
                      <a:pt x="221" y="17"/>
                    </a:lnTo>
                    <a:lnTo>
                      <a:pt x="219" y="17"/>
                    </a:lnTo>
                    <a:lnTo>
                      <a:pt x="0" y="17"/>
                    </a:lnTo>
                    <a:lnTo>
                      <a:pt x="0" y="1"/>
                    </a:lnTo>
                    <a:lnTo>
                      <a:pt x="219" y="1"/>
                    </a:lnTo>
                    <a:lnTo>
                      <a:pt x="223" y="1"/>
                    </a:lnTo>
                    <a:lnTo>
                      <a:pt x="224" y="1"/>
                    </a:lnTo>
                    <a:lnTo>
                      <a:pt x="225" y="1"/>
                    </a:lnTo>
                    <a:lnTo>
                      <a:pt x="225" y="1"/>
                    </a:lnTo>
                    <a:lnTo>
                      <a:pt x="230" y="1"/>
                    </a:lnTo>
                    <a:lnTo>
                      <a:pt x="237" y="4"/>
                    </a:lnTo>
                    <a:lnTo>
                      <a:pt x="241" y="7"/>
                    </a:lnTo>
                    <a:lnTo>
                      <a:pt x="245" y="9"/>
                    </a:lnTo>
                    <a:lnTo>
                      <a:pt x="249" y="14"/>
                    </a:lnTo>
                    <a:lnTo>
                      <a:pt x="251" y="18"/>
                    </a:lnTo>
                    <a:lnTo>
                      <a:pt x="253" y="22"/>
                    </a:lnTo>
                    <a:lnTo>
                      <a:pt x="253" y="26"/>
                    </a:lnTo>
                    <a:lnTo>
                      <a:pt x="251" y="34"/>
                    </a:lnTo>
                    <a:lnTo>
                      <a:pt x="249" y="43"/>
                    </a:lnTo>
                    <a:lnTo>
                      <a:pt x="249" y="43"/>
                    </a:lnTo>
                    <a:lnTo>
                      <a:pt x="247" y="47"/>
                    </a:lnTo>
                    <a:lnTo>
                      <a:pt x="244" y="55"/>
                    </a:lnTo>
                    <a:lnTo>
                      <a:pt x="240" y="67"/>
                    </a:lnTo>
                    <a:lnTo>
                      <a:pt x="234" y="79"/>
                    </a:lnTo>
                    <a:lnTo>
                      <a:pt x="230" y="92"/>
                    </a:lnTo>
                    <a:lnTo>
                      <a:pt x="229" y="98"/>
                    </a:lnTo>
                    <a:lnTo>
                      <a:pt x="229" y="105"/>
                    </a:lnTo>
                    <a:lnTo>
                      <a:pt x="228" y="111"/>
                    </a:lnTo>
                    <a:lnTo>
                      <a:pt x="232" y="132"/>
                    </a:lnTo>
                    <a:lnTo>
                      <a:pt x="240" y="151"/>
                    </a:lnTo>
                    <a:lnTo>
                      <a:pt x="253" y="165"/>
                    </a:lnTo>
                    <a:lnTo>
                      <a:pt x="270" y="177"/>
                    </a:lnTo>
                    <a:lnTo>
                      <a:pt x="291" y="185"/>
                    </a:lnTo>
                    <a:lnTo>
                      <a:pt x="313" y="187"/>
                    </a:lnTo>
                    <a:lnTo>
                      <a:pt x="336" y="185"/>
                    </a:lnTo>
                    <a:lnTo>
                      <a:pt x="356" y="177"/>
                    </a:lnTo>
                    <a:lnTo>
                      <a:pt x="373" y="165"/>
                    </a:lnTo>
                    <a:lnTo>
                      <a:pt x="386" y="151"/>
                    </a:lnTo>
                    <a:lnTo>
                      <a:pt x="395" y="132"/>
                    </a:lnTo>
                    <a:lnTo>
                      <a:pt x="398" y="111"/>
                    </a:lnTo>
                    <a:lnTo>
                      <a:pt x="398" y="105"/>
                    </a:lnTo>
                    <a:lnTo>
                      <a:pt x="397" y="98"/>
                    </a:lnTo>
                    <a:lnTo>
                      <a:pt x="395" y="92"/>
                    </a:lnTo>
                    <a:lnTo>
                      <a:pt x="389" y="71"/>
                    </a:lnTo>
                    <a:lnTo>
                      <a:pt x="384" y="58"/>
                    </a:lnTo>
                    <a:lnTo>
                      <a:pt x="380" y="47"/>
                    </a:lnTo>
                    <a:lnTo>
                      <a:pt x="377" y="43"/>
                    </a:lnTo>
                    <a:lnTo>
                      <a:pt x="377" y="43"/>
                    </a:lnTo>
                    <a:lnTo>
                      <a:pt x="374" y="34"/>
                    </a:lnTo>
                    <a:lnTo>
                      <a:pt x="373" y="26"/>
                    </a:lnTo>
                    <a:lnTo>
                      <a:pt x="373" y="22"/>
                    </a:lnTo>
                    <a:lnTo>
                      <a:pt x="374" y="17"/>
                    </a:lnTo>
                    <a:lnTo>
                      <a:pt x="377" y="13"/>
                    </a:lnTo>
                    <a:lnTo>
                      <a:pt x="380" y="11"/>
                    </a:lnTo>
                    <a:lnTo>
                      <a:pt x="382" y="8"/>
                    </a:lnTo>
                    <a:lnTo>
                      <a:pt x="386" y="5"/>
                    </a:lnTo>
                    <a:lnTo>
                      <a:pt x="391" y="3"/>
                    </a:lnTo>
                    <a:lnTo>
                      <a:pt x="398" y="1"/>
                    </a:lnTo>
                    <a:lnTo>
                      <a:pt x="402" y="1"/>
                    </a:lnTo>
                    <a:lnTo>
                      <a:pt x="4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41"/>
              <p:cNvSpPr>
                <a:spLocks noEditPoints="1"/>
              </p:cNvSpPr>
              <p:nvPr/>
            </p:nvSpPr>
            <p:spPr bwMode="auto">
              <a:xfrm>
                <a:off x="6653213" y="3632200"/>
                <a:ext cx="993775" cy="1100138"/>
              </a:xfrm>
              <a:custGeom>
                <a:avLst/>
                <a:gdLst>
                  <a:gd name="T0" fmla="*/ 14 w 626"/>
                  <a:gd name="T1" fmla="*/ 424 h 693"/>
                  <a:gd name="T2" fmla="*/ 385 w 626"/>
                  <a:gd name="T3" fmla="*/ 47 h 693"/>
                  <a:gd name="T4" fmla="*/ 622 w 626"/>
                  <a:gd name="T5" fmla="*/ 17 h 693"/>
                  <a:gd name="T6" fmla="*/ 448 w 626"/>
                  <a:gd name="T7" fmla="*/ 17 h 693"/>
                  <a:gd name="T8" fmla="*/ 415 w 626"/>
                  <a:gd name="T9" fmla="*/ 17 h 693"/>
                  <a:gd name="T10" fmla="*/ 404 w 626"/>
                  <a:gd name="T11" fmla="*/ 20 h 693"/>
                  <a:gd name="T12" fmla="*/ 399 w 626"/>
                  <a:gd name="T13" fmla="*/ 41 h 693"/>
                  <a:gd name="T14" fmla="*/ 414 w 626"/>
                  <a:gd name="T15" fmla="*/ 79 h 693"/>
                  <a:gd name="T16" fmla="*/ 391 w 626"/>
                  <a:gd name="T17" fmla="*/ 184 h 693"/>
                  <a:gd name="T18" fmla="*/ 249 w 626"/>
                  <a:gd name="T19" fmla="*/ 184 h 693"/>
                  <a:gd name="T20" fmla="*/ 230 w 626"/>
                  <a:gd name="T21" fmla="*/ 70 h 693"/>
                  <a:gd name="T22" fmla="*/ 243 w 626"/>
                  <a:gd name="T23" fmla="*/ 32 h 693"/>
                  <a:gd name="T24" fmla="*/ 230 w 626"/>
                  <a:gd name="T25" fmla="*/ 17 h 693"/>
                  <a:gd name="T26" fmla="*/ 17 w 626"/>
                  <a:gd name="T27" fmla="*/ 263 h 693"/>
                  <a:gd name="T28" fmla="*/ 23 w 626"/>
                  <a:gd name="T29" fmla="*/ 278 h 693"/>
                  <a:gd name="T30" fmla="*/ 34 w 626"/>
                  <a:gd name="T31" fmla="*/ 277 h 693"/>
                  <a:gd name="T32" fmla="*/ 94 w 626"/>
                  <a:gd name="T33" fmla="*/ 253 h 693"/>
                  <a:gd name="T34" fmla="*/ 194 w 626"/>
                  <a:gd name="T35" fmla="*/ 330 h 693"/>
                  <a:gd name="T36" fmla="*/ 129 w 626"/>
                  <a:gd name="T37" fmla="*/ 460 h 693"/>
                  <a:gd name="T38" fmla="*/ 39 w 626"/>
                  <a:gd name="T39" fmla="*/ 443 h 693"/>
                  <a:gd name="T40" fmla="*/ 22 w 626"/>
                  <a:gd name="T41" fmla="*/ 439 h 693"/>
                  <a:gd name="T42" fmla="*/ 17 w 626"/>
                  <a:gd name="T43" fmla="*/ 453 h 693"/>
                  <a:gd name="T44" fmla="*/ 229 w 626"/>
                  <a:gd name="T45" fmla="*/ 677 h 693"/>
                  <a:gd name="T46" fmla="*/ 242 w 626"/>
                  <a:gd name="T47" fmla="*/ 672 h 693"/>
                  <a:gd name="T48" fmla="*/ 235 w 626"/>
                  <a:gd name="T49" fmla="*/ 644 h 693"/>
                  <a:gd name="T50" fmla="*/ 222 w 626"/>
                  <a:gd name="T51" fmla="*/ 558 h 693"/>
                  <a:gd name="T52" fmla="*/ 347 w 626"/>
                  <a:gd name="T53" fmla="*/ 491 h 693"/>
                  <a:gd name="T54" fmla="*/ 420 w 626"/>
                  <a:gd name="T55" fmla="*/ 595 h 693"/>
                  <a:gd name="T56" fmla="*/ 399 w 626"/>
                  <a:gd name="T57" fmla="*/ 657 h 693"/>
                  <a:gd name="T58" fmla="*/ 400 w 626"/>
                  <a:gd name="T59" fmla="*/ 674 h 693"/>
                  <a:gd name="T60" fmla="*/ 412 w 626"/>
                  <a:gd name="T61" fmla="*/ 677 h 693"/>
                  <a:gd name="T62" fmla="*/ 414 w 626"/>
                  <a:gd name="T63" fmla="*/ 693 h 693"/>
                  <a:gd name="T64" fmla="*/ 396 w 626"/>
                  <a:gd name="T65" fmla="*/ 690 h 693"/>
                  <a:gd name="T66" fmla="*/ 381 w 626"/>
                  <a:gd name="T67" fmla="*/ 672 h 693"/>
                  <a:gd name="T68" fmla="*/ 394 w 626"/>
                  <a:gd name="T69" fmla="*/ 627 h 693"/>
                  <a:gd name="T70" fmla="*/ 402 w 626"/>
                  <a:gd name="T71" fmla="*/ 563 h 693"/>
                  <a:gd name="T72" fmla="*/ 297 w 626"/>
                  <a:gd name="T73" fmla="*/ 507 h 693"/>
                  <a:gd name="T74" fmla="*/ 235 w 626"/>
                  <a:gd name="T75" fmla="*/ 589 h 693"/>
                  <a:gd name="T76" fmla="*/ 256 w 626"/>
                  <a:gd name="T77" fmla="*/ 651 h 693"/>
                  <a:gd name="T78" fmla="*/ 252 w 626"/>
                  <a:gd name="T79" fmla="*/ 684 h 693"/>
                  <a:gd name="T80" fmla="*/ 230 w 626"/>
                  <a:gd name="T81" fmla="*/ 693 h 693"/>
                  <a:gd name="T82" fmla="*/ 1 w 626"/>
                  <a:gd name="T83" fmla="*/ 453 h 693"/>
                  <a:gd name="T84" fmla="*/ 10 w 626"/>
                  <a:gd name="T85" fmla="*/ 427 h 693"/>
                  <a:gd name="T86" fmla="*/ 46 w 626"/>
                  <a:gd name="T87" fmla="*/ 428 h 693"/>
                  <a:gd name="T88" fmla="*/ 99 w 626"/>
                  <a:gd name="T89" fmla="*/ 447 h 693"/>
                  <a:gd name="T90" fmla="*/ 178 w 626"/>
                  <a:gd name="T91" fmla="*/ 383 h 693"/>
                  <a:gd name="T92" fmla="*/ 124 w 626"/>
                  <a:gd name="T93" fmla="*/ 271 h 693"/>
                  <a:gd name="T94" fmla="*/ 67 w 626"/>
                  <a:gd name="T95" fmla="*/ 279 h 693"/>
                  <a:gd name="T96" fmla="*/ 31 w 626"/>
                  <a:gd name="T97" fmla="*/ 294 h 693"/>
                  <a:gd name="T98" fmla="*/ 5 w 626"/>
                  <a:gd name="T99" fmla="*/ 282 h 693"/>
                  <a:gd name="T100" fmla="*/ 1 w 626"/>
                  <a:gd name="T101" fmla="*/ 51 h 693"/>
                  <a:gd name="T102" fmla="*/ 238 w 626"/>
                  <a:gd name="T103" fmla="*/ 3 h 693"/>
                  <a:gd name="T104" fmla="*/ 259 w 626"/>
                  <a:gd name="T105" fmla="*/ 26 h 693"/>
                  <a:gd name="T106" fmla="*/ 251 w 626"/>
                  <a:gd name="T107" fmla="*/ 61 h 693"/>
                  <a:gd name="T108" fmla="*/ 235 w 626"/>
                  <a:gd name="T109" fmla="*/ 114 h 693"/>
                  <a:gd name="T110" fmla="*/ 321 w 626"/>
                  <a:gd name="T111" fmla="*/ 195 h 693"/>
                  <a:gd name="T112" fmla="*/ 406 w 626"/>
                  <a:gd name="T113" fmla="*/ 114 h 693"/>
                  <a:gd name="T114" fmla="*/ 386 w 626"/>
                  <a:gd name="T115" fmla="*/ 53 h 693"/>
                  <a:gd name="T116" fmla="*/ 385 w 626"/>
                  <a:gd name="T117" fmla="*/ 17 h 693"/>
                  <a:gd name="T118" fmla="*/ 408 w 626"/>
                  <a:gd name="T119" fmla="*/ 0 h 693"/>
                  <a:gd name="T120" fmla="*/ 419 w 626"/>
                  <a:gd name="T121" fmla="*/ 0 h 693"/>
                  <a:gd name="T122" fmla="*/ 568 w 626"/>
                  <a:gd name="T123"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6" h="693">
                    <a:moveTo>
                      <a:pt x="385" y="651"/>
                    </a:moveTo>
                    <a:lnTo>
                      <a:pt x="385" y="651"/>
                    </a:lnTo>
                    <a:lnTo>
                      <a:pt x="385" y="651"/>
                    </a:lnTo>
                    <a:lnTo>
                      <a:pt x="385" y="651"/>
                    </a:lnTo>
                    <a:close/>
                    <a:moveTo>
                      <a:pt x="14" y="424"/>
                    </a:moveTo>
                    <a:lnTo>
                      <a:pt x="14" y="424"/>
                    </a:lnTo>
                    <a:lnTo>
                      <a:pt x="14" y="424"/>
                    </a:lnTo>
                    <a:lnTo>
                      <a:pt x="14" y="424"/>
                    </a:lnTo>
                    <a:close/>
                    <a:moveTo>
                      <a:pt x="385" y="47"/>
                    </a:moveTo>
                    <a:lnTo>
                      <a:pt x="385" y="47"/>
                    </a:lnTo>
                    <a:lnTo>
                      <a:pt x="385" y="47"/>
                    </a:lnTo>
                    <a:lnTo>
                      <a:pt x="385" y="47"/>
                    </a:lnTo>
                    <a:close/>
                    <a:moveTo>
                      <a:pt x="568" y="0"/>
                    </a:moveTo>
                    <a:lnTo>
                      <a:pt x="595" y="0"/>
                    </a:lnTo>
                    <a:lnTo>
                      <a:pt x="622" y="0"/>
                    </a:lnTo>
                    <a:lnTo>
                      <a:pt x="626" y="0"/>
                    </a:lnTo>
                    <a:lnTo>
                      <a:pt x="626" y="17"/>
                    </a:lnTo>
                    <a:lnTo>
                      <a:pt x="622" y="17"/>
                    </a:lnTo>
                    <a:lnTo>
                      <a:pt x="595" y="17"/>
                    </a:lnTo>
                    <a:lnTo>
                      <a:pt x="568" y="17"/>
                    </a:lnTo>
                    <a:lnTo>
                      <a:pt x="535" y="17"/>
                    </a:lnTo>
                    <a:lnTo>
                      <a:pt x="504" y="17"/>
                    </a:lnTo>
                    <a:lnTo>
                      <a:pt x="474" y="17"/>
                    </a:lnTo>
                    <a:lnTo>
                      <a:pt x="448" y="17"/>
                    </a:lnTo>
                    <a:lnTo>
                      <a:pt x="428" y="17"/>
                    </a:lnTo>
                    <a:lnTo>
                      <a:pt x="423" y="17"/>
                    </a:lnTo>
                    <a:lnTo>
                      <a:pt x="417" y="17"/>
                    </a:lnTo>
                    <a:lnTo>
                      <a:pt x="415" y="17"/>
                    </a:lnTo>
                    <a:lnTo>
                      <a:pt x="415" y="17"/>
                    </a:lnTo>
                    <a:lnTo>
                      <a:pt x="415" y="17"/>
                    </a:lnTo>
                    <a:lnTo>
                      <a:pt x="411" y="17"/>
                    </a:lnTo>
                    <a:lnTo>
                      <a:pt x="410" y="17"/>
                    </a:lnTo>
                    <a:lnTo>
                      <a:pt x="410" y="17"/>
                    </a:lnTo>
                    <a:lnTo>
                      <a:pt x="408" y="17"/>
                    </a:lnTo>
                    <a:lnTo>
                      <a:pt x="407" y="19"/>
                    </a:lnTo>
                    <a:lnTo>
                      <a:pt x="404" y="20"/>
                    </a:lnTo>
                    <a:lnTo>
                      <a:pt x="400" y="23"/>
                    </a:lnTo>
                    <a:lnTo>
                      <a:pt x="398" y="26"/>
                    </a:lnTo>
                    <a:lnTo>
                      <a:pt x="396" y="29"/>
                    </a:lnTo>
                    <a:lnTo>
                      <a:pt x="396" y="32"/>
                    </a:lnTo>
                    <a:lnTo>
                      <a:pt x="398" y="36"/>
                    </a:lnTo>
                    <a:lnTo>
                      <a:pt x="399" y="41"/>
                    </a:lnTo>
                    <a:lnTo>
                      <a:pt x="399" y="41"/>
                    </a:lnTo>
                    <a:lnTo>
                      <a:pt x="399" y="41"/>
                    </a:lnTo>
                    <a:lnTo>
                      <a:pt x="402" y="45"/>
                    </a:lnTo>
                    <a:lnTo>
                      <a:pt x="404" y="54"/>
                    </a:lnTo>
                    <a:lnTo>
                      <a:pt x="410" y="66"/>
                    </a:lnTo>
                    <a:lnTo>
                      <a:pt x="414" y="79"/>
                    </a:lnTo>
                    <a:lnTo>
                      <a:pt x="417" y="92"/>
                    </a:lnTo>
                    <a:lnTo>
                      <a:pt x="420" y="104"/>
                    </a:lnTo>
                    <a:lnTo>
                      <a:pt x="421" y="114"/>
                    </a:lnTo>
                    <a:lnTo>
                      <a:pt x="417" y="140"/>
                    </a:lnTo>
                    <a:lnTo>
                      <a:pt x="407" y="164"/>
                    </a:lnTo>
                    <a:lnTo>
                      <a:pt x="391" y="184"/>
                    </a:lnTo>
                    <a:lnTo>
                      <a:pt x="372" y="198"/>
                    </a:lnTo>
                    <a:lnTo>
                      <a:pt x="347" y="208"/>
                    </a:lnTo>
                    <a:lnTo>
                      <a:pt x="321" y="211"/>
                    </a:lnTo>
                    <a:lnTo>
                      <a:pt x="293" y="208"/>
                    </a:lnTo>
                    <a:lnTo>
                      <a:pt x="270" y="198"/>
                    </a:lnTo>
                    <a:lnTo>
                      <a:pt x="249" y="184"/>
                    </a:lnTo>
                    <a:lnTo>
                      <a:pt x="233" y="164"/>
                    </a:lnTo>
                    <a:lnTo>
                      <a:pt x="222" y="140"/>
                    </a:lnTo>
                    <a:lnTo>
                      <a:pt x="220" y="114"/>
                    </a:lnTo>
                    <a:lnTo>
                      <a:pt x="220" y="104"/>
                    </a:lnTo>
                    <a:lnTo>
                      <a:pt x="222" y="92"/>
                    </a:lnTo>
                    <a:lnTo>
                      <a:pt x="230" y="70"/>
                    </a:lnTo>
                    <a:lnTo>
                      <a:pt x="234" y="57"/>
                    </a:lnTo>
                    <a:lnTo>
                      <a:pt x="239" y="46"/>
                    </a:lnTo>
                    <a:lnTo>
                      <a:pt x="242" y="41"/>
                    </a:lnTo>
                    <a:lnTo>
                      <a:pt x="242" y="41"/>
                    </a:lnTo>
                    <a:lnTo>
                      <a:pt x="243" y="36"/>
                    </a:lnTo>
                    <a:lnTo>
                      <a:pt x="243" y="32"/>
                    </a:lnTo>
                    <a:lnTo>
                      <a:pt x="243" y="28"/>
                    </a:lnTo>
                    <a:lnTo>
                      <a:pt x="241" y="24"/>
                    </a:lnTo>
                    <a:lnTo>
                      <a:pt x="237" y="20"/>
                    </a:lnTo>
                    <a:lnTo>
                      <a:pt x="233" y="17"/>
                    </a:lnTo>
                    <a:lnTo>
                      <a:pt x="230" y="17"/>
                    </a:lnTo>
                    <a:lnTo>
                      <a:pt x="230" y="17"/>
                    </a:lnTo>
                    <a:lnTo>
                      <a:pt x="226" y="17"/>
                    </a:lnTo>
                    <a:lnTo>
                      <a:pt x="17" y="17"/>
                    </a:lnTo>
                    <a:lnTo>
                      <a:pt x="17" y="67"/>
                    </a:lnTo>
                    <a:lnTo>
                      <a:pt x="17" y="67"/>
                    </a:lnTo>
                    <a:lnTo>
                      <a:pt x="17" y="259"/>
                    </a:lnTo>
                    <a:lnTo>
                      <a:pt x="17" y="263"/>
                    </a:lnTo>
                    <a:lnTo>
                      <a:pt x="17" y="266"/>
                    </a:lnTo>
                    <a:lnTo>
                      <a:pt x="18" y="270"/>
                    </a:lnTo>
                    <a:lnTo>
                      <a:pt x="19" y="274"/>
                    </a:lnTo>
                    <a:lnTo>
                      <a:pt x="21" y="277"/>
                    </a:lnTo>
                    <a:lnTo>
                      <a:pt x="22" y="278"/>
                    </a:lnTo>
                    <a:lnTo>
                      <a:pt x="23" y="278"/>
                    </a:lnTo>
                    <a:lnTo>
                      <a:pt x="26" y="278"/>
                    </a:lnTo>
                    <a:lnTo>
                      <a:pt x="27" y="278"/>
                    </a:lnTo>
                    <a:lnTo>
                      <a:pt x="31" y="278"/>
                    </a:lnTo>
                    <a:lnTo>
                      <a:pt x="34" y="277"/>
                    </a:lnTo>
                    <a:lnTo>
                      <a:pt x="34" y="277"/>
                    </a:lnTo>
                    <a:lnTo>
                      <a:pt x="34" y="277"/>
                    </a:lnTo>
                    <a:lnTo>
                      <a:pt x="38" y="274"/>
                    </a:lnTo>
                    <a:lnTo>
                      <a:pt x="46" y="270"/>
                    </a:lnTo>
                    <a:lnTo>
                      <a:pt x="57" y="265"/>
                    </a:lnTo>
                    <a:lnTo>
                      <a:pt x="69" y="261"/>
                    </a:lnTo>
                    <a:lnTo>
                      <a:pt x="84" y="256"/>
                    </a:lnTo>
                    <a:lnTo>
                      <a:pt x="94" y="253"/>
                    </a:lnTo>
                    <a:lnTo>
                      <a:pt x="105" y="253"/>
                    </a:lnTo>
                    <a:lnTo>
                      <a:pt x="129" y="257"/>
                    </a:lnTo>
                    <a:lnTo>
                      <a:pt x="152" y="267"/>
                    </a:lnTo>
                    <a:lnTo>
                      <a:pt x="170" y="284"/>
                    </a:lnTo>
                    <a:lnTo>
                      <a:pt x="184" y="305"/>
                    </a:lnTo>
                    <a:lnTo>
                      <a:pt x="194" y="330"/>
                    </a:lnTo>
                    <a:lnTo>
                      <a:pt x="198" y="358"/>
                    </a:lnTo>
                    <a:lnTo>
                      <a:pt x="194" y="386"/>
                    </a:lnTo>
                    <a:lnTo>
                      <a:pt x="184" y="411"/>
                    </a:lnTo>
                    <a:lnTo>
                      <a:pt x="170" y="432"/>
                    </a:lnTo>
                    <a:lnTo>
                      <a:pt x="152" y="449"/>
                    </a:lnTo>
                    <a:lnTo>
                      <a:pt x="129" y="460"/>
                    </a:lnTo>
                    <a:lnTo>
                      <a:pt x="105" y="464"/>
                    </a:lnTo>
                    <a:lnTo>
                      <a:pt x="94" y="462"/>
                    </a:lnTo>
                    <a:lnTo>
                      <a:pt x="84" y="460"/>
                    </a:lnTo>
                    <a:lnTo>
                      <a:pt x="61" y="453"/>
                    </a:lnTo>
                    <a:lnTo>
                      <a:pt x="48" y="447"/>
                    </a:lnTo>
                    <a:lnTo>
                      <a:pt x="39" y="443"/>
                    </a:lnTo>
                    <a:lnTo>
                      <a:pt x="34" y="440"/>
                    </a:lnTo>
                    <a:lnTo>
                      <a:pt x="29" y="439"/>
                    </a:lnTo>
                    <a:lnTo>
                      <a:pt x="26" y="438"/>
                    </a:lnTo>
                    <a:lnTo>
                      <a:pt x="23" y="438"/>
                    </a:lnTo>
                    <a:lnTo>
                      <a:pt x="22" y="439"/>
                    </a:lnTo>
                    <a:lnTo>
                      <a:pt x="22" y="439"/>
                    </a:lnTo>
                    <a:lnTo>
                      <a:pt x="21" y="440"/>
                    </a:lnTo>
                    <a:lnTo>
                      <a:pt x="19" y="443"/>
                    </a:lnTo>
                    <a:lnTo>
                      <a:pt x="18" y="447"/>
                    </a:lnTo>
                    <a:lnTo>
                      <a:pt x="17" y="452"/>
                    </a:lnTo>
                    <a:lnTo>
                      <a:pt x="17" y="452"/>
                    </a:lnTo>
                    <a:lnTo>
                      <a:pt x="17" y="453"/>
                    </a:lnTo>
                    <a:lnTo>
                      <a:pt x="17" y="453"/>
                    </a:lnTo>
                    <a:lnTo>
                      <a:pt x="17" y="457"/>
                    </a:lnTo>
                    <a:lnTo>
                      <a:pt x="17" y="677"/>
                    </a:lnTo>
                    <a:lnTo>
                      <a:pt x="225" y="677"/>
                    </a:lnTo>
                    <a:lnTo>
                      <a:pt x="229" y="677"/>
                    </a:lnTo>
                    <a:lnTo>
                      <a:pt x="229" y="677"/>
                    </a:lnTo>
                    <a:lnTo>
                      <a:pt x="229" y="677"/>
                    </a:lnTo>
                    <a:lnTo>
                      <a:pt x="230" y="677"/>
                    </a:lnTo>
                    <a:lnTo>
                      <a:pt x="233" y="676"/>
                    </a:lnTo>
                    <a:lnTo>
                      <a:pt x="237" y="676"/>
                    </a:lnTo>
                    <a:lnTo>
                      <a:pt x="239" y="673"/>
                    </a:lnTo>
                    <a:lnTo>
                      <a:pt x="242" y="672"/>
                    </a:lnTo>
                    <a:lnTo>
                      <a:pt x="243" y="669"/>
                    </a:lnTo>
                    <a:lnTo>
                      <a:pt x="243" y="667"/>
                    </a:lnTo>
                    <a:lnTo>
                      <a:pt x="243" y="663"/>
                    </a:lnTo>
                    <a:lnTo>
                      <a:pt x="241" y="657"/>
                    </a:lnTo>
                    <a:lnTo>
                      <a:pt x="239" y="654"/>
                    </a:lnTo>
                    <a:lnTo>
                      <a:pt x="235" y="644"/>
                    </a:lnTo>
                    <a:lnTo>
                      <a:pt x="232" y="634"/>
                    </a:lnTo>
                    <a:lnTo>
                      <a:pt x="226" y="621"/>
                    </a:lnTo>
                    <a:lnTo>
                      <a:pt x="222" y="606"/>
                    </a:lnTo>
                    <a:lnTo>
                      <a:pt x="220" y="595"/>
                    </a:lnTo>
                    <a:lnTo>
                      <a:pt x="218" y="584"/>
                    </a:lnTo>
                    <a:lnTo>
                      <a:pt x="222" y="558"/>
                    </a:lnTo>
                    <a:lnTo>
                      <a:pt x="233" y="534"/>
                    </a:lnTo>
                    <a:lnTo>
                      <a:pt x="249" y="516"/>
                    </a:lnTo>
                    <a:lnTo>
                      <a:pt x="270" y="500"/>
                    </a:lnTo>
                    <a:lnTo>
                      <a:pt x="293" y="491"/>
                    </a:lnTo>
                    <a:lnTo>
                      <a:pt x="321" y="487"/>
                    </a:lnTo>
                    <a:lnTo>
                      <a:pt x="347" y="491"/>
                    </a:lnTo>
                    <a:lnTo>
                      <a:pt x="370" y="500"/>
                    </a:lnTo>
                    <a:lnTo>
                      <a:pt x="391" y="516"/>
                    </a:lnTo>
                    <a:lnTo>
                      <a:pt x="407" y="534"/>
                    </a:lnTo>
                    <a:lnTo>
                      <a:pt x="417" y="558"/>
                    </a:lnTo>
                    <a:lnTo>
                      <a:pt x="421" y="584"/>
                    </a:lnTo>
                    <a:lnTo>
                      <a:pt x="420" y="595"/>
                    </a:lnTo>
                    <a:lnTo>
                      <a:pt x="417" y="606"/>
                    </a:lnTo>
                    <a:lnTo>
                      <a:pt x="411" y="629"/>
                    </a:lnTo>
                    <a:lnTo>
                      <a:pt x="406" y="643"/>
                    </a:lnTo>
                    <a:lnTo>
                      <a:pt x="402" y="652"/>
                    </a:lnTo>
                    <a:lnTo>
                      <a:pt x="399" y="657"/>
                    </a:lnTo>
                    <a:lnTo>
                      <a:pt x="399" y="657"/>
                    </a:lnTo>
                    <a:lnTo>
                      <a:pt x="396" y="663"/>
                    </a:lnTo>
                    <a:lnTo>
                      <a:pt x="396" y="667"/>
                    </a:lnTo>
                    <a:lnTo>
                      <a:pt x="396" y="669"/>
                    </a:lnTo>
                    <a:lnTo>
                      <a:pt x="398" y="671"/>
                    </a:lnTo>
                    <a:lnTo>
                      <a:pt x="399" y="673"/>
                    </a:lnTo>
                    <a:lnTo>
                      <a:pt x="400" y="674"/>
                    </a:lnTo>
                    <a:lnTo>
                      <a:pt x="404" y="676"/>
                    </a:lnTo>
                    <a:lnTo>
                      <a:pt x="407" y="676"/>
                    </a:lnTo>
                    <a:lnTo>
                      <a:pt x="411" y="677"/>
                    </a:lnTo>
                    <a:lnTo>
                      <a:pt x="411" y="677"/>
                    </a:lnTo>
                    <a:lnTo>
                      <a:pt x="412" y="677"/>
                    </a:lnTo>
                    <a:lnTo>
                      <a:pt x="412" y="677"/>
                    </a:lnTo>
                    <a:lnTo>
                      <a:pt x="414" y="677"/>
                    </a:lnTo>
                    <a:lnTo>
                      <a:pt x="414" y="677"/>
                    </a:lnTo>
                    <a:lnTo>
                      <a:pt x="626" y="677"/>
                    </a:lnTo>
                    <a:lnTo>
                      <a:pt x="626" y="693"/>
                    </a:lnTo>
                    <a:lnTo>
                      <a:pt x="415" y="693"/>
                    </a:lnTo>
                    <a:lnTo>
                      <a:pt x="414" y="693"/>
                    </a:lnTo>
                    <a:lnTo>
                      <a:pt x="412" y="693"/>
                    </a:lnTo>
                    <a:lnTo>
                      <a:pt x="411" y="693"/>
                    </a:lnTo>
                    <a:lnTo>
                      <a:pt x="411" y="693"/>
                    </a:lnTo>
                    <a:lnTo>
                      <a:pt x="402" y="693"/>
                    </a:lnTo>
                    <a:lnTo>
                      <a:pt x="402" y="691"/>
                    </a:lnTo>
                    <a:lnTo>
                      <a:pt x="396" y="690"/>
                    </a:lnTo>
                    <a:lnTo>
                      <a:pt x="394" y="689"/>
                    </a:lnTo>
                    <a:lnTo>
                      <a:pt x="390" y="686"/>
                    </a:lnTo>
                    <a:lnTo>
                      <a:pt x="387" y="684"/>
                    </a:lnTo>
                    <a:lnTo>
                      <a:pt x="383" y="680"/>
                    </a:lnTo>
                    <a:lnTo>
                      <a:pt x="382" y="676"/>
                    </a:lnTo>
                    <a:lnTo>
                      <a:pt x="381" y="672"/>
                    </a:lnTo>
                    <a:lnTo>
                      <a:pt x="381" y="667"/>
                    </a:lnTo>
                    <a:lnTo>
                      <a:pt x="381" y="659"/>
                    </a:lnTo>
                    <a:lnTo>
                      <a:pt x="385" y="651"/>
                    </a:lnTo>
                    <a:lnTo>
                      <a:pt x="386" y="647"/>
                    </a:lnTo>
                    <a:lnTo>
                      <a:pt x="390" y="639"/>
                    </a:lnTo>
                    <a:lnTo>
                      <a:pt x="394" y="627"/>
                    </a:lnTo>
                    <a:lnTo>
                      <a:pt x="398" y="616"/>
                    </a:lnTo>
                    <a:lnTo>
                      <a:pt x="402" y="602"/>
                    </a:lnTo>
                    <a:lnTo>
                      <a:pt x="404" y="596"/>
                    </a:lnTo>
                    <a:lnTo>
                      <a:pt x="404" y="589"/>
                    </a:lnTo>
                    <a:lnTo>
                      <a:pt x="406" y="584"/>
                    </a:lnTo>
                    <a:lnTo>
                      <a:pt x="402" y="563"/>
                    </a:lnTo>
                    <a:lnTo>
                      <a:pt x="394" y="544"/>
                    </a:lnTo>
                    <a:lnTo>
                      <a:pt x="381" y="527"/>
                    </a:lnTo>
                    <a:lnTo>
                      <a:pt x="362" y="515"/>
                    </a:lnTo>
                    <a:lnTo>
                      <a:pt x="343" y="507"/>
                    </a:lnTo>
                    <a:lnTo>
                      <a:pt x="321" y="503"/>
                    </a:lnTo>
                    <a:lnTo>
                      <a:pt x="297" y="507"/>
                    </a:lnTo>
                    <a:lnTo>
                      <a:pt x="277" y="515"/>
                    </a:lnTo>
                    <a:lnTo>
                      <a:pt x="260" y="527"/>
                    </a:lnTo>
                    <a:lnTo>
                      <a:pt x="247" y="544"/>
                    </a:lnTo>
                    <a:lnTo>
                      <a:pt x="238" y="563"/>
                    </a:lnTo>
                    <a:lnTo>
                      <a:pt x="235" y="584"/>
                    </a:lnTo>
                    <a:lnTo>
                      <a:pt x="235" y="589"/>
                    </a:lnTo>
                    <a:lnTo>
                      <a:pt x="237" y="596"/>
                    </a:lnTo>
                    <a:lnTo>
                      <a:pt x="238" y="602"/>
                    </a:lnTo>
                    <a:lnTo>
                      <a:pt x="245" y="623"/>
                    </a:lnTo>
                    <a:lnTo>
                      <a:pt x="250" y="637"/>
                    </a:lnTo>
                    <a:lnTo>
                      <a:pt x="254" y="646"/>
                    </a:lnTo>
                    <a:lnTo>
                      <a:pt x="256" y="651"/>
                    </a:lnTo>
                    <a:lnTo>
                      <a:pt x="259" y="659"/>
                    </a:lnTo>
                    <a:lnTo>
                      <a:pt x="260" y="667"/>
                    </a:lnTo>
                    <a:lnTo>
                      <a:pt x="259" y="672"/>
                    </a:lnTo>
                    <a:lnTo>
                      <a:pt x="258" y="677"/>
                    </a:lnTo>
                    <a:lnTo>
                      <a:pt x="255" y="681"/>
                    </a:lnTo>
                    <a:lnTo>
                      <a:pt x="252" y="684"/>
                    </a:lnTo>
                    <a:lnTo>
                      <a:pt x="250" y="686"/>
                    </a:lnTo>
                    <a:lnTo>
                      <a:pt x="246" y="689"/>
                    </a:lnTo>
                    <a:lnTo>
                      <a:pt x="239" y="691"/>
                    </a:lnTo>
                    <a:lnTo>
                      <a:pt x="234" y="693"/>
                    </a:lnTo>
                    <a:lnTo>
                      <a:pt x="230" y="693"/>
                    </a:lnTo>
                    <a:lnTo>
                      <a:pt x="230" y="693"/>
                    </a:lnTo>
                    <a:lnTo>
                      <a:pt x="230" y="693"/>
                    </a:lnTo>
                    <a:lnTo>
                      <a:pt x="229" y="693"/>
                    </a:lnTo>
                    <a:lnTo>
                      <a:pt x="225" y="693"/>
                    </a:lnTo>
                    <a:lnTo>
                      <a:pt x="1" y="693"/>
                    </a:lnTo>
                    <a:lnTo>
                      <a:pt x="1" y="458"/>
                    </a:lnTo>
                    <a:lnTo>
                      <a:pt x="1" y="453"/>
                    </a:lnTo>
                    <a:lnTo>
                      <a:pt x="0" y="451"/>
                    </a:lnTo>
                    <a:lnTo>
                      <a:pt x="0" y="451"/>
                    </a:lnTo>
                    <a:lnTo>
                      <a:pt x="2" y="443"/>
                    </a:lnTo>
                    <a:lnTo>
                      <a:pt x="5" y="435"/>
                    </a:lnTo>
                    <a:lnTo>
                      <a:pt x="6" y="431"/>
                    </a:lnTo>
                    <a:lnTo>
                      <a:pt x="10" y="427"/>
                    </a:lnTo>
                    <a:lnTo>
                      <a:pt x="14" y="424"/>
                    </a:lnTo>
                    <a:lnTo>
                      <a:pt x="19" y="422"/>
                    </a:lnTo>
                    <a:lnTo>
                      <a:pt x="26" y="422"/>
                    </a:lnTo>
                    <a:lnTo>
                      <a:pt x="34" y="423"/>
                    </a:lnTo>
                    <a:lnTo>
                      <a:pt x="40" y="426"/>
                    </a:lnTo>
                    <a:lnTo>
                      <a:pt x="46" y="428"/>
                    </a:lnTo>
                    <a:lnTo>
                      <a:pt x="52" y="431"/>
                    </a:lnTo>
                    <a:lnTo>
                      <a:pt x="63" y="436"/>
                    </a:lnTo>
                    <a:lnTo>
                      <a:pt x="74" y="440"/>
                    </a:lnTo>
                    <a:lnTo>
                      <a:pt x="88" y="444"/>
                    </a:lnTo>
                    <a:lnTo>
                      <a:pt x="94" y="447"/>
                    </a:lnTo>
                    <a:lnTo>
                      <a:pt x="99" y="447"/>
                    </a:lnTo>
                    <a:lnTo>
                      <a:pt x="105" y="448"/>
                    </a:lnTo>
                    <a:lnTo>
                      <a:pt x="124" y="444"/>
                    </a:lnTo>
                    <a:lnTo>
                      <a:pt x="143" y="435"/>
                    </a:lnTo>
                    <a:lnTo>
                      <a:pt x="158" y="422"/>
                    </a:lnTo>
                    <a:lnTo>
                      <a:pt x="170" y="403"/>
                    </a:lnTo>
                    <a:lnTo>
                      <a:pt x="178" y="383"/>
                    </a:lnTo>
                    <a:lnTo>
                      <a:pt x="180" y="358"/>
                    </a:lnTo>
                    <a:lnTo>
                      <a:pt x="178" y="334"/>
                    </a:lnTo>
                    <a:lnTo>
                      <a:pt x="170" y="313"/>
                    </a:lnTo>
                    <a:lnTo>
                      <a:pt x="158" y="295"/>
                    </a:lnTo>
                    <a:lnTo>
                      <a:pt x="143" y="280"/>
                    </a:lnTo>
                    <a:lnTo>
                      <a:pt x="124" y="271"/>
                    </a:lnTo>
                    <a:lnTo>
                      <a:pt x="105" y="269"/>
                    </a:lnTo>
                    <a:lnTo>
                      <a:pt x="99" y="269"/>
                    </a:lnTo>
                    <a:lnTo>
                      <a:pt x="94" y="270"/>
                    </a:lnTo>
                    <a:lnTo>
                      <a:pt x="88" y="271"/>
                    </a:lnTo>
                    <a:lnTo>
                      <a:pt x="77" y="275"/>
                    </a:lnTo>
                    <a:lnTo>
                      <a:pt x="67" y="279"/>
                    </a:lnTo>
                    <a:lnTo>
                      <a:pt x="55" y="283"/>
                    </a:lnTo>
                    <a:lnTo>
                      <a:pt x="46" y="288"/>
                    </a:lnTo>
                    <a:lnTo>
                      <a:pt x="40" y="291"/>
                    </a:lnTo>
                    <a:lnTo>
                      <a:pt x="40" y="291"/>
                    </a:lnTo>
                    <a:lnTo>
                      <a:pt x="36" y="292"/>
                    </a:lnTo>
                    <a:lnTo>
                      <a:pt x="31" y="294"/>
                    </a:lnTo>
                    <a:lnTo>
                      <a:pt x="26" y="295"/>
                    </a:lnTo>
                    <a:lnTo>
                      <a:pt x="19" y="294"/>
                    </a:lnTo>
                    <a:lnTo>
                      <a:pt x="14" y="292"/>
                    </a:lnTo>
                    <a:lnTo>
                      <a:pt x="10" y="288"/>
                    </a:lnTo>
                    <a:lnTo>
                      <a:pt x="8" y="286"/>
                    </a:lnTo>
                    <a:lnTo>
                      <a:pt x="5" y="282"/>
                    </a:lnTo>
                    <a:lnTo>
                      <a:pt x="2" y="275"/>
                    </a:lnTo>
                    <a:lnTo>
                      <a:pt x="1" y="267"/>
                    </a:lnTo>
                    <a:lnTo>
                      <a:pt x="0" y="258"/>
                    </a:lnTo>
                    <a:lnTo>
                      <a:pt x="1" y="258"/>
                    </a:lnTo>
                    <a:lnTo>
                      <a:pt x="1" y="51"/>
                    </a:lnTo>
                    <a:lnTo>
                      <a:pt x="1" y="51"/>
                    </a:lnTo>
                    <a:lnTo>
                      <a:pt x="1" y="0"/>
                    </a:lnTo>
                    <a:lnTo>
                      <a:pt x="225" y="0"/>
                    </a:lnTo>
                    <a:lnTo>
                      <a:pt x="230" y="0"/>
                    </a:lnTo>
                    <a:lnTo>
                      <a:pt x="232" y="0"/>
                    </a:lnTo>
                    <a:lnTo>
                      <a:pt x="234" y="2"/>
                    </a:lnTo>
                    <a:lnTo>
                      <a:pt x="238" y="3"/>
                    </a:lnTo>
                    <a:lnTo>
                      <a:pt x="245" y="6"/>
                    </a:lnTo>
                    <a:lnTo>
                      <a:pt x="249" y="9"/>
                    </a:lnTo>
                    <a:lnTo>
                      <a:pt x="252" y="13"/>
                    </a:lnTo>
                    <a:lnTo>
                      <a:pt x="256" y="19"/>
                    </a:lnTo>
                    <a:lnTo>
                      <a:pt x="259" y="23"/>
                    </a:lnTo>
                    <a:lnTo>
                      <a:pt x="259" y="26"/>
                    </a:lnTo>
                    <a:lnTo>
                      <a:pt x="260" y="32"/>
                    </a:lnTo>
                    <a:lnTo>
                      <a:pt x="259" y="40"/>
                    </a:lnTo>
                    <a:lnTo>
                      <a:pt x="256" y="47"/>
                    </a:lnTo>
                    <a:lnTo>
                      <a:pt x="256" y="47"/>
                    </a:lnTo>
                    <a:lnTo>
                      <a:pt x="254" y="51"/>
                    </a:lnTo>
                    <a:lnTo>
                      <a:pt x="251" y="61"/>
                    </a:lnTo>
                    <a:lnTo>
                      <a:pt x="246" y="71"/>
                    </a:lnTo>
                    <a:lnTo>
                      <a:pt x="242" y="83"/>
                    </a:lnTo>
                    <a:lnTo>
                      <a:pt x="238" y="96"/>
                    </a:lnTo>
                    <a:lnTo>
                      <a:pt x="237" y="102"/>
                    </a:lnTo>
                    <a:lnTo>
                      <a:pt x="235" y="109"/>
                    </a:lnTo>
                    <a:lnTo>
                      <a:pt x="235" y="114"/>
                    </a:lnTo>
                    <a:lnTo>
                      <a:pt x="238" y="136"/>
                    </a:lnTo>
                    <a:lnTo>
                      <a:pt x="247" y="155"/>
                    </a:lnTo>
                    <a:lnTo>
                      <a:pt x="260" y="172"/>
                    </a:lnTo>
                    <a:lnTo>
                      <a:pt x="277" y="184"/>
                    </a:lnTo>
                    <a:lnTo>
                      <a:pt x="297" y="193"/>
                    </a:lnTo>
                    <a:lnTo>
                      <a:pt x="321" y="195"/>
                    </a:lnTo>
                    <a:lnTo>
                      <a:pt x="343" y="193"/>
                    </a:lnTo>
                    <a:lnTo>
                      <a:pt x="364" y="184"/>
                    </a:lnTo>
                    <a:lnTo>
                      <a:pt x="381" y="172"/>
                    </a:lnTo>
                    <a:lnTo>
                      <a:pt x="394" y="155"/>
                    </a:lnTo>
                    <a:lnTo>
                      <a:pt x="402" y="136"/>
                    </a:lnTo>
                    <a:lnTo>
                      <a:pt x="406" y="114"/>
                    </a:lnTo>
                    <a:lnTo>
                      <a:pt x="404" y="109"/>
                    </a:lnTo>
                    <a:lnTo>
                      <a:pt x="404" y="102"/>
                    </a:lnTo>
                    <a:lnTo>
                      <a:pt x="402" y="96"/>
                    </a:lnTo>
                    <a:lnTo>
                      <a:pt x="395" y="75"/>
                    </a:lnTo>
                    <a:lnTo>
                      <a:pt x="391" y="62"/>
                    </a:lnTo>
                    <a:lnTo>
                      <a:pt x="386" y="53"/>
                    </a:lnTo>
                    <a:lnTo>
                      <a:pt x="385" y="47"/>
                    </a:lnTo>
                    <a:lnTo>
                      <a:pt x="382" y="40"/>
                    </a:lnTo>
                    <a:lnTo>
                      <a:pt x="381" y="32"/>
                    </a:lnTo>
                    <a:lnTo>
                      <a:pt x="381" y="26"/>
                    </a:lnTo>
                    <a:lnTo>
                      <a:pt x="382" y="21"/>
                    </a:lnTo>
                    <a:lnTo>
                      <a:pt x="385" y="17"/>
                    </a:lnTo>
                    <a:lnTo>
                      <a:pt x="387" y="13"/>
                    </a:lnTo>
                    <a:lnTo>
                      <a:pt x="391" y="9"/>
                    </a:lnTo>
                    <a:lnTo>
                      <a:pt x="395" y="6"/>
                    </a:lnTo>
                    <a:lnTo>
                      <a:pt x="400" y="3"/>
                    </a:lnTo>
                    <a:lnTo>
                      <a:pt x="404" y="2"/>
                    </a:lnTo>
                    <a:lnTo>
                      <a:pt x="408" y="0"/>
                    </a:lnTo>
                    <a:lnTo>
                      <a:pt x="408" y="0"/>
                    </a:lnTo>
                    <a:lnTo>
                      <a:pt x="410" y="0"/>
                    </a:lnTo>
                    <a:lnTo>
                      <a:pt x="411" y="0"/>
                    </a:lnTo>
                    <a:lnTo>
                      <a:pt x="415" y="0"/>
                    </a:lnTo>
                    <a:lnTo>
                      <a:pt x="415" y="0"/>
                    </a:lnTo>
                    <a:lnTo>
                      <a:pt x="419" y="0"/>
                    </a:lnTo>
                    <a:lnTo>
                      <a:pt x="432" y="0"/>
                    </a:lnTo>
                    <a:lnTo>
                      <a:pt x="451" y="0"/>
                    </a:lnTo>
                    <a:lnTo>
                      <a:pt x="478" y="0"/>
                    </a:lnTo>
                    <a:lnTo>
                      <a:pt x="506" y="0"/>
                    </a:lnTo>
                    <a:lnTo>
                      <a:pt x="537" y="0"/>
                    </a:lnTo>
                    <a:lnTo>
                      <a:pt x="5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43"/>
              <p:cNvSpPr>
                <a:spLocks/>
              </p:cNvSpPr>
              <p:nvPr/>
            </p:nvSpPr>
            <p:spPr bwMode="auto">
              <a:xfrm>
                <a:off x="4549775" y="2717800"/>
                <a:ext cx="1003300" cy="1189038"/>
              </a:xfrm>
              <a:custGeom>
                <a:avLst/>
                <a:gdLst>
                  <a:gd name="T0" fmla="*/ 632 w 632"/>
                  <a:gd name="T1" fmla="*/ 143 h 749"/>
                  <a:gd name="T2" fmla="*/ 626 w 632"/>
                  <a:gd name="T3" fmla="*/ 163 h 749"/>
                  <a:gd name="T4" fmla="*/ 607 w 632"/>
                  <a:gd name="T5" fmla="*/ 172 h 749"/>
                  <a:gd name="T6" fmla="*/ 581 w 632"/>
                  <a:gd name="T7" fmla="*/ 163 h 749"/>
                  <a:gd name="T8" fmla="*/ 539 w 632"/>
                  <a:gd name="T9" fmla="*/ 148 h 749"/>
                  <a:gd name="T10" fmla="*/ 491 w 632"/>
                  <a:gd name="T11" fmla="*/ 159 h 749"/>
                  <a:gd name="T12" fmla="*/ 453 w 632"/>
                  <a:gd name="T13" fmla="*/ 232 h 749"/>
                  <a:gd name="T14" fmla="*/ 491 w 632"/>
                  <a:gd name="T15" fmla="*/ 305 h 749"/>
                  <a:gd name="T16" fmla="*/ 539 w 632"/>
                  <a:gd name="T17" fmla="*/ 316 h 749"/>
                  <a:gd name="T18" fmla="*/ 579 w 632"/>
                  <a:gd name="T19" fmla="*/ 303 h 749"/>
                  <a:gd name="T20" fmla="*/ 597 w 632"/>
                  <a:gd name="T21" fmla="*/ 294 h 749"/>
                  <a:gd name="T22" fmla="*/ 619 w 632"/>
                  <a:gd name="T23" fmla="*/ 295 h 749"/>
                  <a:gd name="T24" fmla="*/ 626 w 632"/>
                  <a:gd name="T25" fmla="*/ 301 h 749"/>
                  <a:gd name="T26" fmla="*/ 632 w 632"/>
                  <a:gd name="T27" fmla="*/ 318 h 749"/>
                  <a:gd name="T28" fmla="*/ 632 w 632"/>
                  <a:gd name="T29" fmla="*/ 325 h 749"/>
                  <a:gd name="T30" fmla="*/ 403 w 632"/>
                  <a:gd name="T31" fmla="*/ 568 h 749"/>
                  <a:gd name="T32" fmla="*/ 368 w 632"/>
                  <a:gd name="T33" fmla="*/ 588 h 749"/>
                  <a:gd name="T34" fmla="*/ 371 w 632"/>
                  <a:gd name="T35" fmla="*/ 619 h 749"/>
                  <a:gd name="T36" fmla="*/ 390 w 632"/>
                  <a:gd name="T37" fmla="*/ 673 h 749"/>
                  <a:gd name="T38" fmla="*/ 368 w 632"/>
                  <a:gd name="T39" fmla="*/ 729 h 749"/>
                  <a:gd name="T40" fmla="*/ 293 w 632"/>
                  <a:gd name="T41" fmla="*/ 746 h 749"/>
                  <a:gd name="T42" fmla="*/ 238 w 632"/>
                  <a:gd name="T43" fmla="*/ 698 h 749"/>
                  <a:gd name="T44" fmla="*/ 240 w 632"/>
                  <a:gd name="T45" fmla="*/ 657 h 749"/>
                  <a:gd name="T46" fmla="*/ 255 w 632"/>
                  <a:gd name="T47" fmla="*/ 619 h 749"/>
                  <a:gd name="T48" fmla="*/ 259 w 632"/>
                  <a:gd name="T49" fmla="*/ 595 h 749"/>
                  <a:gd name="T50" fmla="*/ 247 w 632"/>
                  <a:gd name="T51" fmla="*/ 576 h 749"/>
                  <a:gd name="T52" fmla="*/ 219 w 632"/>
                  <a:gd name="T53" fmla="*/ 568 h 749"/>
                  <a:gd name="T54" fmla="*/ 0 w 632"/>
                  <a:gd name="T55" fmla="*/ 551 h 749"/>
                  <a:gd name="T56" fmla="*/ 229 w 632"/>
                  <a:gd name="T57" fmla="*/ 553 h 749"/>
                  <a:gd name="T58" fmla="*/ 274 w 632"/>
                  <a:gd name="T59" fmla="*/ 584 h 749"/>
                  <a:gd name="T60" fmla="*/ 270 w 632"/>
                  <a:gd name="T61" fmla="*/ 626 h 749"/>
                  <a:gd name="T62" fmla="*/ 253 w 632"/>
                  <a:gd name="T63" fmla="*/ 673 h 749"/>
                  <a:gd name="T64" fmla="*/ 261 w 632"/>
                  <a:gd name="T65" fmla="*/ 706 h 749"/>
                  <a:gd name="T66" fmla="*/ 313 w 632"/>
                  <a:gd name="T67" fmla="*/ 732 h 749"/>
                  <a:gd name="T68" fmla="*/ 367 w 632"/>
                  <a:gd name="T69" fmla="*/ 706 h 749"/>
                  <a:gd name="T70" fmla="*/ 373 w 632"/>
                  <a:gd name="T71" fmla="*/ 673 h 749"/>
                  <a:gd name="T72" fmla="*/ 363 w 632"/>
                  <a:gd name="T73" fmla="*/ 639 h 749"/>
                  <a:gd name="T74" fmla="*/ 351 w 632"/>
                  <a:gd name="T75" fmla="*/ 588 h 749"/>
                  <a:gd name="T76" fmla="*/ 402 w 632"/>
                  <a:gd name="T77" fmla="*/ 551 h 749"/>
                  <a:gd name="T78" fmla="*/ 403 w 632"/>
                  <a:gd name="T79" fmla="*/ 551 h 749"/>
                  <a:gd name="T80" fmla="*/ 617 w 632"/>
                  <a:gd name="T81" fmla="*/ 325 h 749"/>
                  <a:gd name="T82" fmla="*/ 615 w 632"/>
                  <a:gd name="T83" fmla="*/ 316 h 749"/>
                  <a:gd name="T84" fmla="*/ 611 w 632"/>
                  <a:gd name="T85" fmla="*/ 309 h 749"/>
                  <a:gd name="T86" fmla="*/ 602 w 632"/>
                  <a:gd name="T87" fmla="*/ 309 h 749"/>
                  <a:gd name="T88" fmla="*/ 587 w 632"/>
                  <a:gd name="T89" fmla="*/ 316 h 749"/>
                  <a:gd name="T90" fmla="*/ 539 w 632"/>
                  <a:gd name="T91" fmla="*/ 331 h 749"/>
                  <a:gd name="T92" fmla="*/ 463 w 632"/>
                  <a:gd name="T93" fmla="*/ 303 h 749"/>
                  <a:gd name="T94" fmla="*/ 440 w 632"/>
                  <a:gd name="T95" fmla="*/ 205 h 749"/>
                  <a:gd name="T96" fmla="*/ 504 w 632"/>
                  <a:gd name="T97" fmla="*/ 134 h 749"/>
                  <a:gd name="T98" fmla="*/ 572 w 632"/>
                  <a:gd name="T99" fmla="*/ 142 h 749"/>
                  <a:gd name="T100" fmla="*/ 605 w 632"/>
                  <a:gd name="T101" fmla="*/ 155 h 749"/>
                  <a:gd name="T102" fmla="*/ 613 w 632"/>
                  <a:gd name="T103" fmla="*/ 153 h 749"/>
                  <a:gd name="T104" fmla="*/ 617 w 632"/>
                  <a:gd name="T105" fmla="*/ 143 h 749"/>
                  <a:gd name="T106" fmla="*/ 632 w 632"/>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2" h="749">
                    <a:moveTo>
                      <a:pt x="632" y="0"/>
                    </a:moveTo>
                    <a:lnTo>
                      <a:pt x="632" y="136"/>
                    </a:lnTo>
                    <a:lnTo>
                      <a:pt x="632" y="142"/>
                    </a:lnTo>
                    <a:lnTo>
                      <a:pt x="632" y="143"/>
                    </a:lnTo>
                    <a:lnTo>
                      <a:pt x="632" y="144"/>
                    </a:lnTo>
                    <a:lnTo>
                      <a:pt x="631" y="151"/>
                    </a:lnTo>
                    <a:lnTo>
                      <a:pt x="628" y="159"/>
                    </a:lnTo>
                    <a:lnTo>
                      <a:pt x="626" y="163"/>
                    </a:lnTo>
                    <a:lnTo>
                      <a:pt x="623" y="165"/>
                    </a:lnTo>
                    <a:lnTo>
                      <a:pt x="619" y="169"/>
                    </a:lnTo>
                    <a:lnTo>
                      <a:pt x="614" y="170"/>
                    </a:lnTo>
                    <a:lnTo>
                      <a:pt x="607" y="172"/>
                    </a:lnTo>
                    <a:lnTo>
                      <a:pt x="600" y="170"/>
                    </a:lnTo>
                    <a:lnTo>
                      <a:pt x="593" y="168"/>
                    </a:lnTo>
                    <a:lnTo>
                      <a:pt x="588" y="165"/>
                    </a:lnTo>
                    <a:lnTo>
                      <a:pt x="581" y="163"/>
                    </a:lnTo>
                    <a:lnTo>
                      <a:pt x="571" y="157"/>
                    </a:lnTo>
                    <a:lnTo>
                      <a:pt x="559" y="153"/>
                    </a:lnTo>
                    <a:lnTo>
                      <a:pt x="546" y="150"/>
                    </a:lnTo>
                    <a:lnTo>
                      <a:pt x="539" y="148"/>
                    </a:lnTo>
                    <a:lnTo>
                      <a:pt x="534" y="147"/>
                    </a:lnTo>
                    <a:lnTo>
                      <a:pt x="529" y="147"/>
                    </a:lnTo>
                    <a:lnTo>
                      <a:pt x="508" y="150"/>
                    </a:lnTo>
                    <a:lnTo>
                      <a:pt x="491" y="159"/>
                    </a:lnTo>
                    <a:lnTo>
                      <a:pt x="475" y="172"/>
                    </a:lnTo>
                    <a:lnTo>
                      <a:pt x="463" y="189"/>
                    </a:lnTo>
                    <a:lnTo>
                      <a:pt x="456" y="208"/>
                    </a:lnTo>
                    <a:lnTo>
                      <a:pt x="453" y="232"/>
                    </a:lnTo>
                    <a:lnTo>
                      <a:pt x="456" y="254"/>
                    </a:lnTo>
                    <a:lnTo>
                      <a:pt x="463" y="275"/>
                    </a:lnTo>
                    <a:lnTo>
                      <a:pt x="475" y="292"/>
                    </a:lnTo>
                    <a:lnTo>
                      <a:pt x="491" y="305"/>
                    </a:lnTo>
                    <a:lnTo>
                      <a:pt x="508" y="313"/>
                    </a:lnTo>
                    <a:lnTo>
                      <a:pt x="529" y="317"/>
                    </a:lnTo>
                    <a:lnTo>
                      <a:pt x="534" y="316"/>
                    </a:lnTo>
                    <a:lnTo>
                      <a:pt x="539" y="316"/>
                    </a:lnTo>
                    <a:lnTo>
                      <a:pt x="546" y="314"/>
                    </a:lnTo>
                    <a:lnTo>
                      <a:pt x="556" y="311"/>
                    </a:lnTo>
                    <a:lnTo>
                      <a:pt x="567" y="307"/>
                    </a:lnTo>
                    <a:lnTo>
                      <a:pt x="579" y="303"/>
                    </a:lnTo>
                    <a:lnTo>
                      <a:pt x="588" y="299"/>
                    </a:lnTo>
                    <a:lnTo>
                      <a:pt x="593" y="296"/>
                    </a:lnTo>
                    <a:lnTo>
                      <a:pt x="593" y="296"/>
                    </a:lnTo>
                    <a:lnTo>
                      <a:pt x="597" y="294"/>
                    </a:lnTo>
                    <a:lnTo>
                      <a:pt x="602" y="292"/>
                    </a:lnTo>
                    <a:lnTo>
                      <a:pt x="607" y="292"/>
                    </a:lnTo>
                    <a:lnTo>
                      <a:pt x="614" y="292"/>
                    </a:lnTo>
                    <a:lnTo>
                      <a:pt x="619" y="295"/>
                    </a:lnTo>
                    <a:lnTo>
                      <a:pt x="619" y="295"/>
                    </a:lnTo>
                    <a:lnTo>
                      <a:pt x="619" y="295"/>
                    </a:lnTo>
                    <a:lnTo>
                      <a:pt x="623" y="297"/>
                    </a:lnTo>
                    <a:lnTo>
                      <a:pt x="626" y="301"/>
                    </a:lnTo>
                    <a:lnTo>
                      <a:pt x="628" y="304"/>
                    </a:lnTo>
                    <a:lnTo>
                      <a:pt x="631" y="311"/>
                    </a:lnTo>
                    <a:lnTo>
                      <a:pt x="632" y="318"/>
                    </a:lnTo>
                    <a:lnTo>
                      <a:pt x="632" y="318"/>
                    </a:lnTo>
                    <a:lnTo>
                      <a:pt x="632" y="320"/>
                    </a:lnTo>
                    <a:lnTo>
                      <a:pt x="632" y="320"/>
                    </a:lnTo>
                    <a:lnTo>
                      <a:pt x="632" y="322"/>
                    </a:lnTo>
                    <a:lnTo>
                      <a:pt x="632" y="325"/>
                    </a:lnTo>
                    <a:lnTo>
                      <a:pt x="632" y="516"/>
                    </a:lnTo>
                    <a:lnTo>
                      <a:pt x="632" y="568"/>
                    </a:lnTo>
                    <a:lnTo>
                      <a:pt x="407" y="568"/>
                    </a:lnTo>
                    <a:lnTo>
                      <a:pt x="403" y="568"/>
                    </a:lnTo>
                    <a:lnTo>
                      <a:pt x="403" y="568"/>
                    </a:lnTo>
                    <a:lnTo>
                      <a:pt x="388" y="571"/>
                    </a:lnTo>
                    <a:lnTo>
                      <a:pt x="376" y="579"/>
                    </a:lnTo>
                    <a:lnTo>
                      <a:pt x="368" y="588"/>
                    </a:lnTo>
                    <a:lnTo>
                      <a:pt x="365" y="601"/>
                    </a:lnTo>
                    <a:lnTo>
                      <a:pt x="367" y="606"/>
                    </a:lnTo>
                    <a:lnTo>
                      <a:pt x="368" y="613"/>
                    </a:lnTo>
                    <a:lnTo>
                      <a:pt x="371" y="619"/>
                    </a:lnTo>
                    <a:lnTo>
                      <a:pt x="377" y="633"/>
                    </a:lnTo>
                    <a:lnTo>
                      <a:pt x="384" y="650"/>
                    </a:lnTo>
                    <a:lnTo>
                      <a:pt x="389" y="665"/>
                    </a:lnTo>
                    <a:lnTo>
                      <a:pt x="390" y="673"/>
                    </a:lnTo>
                    <a:lnTo>
                      <a:pt x="390" y="680"/>
                    </a:lnTo>
                    <a:lnTo>
                      <a:pt x="388" y="698"/>
                    </a:lnTo>
                    <a:lnTo>
                      <a:pt x="380" y="715"/>
                    </a:lnTo>
                    <a:lnTo>
                      <a:pt x="368" y="729"/>
                    </a:lnTo>
                    <a:lnTo>
                      <a:pt x="352" y="740"/>
                    </a:lnTo>
                    <a:lnTo>
                      <a:pt x="334" y="746"/>
                    </a:lnTo>
                    <a:lnTo>
                      <a:pt x="313" y="749"/>
                    </a:lnTo>
                    <a:lnTo>
                      <a:pt x="293" y="746"/>
                    </a:lnTo>
                    <a:lnTo>
                      <a:pt x="275" y="740"/>
                    </a:lnTo>
                    <a:lnTo>
                      <a:pt x="259" y="729"/>
                    </a:lnTo>
                    <a:lnTo>
                      <a:pt x="246" y="715"/>
                    </a:lnTo>
                    <a:lnTo>
                      <a:pt x="238" y="698"/>
                    </a:lnTo>
                    <a:lnTo>
                      <a:pt x="236" y="680"/>
                    </a:lnTo>
                    <a:lnTo>
                      <a:pt x="236" y="673"/>
                    </a:lnTo>
                    <a:lnTo>
                      <a:pt x="238" y="665"/>
                    </a:lnTo>
                    <a:lnTo>
                      <a:pt x="240" y="657"/>
                    </a:lnTo>
                    <a:lnTo>
                      <a:pt x="244" y="650"/>
                    </a:lnTo>
                    <a:lnTo>
                      <a:pt x="249" y="633"/>
                    </a:lnTo>
                    <a:lnTo>
                      <a:pt x="255" y="619"/>
                    </a:lnTo>
                    <a:lnTo>
                      <a:pt x="255" y="619"/>
                    </a:lnTo>
                    <a:lnTo>
                      <a:pt x="258" y="613"/>
                    </a:lnTo>
                    <a:lnTo>
                      <a:pt x="259" y="606"/>
                    </a:lnTo>
                    <a:lnTo>
                      <a:pt x="261" y="601"/>
                    </a:lnTo>
                    <a:lnTo>
                      <a:pt x="259" y="595"/>
                    </a:lnTo>
                    <a:lnTo>
                      <a:pt x="258" y="589"/>
                    </a:lnTo>
                    <a:lnTo>
                      <a:pt x="255" y="584"/>
                    </a:lnTo>
                    <a:lnTo>
                      <a:pt x="253" y="580"/>
                    </a:lnTo>
                    <a:lnTo>
                      <a:pt x="247" y="576"/>
                    </a:lnTo>
                    <a:lnTo>
                      <a:pt x="241" y="572"/>
                    </a:lnTo>
                    <a:lnTo>
                      <a:pt x="234" y="570"/>
                    </a:lnTo>
                    <a:lnTo>
                      <a:pt x="227" y="568"/>
                    </a:lnTo>
                    <a:lnTo>
                      <a:pt x="219" y="568"/>
                    </a:lnTo>
                    <a:lnTo>
                      <a:pt x="215" y="568"/>
                    </a:lnTo>
                    <a:lnTo>
                      <a:pt x="203" y="568"/>
                    </a:lnTo>
                    <a:lnTo>
                      <a:pt x="0" y="568"/>
                    </a:lnTo>
                    <a:lnTo>
                      <a:pt x="0" y="551"/>
                    </a:lnTo>
                    <a:lnTo>
                      <a:pt x="203" y="551"/>
                    </a:lnTo>
                    <a:lnTo>
                      <a:pt x="215" y="551"/>
                    </a:lnTo>
                    <a:lnTo>
                      <a:pt x="220" y="551"/>
                    </a:lnTo>
                    <a:lnTo>
                      <a:pt x="229" y="553"/>
                    </a:lnTo>
                    <a:lnTo>
                      <a:pt x="238" y="554"/>
                    </a:lnTo>
                    <a:lnTo>
                      <a:pt x="251" y="559"/>
                    </a:lnTo>
                    <a:lnTo>
                      <a:pt x="264" y="568"/>
                    </a:lnTo>
                    <a:lnTo>
                      <a:pt x="274" y="584"/>
                    </a:lnTo>
                    <a:lnTo>
                      <a:pt x="276" y="601"/>
                    </a:lnTo>
                    <a:lnTo>
                      <a:pt x="275" y="614"/>
                    </a:lnTo>
                    <a:lnTo>
                      <a:pt x="270" y="626"/>
                    </a:lnTo>
                    <a:lnTo>
                      <a:pt x="270" y="626"/>
                    </a:lnTo>
                    <a:lnTo>
                      <a:pt x="264" y="639"/>
                    </a:lnTo>
                    <a:lnTo>
                      <a:pt x="258" y="655"/>
                    </a:lnTo>
                    <a:lnTo>
                      <a:pt x="254" y="669"/>
                    </a:lnTo>
                    <a:lnTo>
                      <a:pt x="253" y="673"/>
                    </a:lnTo>
                    <a:lnTo>
                      <a:pt x="251" y="677"/>
                    </a:lnTo>
                    <a:lnTo>
                      <a:pt x="251" y="680"/>
                    </a:lnTo>
                    <a:lnTo>
                      <a:pt x="254" y="694"/>
                    </a:lnTo>
                    <a:lnTo>
                      <a:pt x="261" y="706"/>
                    </a:lnTo>
                    <a:lnTo>
                      <a:pt x="270" y="716"/>
                    </a:lnTo>
                    <a:lnTo>
                      <a:pt x="281" y="726"/>
                    </a:lnTo>
                    <a:lnTo>
                      <a:pt x="297" y="731"/>
                    </a:lnTo>
                    <a:lnTo>
                      <a:pt x="313" y="732"/>
                    </a:lnTo>
                    <a:lnTo>
                      <a:pt x="330" y="731"/>
                    </a:lnTo>
                    <a:lnTo>
                      <a:pt x="344" y="726"/>
                    </a:lnTo>
                    <a:lnTo>
                      <a:pt x="357" y="716"/>
                    </a:lnTo>
                    <a:lnTo>
                      <a:pt x="367" y="706"/>
                    </a:lnTo>
                    <a:lnTo>
                      <a:pt x="372" y="694"/>
                    </a:lnTo>
                    <a:lnTo>
                      <a:pt x="374" y="680"/>
                    </a:lnTo>
                    <a:lnTo>
                      <a:pt x="374" y="677"/>
                    </a:lnTo>
                    <a:lnTo>
                      <a:pt x="373" y="673"/>
                    </a:lnTo>
                    <a:lnTo>
                      <a:pt x="373" y="669"/>
                    </a:lnTo>
                    <a:lnTo>
                      <a:pt x="371" y="663"/>
                    </a:lnTo>
                    <a:lnTo>
                      <a:pt x="368" y="655"/>
                    </a:lnTo>
                    <a:lnTo>
                      <a:pt x="363" y="639"/>
                    </a:lnTo>
                    <a:lnTo>
                      <a:pt x="356" y="626"/>
                    </a:lnTo>
                    <a:lnTo>
                      <a:pt x="351" y="614"/>
                    </a:lnTo>
                    <a:lnTo>
                      <a:pt x="350" y="601"/>
                    </a:lnTo>
                    <a:lnTo>
                      <a:pt x="351" y="588"/>
                    </a:lnTo>
                    <a:lnTo>
                      <a:pt x="356" y="576"/>
                    </a:lnTo>
                    <a:lnTo>
                      <a:pt x="364" y="567"/>
                    </a:lnTo>
                    <a:lnTo>
                      <a:pt x="381" y="557"/>
                    </a:lnTo>
                    <a:lnTo>
                      <a:pt x="402" y="551"/>
                    </a:lnTo>
                    <a:lnTo>
                      <a:pt x="402" y="551"/>
                    </a:lnTo>
                    <a:lnTo>
                      <a:pt x="402" y="551"/>
                    </a:lnTo>
                    <a:lnTo>
                      <a:pt x="403" y="551"/>
                    </a:lnTo>
                    <a:lnTo>
                      <a:pt x="403" y="551"/>
                    </a:lnTo>
                    <a:lnTo>
                      <a:pt x="407" y="551"/>
                    </a:lnTo>
                    <a:lnTo>
                      <a:pt x="617" y="551"/>
                    </a:lnTo>
                    <a:lnTo>
                      <a:pt x="617" y="516"/>
                    </a:lnTo>
                    <a:lnTo>
                      <a:pt x="617" y="325"/>
                    </a:lnTo>
                    <a:lnTo>
                      <a:pt x="617" y="322"/>
                    </a:lnTo>
                    <a:lnTo>
                      <a:pt x="617" y="320"/>
                    </a:lnTo>
                    <a:lnTo>
                      <a:pt x="617" y="320"/>
                    </a:lnTo>
                    <a:lnTo>
                      <a:pt x="615" y="316"/>
                    </a:lnTo>
                    <a:lnTo>
                      <a:pt x="614" y="312"/>
                    </a:lnTo>
                    <a:lnTo>
                      <a:pt x="613" y="311"/>
                    </a:lnTo>
                    <a:lnTo>
                      <a:pt x="611" y="309"/>
                    </a:lnTo>
                    <a:lnTo>
                      <a:pt x="611" y="309"/>
                    </a:lnTo>
                    <a:lnTo>
                      <a:pt x="610" y="308"/>
                    </a:lnTo>
                    <a:lnTo>
                      <a:pt x="607" y="308"/>
                    </a:lnTo>
                    <a:lnTo>
                      <a:pt x="605" y="308"/>
                    </a:lnTo>
                    <a:lnTo>
                      <a:pt x="602" y="309"/>
                    </a:lnTo>
                    <a:lnTo>
                      <a:pt x="600" y="311"/>
                    </a:lnTo>
                    <a:lnTo>
                      <a:pt x="600" y="311"/>
                    </a:lnTo>
                    <a:lnTo>
                      <a:pt x="596" y="313"/>
                    </a:lnTo>
                    <a:lnTo>
                      <a:pt x="587" y="316"/>
                    </a:lnTo>
                    <a:lnTo>
                      <a:pt x="576" y="321"/>
                    </a:lnTo>
                    <a:lnTo>
                      <a:pt x="563" y="325"/>
                    </a:lnTo>
                    <a:lnTo>
                      <a:pt x="550" y="330"/>
                    </a:lnTo>
                    <a:lnTo>
                      <a:pt x="539" y="331"/>
                    </a:lnTo>
                    <a:lnTo>
                      <a:pt x="529" y="333"/>
                    </a:lnTo>
                    <a:lnTo>
                      <a:pt x="504" y="329"/>
                    </a:lnTo>
                    <a:lnTo>
                      <a:pt x="482" y="318"/>
                    </a:lnTo>
                    <a:lnTo>
                      <a:pt x="463" y="303"/>
                    </a:lnTo>
                    <a:lnTo>
                      <a:pt x="449" y="283"/>
                    </a:lnTo>
                    <a:lnTo>
                      <a:pt x="440" y="258"/>
                    </a:lnTo>
                    <a:lnTo>
                      <a:pt x="436" y="232"/>
                    </a:lnTo>
                    <a:lnTo>
                      <a:pt x="440" y="205"/>
                    </a:lnTo>
                    <a:lnTo>
                      <a:pt x="449" y="181"/>
                    </a:lnTo>
                    <a:lnTo>
                      <a:pt x="463" y="160"/>
                    </a:lnTo>
                    <a:lnTo>
                      <a:pt x="482" y="144"/>
                    </a:lnTo>
                    <a:lnTo>
                      <a:pt x="504" y="134"/>
                    </a:lnTo>
                    <a:lnTo>
                      <a:pt x="529" y="131"/>
                    </a:lnTo>
                    <a:lnTo>
                      <a:pt x="539" y="131"/>
                    </a:lnTo>
                    <a:lnTo>
                      <a:pt x="550" y="134"/>
                    </a:lnTo>
                    <a:lnTo>
                      <a:pt x="572" y="142"/>
                    </a:lnTo>
                    <a:lnTo>
                      <a:pt x="585" y="147"/>
                    </a:lnTo>
                    <a:lnTo>
                      <a:pt x="594" y="151"/>
                    </a:lnTo>
                    <a:lnTo>
                      <a:pt x="600" y="153"/>
                    </a:lnTo>
                    <a:lnTo>
                      <a:pt x="605" y="155"/>
                    </a:lnTo>
                    <a:lnTo>
                      <a:pt x="607" y="155"/>
                    </a:lnTo>
                    <a:lnTo>
                      <a:pt x="610" y="155"/>
                    </a:lnTo>
                    <a:lnTo>
                      <a:pt x="611" y="155"/>
                    </a:lnTo>
                    <a:lnTo>
                      <a:pt x="613" y="153"/>
                    </a:lnTo>
                    <a:lnTo>
                      <a:pt x="614" y="151"/>
                    </a:lnTo>
                    <a:lnTo>
                      <a:pt x="615" y="147"/>
                    </a:lnTo>
                    <a:lnTo>
                      <a:pt x="617" y="143"/>
                    </a:lnTo>
                    <a:lnTo>
                      <a:pt x="617" y="143"/>
                    </a:lnTo>
                    <a:lnTo>
                      <a:pt x="617" y="142"/>
                    </a:lnTo>
                    <a:lnTo>
                      <a:pt x="617" y="136"/>
                    </a:lnTo>
                    <a:lnTo>
                      <a:pt x="617" y="9"/>
                    </a:lnTo>
                    <a:lnTo>
                      <a:pt x="6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45"/>
              <p:cNvSpPr>
                <a:spLocks/>
              </p:cNvSpPr>
              <p:nvPr/>
            </p:nvSpPr>
            <p:spPr bwMode="auto">
              <a:xfrm>
                <a:off x="4549775" y="4445000"/>
                <a:ext cx="1003300" cy="1316038"/>
              </a:xfrm>
              <a:custGeom>
                <a:avLst/>
                <a:gdLst>
                  <a:gd name="T0" fmla="*/ 368 w 632"/>
                  <a:gd name="T1" fmla="*/ 22 h 829"/>
                  <a:gd name="T2" fmla="*/ 390 w 632"/>
                  <a:gd name="T3" fmla="*/ 81 h 829"/>
                  <a:gd name="T4" fmla="*/ 377 w 632"/>
                  <a:gd name="T5" fmla="*/ 121 h 829"/>
                  <a:gd name="T6" fmla="*/ 365 w 632"/>
                  <a:gd name="T7" fmla="*/ 153 h 829"/>
                  <a:gd name="T8" fmla="*/ 373 w 632"/>
                  <a:gd name="T9" fmla="*/ 173 h 829"/>
                  <a:gd name="T10" fmla="*/ 422 w 632"/>
                  <a:gd name="T11" fmla="*/ 186 h 829"/>
                  <a:gd name="T12" fmla="*/ 597 w 632"/>
                  <a:gd name="T13" fmla="*/ 186 h 829"/>
                  <a:gd name="T14" fmla="*/ 615 w 632"/>
                  <a:gd name="T15" fmla="*/ 186 h 829"/>
                  <a:gd name="T16" fmla="*/ 624 w 632"/>
                  <a:gd name="T17" fmla="*/ 186 h 829"/>
                  <a:gd name="T18" fmla="*/ 627 w 632"/>
                  <a:gd name="T19" fmla="*/ 186 h 829"/>
                  <a:gd name="T20" fmla="*/ 632 w 632"/>
                  <a:gd name="T21" fmla="*/ 190 h 829"/>
                  <a:gd name="T22" fmla="*/ 632 w 632"/>
                  <a:gd name="T23" fmla="*/ 206 h 829"/>
                  <a:gd name="T24" fmla="*/ 632 w 632"/>
                  <a:gd name="T25" fmla="*/ 225 h 829"/>
                  <a:gd name="T26" fmla="*/ 632 w 632"/>
                  <a:gd name="T27" fmla="*/ 435 h 829"/>
                  <a:gd name="T28" fmla="*/ 628 w 632"/>
                  <a:gd name="T29" fmla="*/ 449 h 829"/>
                  <a:gd name="T30" fmla="*/ 614 w 632"/>
                  <a:gd name="T31" fmla="*/ 461 h 829"/>
                  <a:gd name="T32" fmla="*/ 593 w 632"/>
                  <a:gd name="T33" fmla="*/ 458 h 829"/>
                  <a:gd name="T34" fmla="*/ 571 w 632"/>
                  <a:gd name="T35" fmla="*/ 448 h 829"/>
                  <a:gd name="T36" fmla="*/ 534 w 632"/>
                  <a:gd name="T37" fmla="*/ 437 h 829"/>
                  <a:gd name="T38" fmla="*/ 475 w 632"/>
                  <a:gd name="T39" fmla="*/ 462 h 829"/>
                  <a:gd name="T40" fmla="*/ 456 w 632"/>
                  <a:gd name="T41" fmla="*/ 545 h 829"/>
                  <a:gd name="T42" fmla="*/ 508 w 632"/>
                  <a:gd name="T43" fmla="*/ 604 h 829"/>
                  <a:gd name="T44" fmla="*/ 546 w 632"/>
                  <a:gd name="T45" fmla="*/ 604 h 829"/>
                  <a:gd name="T46" fmla="*/ 588 w 632"/>
                  <a:gd name="T47" fmla="*/ 589 h 829"/>
                  <a:gd name="T48" fmla="*/ 614 w 632"/>
                  <a:gd name="T49" fmla="*/ 583 h 829"/>
                  <a:gd name="T50" fmla="*/ 628 w 632"/>
                  <a:gd name="T51" fmla="*/ 596 h 829"/>
                  <a:gd name="T52" fmla="*/ 632 w 632"/>
                  <a:gd name="T53" fmla="*/ 611 h 829"/>
                  <a:gd name="T54" fmla="*/ 617 w 632"/>
                  <a:gd name="T55" fmla="*/ 829 h 829"/>
                  <a:gd name="T56" fmla="*/ 617 w 632"/>
                  <a:gd name="T57" fmla="*/ 611 h 829"/>
                  <a:gd name="T58" fmla="*/ 611 w 632"/>
                  <a:gd name="T59" fmla="*/ 600 h 829"/>
                  <a:gd name="T60" fmla="*/ 600 w 632"/>
                  <a:gd name="T61" fmla="*/ 601 h 829"/>
                  <a:gd name="T62" fmla="*/ 563 w 632"/>
                  <a:gd name="T63" fmla="*/ 615 h 829"/>
                  <a:gd name="T64" fmla="*/ 504 w 632"/>
                  <a:gd name="T65" fmla="*/ 619 h 829"/>
                  <a:gd name="T66" fmla="*/ 440 w 632"/>
                  <a:gd name="T67" fmla="*/ 549 h 829"/>
                  <a:gd name="T68" fmla="*/ 463 w 632"/>
                  <a:gd name="T69" fmla="*/ 450 h 829"/>
                  <a:gd name="T70" fmla="*/ 539 w 632"/>
                  <a:gd name="T71" fmla="*/ 422 h 829"/>
                  <a:gd name="T72" fmla="*/ 594 w 632"/>
                  <a:gd name="T73" fmla="*/ 441 h 829"/>
                  <a:gd name="T74" fmla="*/ 602 w 632"/>
                  <a:gd name="T75" fmla="*/ 445 h 829"/>
                  <a:gd name="T76" fmla="*/ 611 w 632"/>
                  <a:gd name="T77" fmla="*/ 445 h 829"/>
                  <a:gd name="T78" fmla="*/ 617 w 632"/>
                  <a:gd name="T79" fmla="*/ 433 h 829"/>
                  <a:gd name="T80" fmla="*/ 617 w 632"/>
                  <a:gd name="T81" fmla="*/ 225 h 829"/>
                  <a:gd name="T82" fmla="*/ 605 w 632"/>
                  <a:gd name="T83" fmla="*/ 202 h 829"/>
                  <a:gd name="T84" fmla="*/ 593 w 632"/>
                  <a:gd name="T85" fmla="*/ 202 h 829"/>
                  <a:gd name="T86" fmla="*/ 393 w 632"/>
                  <a:gd name="T87" fmla="*/ 200 h 829"/>
                  <a:gd name="T88" fmla="*/ 351 w 632"/>
                  <a:gd name="T89" fmla="*/ 165 h 829"/>
                  <a:gd name="T90" fmla="*/ 363 w 632"/>
                  <a:gd name="T91" fmla="*/ 114 h 829"/>
                  <a:gd name="T92" fmla="*/ 374 w 632"/>
                  <a:gd name="T93" fmla="*/ 76 h 829"/>
                  <a:gd name="T94" fmla="*/ 356 w 632"/>
                  <a:gd name="T95" fmla="*/ 34 h 829"/>
                  <a:gd name="T96" fmla="*/ 297 w 632"/>
                  <a:gd name="T97" fmla="*/ 18 h 829"/>
                  <a:gd name="T98" fmla="*/ 254 w 632"/>
                  <a:gd name="T99" fmla="*/ 60 h 829"/>
                  <a:gd name="T100" fmla="*/ 254 w 632"/>
                  <a:gd name="T101" fmla="*/ 84 h 829"/>
                  <a:gd name="T102" fmla="*/ 270 w 632"/>
                  <a:gd name="T103" fmla="*/ 127 h 829"/>
                  <a:gd name="T104" fmla="*/ 268 w 632"/>
                  <a:gd name="T105" fmla="*/ 181 h 829"/>
                  <a:gd name="T106" fmla="*/ 230 w 632"/>
                  <a:gd name="T107" fmla="*/ 202 h 829"/>
                  <a:gd name="T108" fmla="*/ 219 w 632"/>
                  <a:gd name="T109" fmla="*/ 186 h 829"/>
                  <a:gd name="T110" fmla="*/ 245 w 632"/>
                  <a:gd name="T111" fmla="*/ 179 h 829"/>
                  <a:gd name="T112" fmla="*/ 259 w 632"/>
                  <a:gd name="T113" fmla="*/ 160 h 829"/>
                  <a:gd name="T114" fmla="*/ 255 w 632"/>
                  <a:gd name="T115" fmla="*/ 135 h 829"/>
                  <a:gd name="T116" fmla="*/ 236 w 632"/>
                  <a:gd name="T117" fmla="*/ 81 h 829"/>
                  <a:gd name="T118" fmla="*/ 258 w 632"/>
                  <a:gd name="T119" fmla="*/ 22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2" h="829">
                    <a:moveTo>
                      <a:pt x="313" y="0"/>
                    </a:moveTo>
                    <a:lnTo>
                      <a:pt x="334" y="3"/>
                    </a:lnTo>
                    <a:lnTo>
                      <a:pt x="352" y="11"/>
                    </a:lnTo>
                    <a:lnTo>
                      <a:pt x="368" y="22"/>
                    </a:lnTo>
                    <a:lnTo>
                      <a:pt x="380" y="38"/>
                    </a:lnTo>
                    <a:lnTo>
                      <a:pt x="388" y="55"/>
                    </a:lnTo>
                    <a:lnTo>
                      <a:pt x="390" y="73"/>
                    </a:lnTo>
                    <a:lnTo>
                      <a:pt x="390" y="81"/>
                    </a:lnTo>
                    <a:lnTo>
                      <a:pt x="389" y="88"/>
                    </a:lnTo>
                    <a:lnTo>
                      <a:pt x="386" y="96"/>
                    </a:lnTo>
                    <a:lnTo>
                      <a:pt x="384" y="105"/>
                    </a:lnTo>
                    <a:lnTo>
                      <a:pt x="377" y="121"/>
                    </a:lnTo>
                    <a:lnTo>
                      <a:pt x="371" y="135"/>
                    </a:lnTo>
                    <a:lnTo>
                      <a:pt x="368" y="142"/>
                    </a:lnTo>
                    <a:lnTo>
                      <a:pt x="367" y="147"/>
                    </a:lnTo>
                    <a:lnTo>
                      <a:pt x="365" y="153"/>
                    </a:lnTo>
                    <a:lnTo>
                      <a:pt x="367" y="159"/>
                    </a:lnTo>
                    <a:lnTo>
                      <a:pt x="368" y="164"/>
                    </a:lnTo>
                    <a:lnTo>
                      <a:pt x="369" y="168"/>
                    </a:lnTo>
                    <a:lnTo>
                      <a:pt x="373" y="173"/>
                    </a:lnTo>
                    <a:lnTo>
                      <a:pt x="378" y="177"/>
                    </a:lnTo>
                    <a:lnTo>
                      <a:pt x="393" y="183"/>
                    </a:lnTo>
                    <a:lnTo>
                      <a:pt x="408" y="186"/>
                    </a:lnTo>
                    <a:lnTo>
                      <a:pt x="422" y="186"/>
                    </a:lnTo>
                    <a:lnTo>
                      <a:pt x="446" y="186"/>
                    </a:lnTo>
                    <a:lnTo>
                      <a:pt x="593" y="186"/>
                    </a:lnTo>
                    <a:lnTo>
                      <a:pt x="594" y="186"/>
                    </a:lnTo>
                    <a:lnTo>
                      <a:pt x="597" y="186"/>
                    </a:lnTo>
                    <a:lnTo>
                      <a:pt x="601" y="186"/>
                    </a:lnTo>
                    <a:lnTo>
                      <a:pt x="605" y="186"/>
                    </a:lnTo>
                    <a:lnTo>
                      <a:pt x="610" y="186"/>
                    </a:lnTo>
                    <a:lnTo>
                      <a:pt x="615" y="186"/>
                    </a:lnTo>
                    <a:lnTo>
                      <a:pt x="619" y="186"/>
                    </a:lnTo>
                    <a:lnTo>
                      <a:pt x="623" y="186"/>
                    </a:lnTo>
                    <a:lnTo>
                      <a:pt x="624" y="186"/>
                    </a:lnTo>
                    <a:lnTo>
                      <a:pt x="624" y="186"/>
                    </a:lnTo>
                    <a:lnTo>
                      <a:pt x="624" y="186"/>
                    </a:lnTo>
                    <a:lnTo>
                      <a:pt x="626" y="186"/>
                    </a:lnTo>
                    <a:lnTo>
                      <a:pt x="626" y="186"/>
                    </a:lnTo>
                    <a:lnTo>
                      <a:pt x="627" y="186"/>
                    </a:lnTo>
                    <a:lnTo>
                      <a:pt x="627" y="186"/>
                    </a:lnTo>
                    <a:lnTo>
                      <a:pt x="628" y="187"/>
                    </a:lnTo>
                    <a:lnTo>
                      <a:pt x="630" y="189"/>
                    </a:lnTo>
                    <a:lnTo>
                      <a:pt x="632" y="190"/>
                    </a:lnTo>
                    <a:lnTo>
                      <a:pt x="632" y="193"/>
                    </a:lnTo>
                    <a:lnTo>
                      <a:pt x="632" y="194"/>
                    </a:lnTo>
                    <a:lnTo>
                      <a:pt x="632" y="198"/>
                    </a:lnTo>
                    <a:lnTo>
                      <a:pt x="632" y="206"/>
                    </a:lnTo>
                    <a:lnTo>
                      <a:pt x="632" y="215"/>
                    </a:lnTo>
                    <a:lnTo>
                      <a:pt x="632" y="223"/>
                    </a:lnTo>
                    <a:lnTo>
                      <a:pt x="632" y="225"/>
                    </a:lnTo>
                    <a:lnTo>
                      <a:pt x="632" y="225"/>
                    </a:lnTo>
                    <a:lnTo>
                      <a:pt x="632" y="237"/>
                    </a:lnTo>
                    <a:lnTo>
                      <a:pt x="632" y="428"/>
                    </a:lnTo>
                    <a:lnTo>
                      <a:pt x="632" y="432"/>
                    </a:lnTo>
                    <a:lnTo>
                      <a:pt x="632" y="435"/>
                    </a:lnTo>
                    <a:lnTo>
                      <a:pt x="632" y="435"/>
                    </a:lnTo>
                    <a:lnTo>
                      <a:pt x="632" y="436"/>
                    </a:lnTo>
                    <a:lnTo>
                      <a:pt x="631" y="443"/>
                    </a:lnTo>
                    <a:lnTo>
                      <a:pt x="628" y="449"/>
                    </a:lnTo>
                    <a:lnTo>
                      <a:pt x="626" y="453"/>
                    </a:lnTo>
                    <a:lnTo>
                      <a:pt x="623" y="457"/>
                    </a:lnTo>
                    <a:lnTo>
                      <a:pt x="619" y="460"/>
                    </a:lnTo>
                    <a:lnTo>
                      <a:pt x="614" y="461"/>
                    </a:lnTo>
                    <a:lnTo>
                      <a:pt x="607" y="462"/>
                    </a:lnTo>
                    <a:lnTo>
                      <a:pt x="602" y="461"/>
                    </a:lnTo>
                    <a:lnTo>
                      <a:pt x="597" y="460"/>
                    </a:lnTo>
                    <a:lnTo>
                      <a:pt x="593" y="458"/>
                    </a:lnTo>
                    <a:lnTo>
                      <a:pt x="593" y="458"/>
                    </a:lnTo>
                    <a:lnTo>
                      <a:pt x="588" y="456"/>
                    </a:lnTo>
                    <a:lnTo>
                      <a:pt x="581" y="453"/>
                    </a:lnTo>
                    <a:lnTo>
                      <a:pt x="571" y="448"/>
                    </a:lnTo>
                    <a:lnTo>
                      <a:pt x="559" y="444"/>
                    </a:lnTo>
                    <a:lnTo>
                      <a:pt x="546" y="440"/>
                    </a:lnTo>
                    <a:lnTo>
                      <a:pt x="539" y="439"/>
                    </a:lnTo>
                    <a:lnTo>
                      <a:pt x="534" y="437"/>
                    </a:lnTo>
                    <a:lnTo>
                      <a:pt x="529" y="437"/>
                    </a:lnTo>
                    <a:lnTo>
                      <a:pt x="508" y="440"/>
                    </a:lnTo>
                    <a:lnTo>
                      <a:pt x="491" y="449"/>
                    </a:lnTo>
                    <a:lnTo>
                      <a:pt x="475" y="462"/>
                    </a:lnTo>
                    <a:lnTo>
                      <a:pt x="463" y="479"/>
                    </a:lnTo>
                    <a:lnTo>
                      <a:pt x="456" y="499"/>
                    </a:lnTo>
                    <a:lnTo>
                      <a:pt x="453" y="522"/>
                    </a:lnTo>
                    <a:lnTo>
                      <a:pt x="456" y="545"/>
                    </a:lnTo>
                    <a:lnTo>
                      <a:pt x="463" y="566"/>
                    </a:lnTo>
                    <a:lnTo>
                      <a:pt x="475" y="583"/>
                    </a:lnTo>
                    <a:lnTo>
                      <a:pt x="491" y="596"/>
                    </a:lnTo>
                    <a:lnTo>
                      <a:pt x="508" y="604"/>
                    </a:lnTo>
                    <a:lnTo>
                      <a:pt x="529" y="608"/>
                    </a:lnTo>
                    <a:lnTo>
                      <a:pt x="534" y="606"/>
                    </a:lnTo>
                    <a:lnTo>
                      <a:pt x="539" y="606"/>
                    </a:lnTo>
                    <a:lnTo>
                      <a:pt x="546" y="604"/>
                    </a:lnTo>
                    <a:lnTo>
                      <a:pt x="556" y="601"/>
                    </a:lnTo>
                    <a:lnTo>
                      <a:pt x="567" y="597"/>
                    </a:lnTo>
                    <a:lnTo>
                      <a:pt x="579" y="593"/>
                    </a:lnTo>
                    <a:lnTo>
                      <a:pt x="588" y="589"/>
                    </a:lnTo>
                    <a:lnTo>
                      <a:pt x="593" y="587"/>
                    </a:lnTo>
                    <a:lnTo>
                      <a:pt x="600" y="584"/>
                    </a:lnTo>
                    <a:lnTo>
                      <a:pt x="607" y="583"/>
                    </a:lnTo>
                    <a:lnTo>
                      <a:pt x="614" y="583"/>
                    </a:lnTo>
                    <a:lnTo>
                      <a:pt x="619" y="585"/>
                    </a:lnTo>
                    <a:lnTo>
                      <a:pt x="623" y="588"/>
                    </a:lnTo>
                    <a:lnTo>
                      <a:pt x="626" y="592"/>
                    </a:lnTo>
                    <a:lnTo>
                      <a:pt x="628" y="596"/>
                    </a:lnTo>
                    <a:lnTo>
                      <a:pt x="631" y="602"/>
                    </a:lnTo>
                    <a:lnTo>
                      <a:pt x="632" y="610"/>
                    </a:lnTo>
                    <a:lnTo>
                      <a:pt x="632" y="611"/>
                    </a:lnTo>
                    <a:lnTo>
                      <a:pt x="632" y="611"/>
                    </a:lnTo>
                    <a:lnTo>
                      <a:pt x="632" y="613"/>
                    </a:lnTo>
                    <a:lnTo>
                      <a:pt x="632" y="618"/>
                    </a:lnTo>
                    <a:lnTo>
                      <a:pt x="632" y="829"/>
                    </a:lnTo>
                    <a:lnTo>
                      <a:pt x="617" y="829"/>
                    </a:lnTo>
                    <a:lnTo>
                      <a:pt x="617" y="617"/>
                    </a:lnTo>
                    <a:lnTo>
                      <a:pt x="617" y="613"/>
                    </a:lnTo>
                    <a:lnTo>
                      <a:pt x="617" y="611"/>
                    </a:lnTo>
                    <a:lnTo>
                      <a:pt x="617" y="611"/>
                    </a:lnTo>
                    <a:lnTo>
                      <a:pt x="615" y="608"/>
                    </a:lnTo>
                    <a:lnTo>
                      <a:pt x="614" y="604"/>
                    </a:lnTo>
                    <a:lnTo>
                      <a:pt x="613" y="601"/>
                    </a:lnTo>
                    <a:lnTo>
                      <a:pt x="611" y="600"/>
                    </a:lnTo>
                    <a:lnTo>
                      <a:pt x="610" y="598"/>
                    </a:lnTo>
                    <a:lnTo>
                      <a:pt x="607" y="598"/>
                    </a:lnTo>
                    <a:lnTo>
                      <a:pt x="605" y="600"/>
                    </a:lnTo>
                    <a:lnTo>
                      <a:pt x="600" y="601"/>
                    </a:lnTo>
                    <a:lnTo>
                      <a:pt x="596" y="604"/>
                    </a:lnTo>
                    <a:lnTo>
                      <a:pt x="587" y="606"/>
                    </a:lnTo>
                    <a:lnTo>
                      <a:pt x="576" y="611"/>
                    </a:lnTo>
                    <a:lnTo>
                      <a:pt x="563" y="615"/>
                    </a:lnTo>
                    <a:lnTo>
                      <a:pt x="550" y="619"/>
                    </a:lnTo>
                    <a:lnTo>
                      <a:pt x="539" y="622"/>
                    </a:lnTo>
                    <a:lnTo>
                      <a:pt x="529" y="623"/>
                    </a:lnTo>
                    <a:lnTo>
                      <a:pt x="504" y="619"/>
                    </a:lnTo>
                    <a:lnTo>
                      <a:pt x="482" y="609"/>
                    </a:lnTo>
                    <a:lnTo>
                      <a:pt x="463" y="593"/>
                    </a:lnTo>
                    <a:lnTo>
                      <a:pt x="449" y="574"/>
                    </a:lnTo>
                    <a:lnTo>
                      <a:pt x="440" y="549"/>
                    </a:lnTo>
                    <a:lnTo>
                      <a:pt x="436" y="522"/>
                    </a:lnTo>
                    <a:lnTo>
                      <a:pt x="440" y="495"/>
                    </a:lnTo>
                    <a:lnTo>
                      <a:pt x="449" y="471"/>
                    </a:lnTo>
                    <a:lnTo>
                      <a:pt x="463" y="450"/>
                    </a:lnTo>
                    <a:lnTo>
                      <a:pt x="482" y="435"/>
                    </a:lnTo>
                    <a:lnTo>
                      <a:pt x="504" y="424"/>
                    </a:lnTo>
                    <a:lnTo>
                      <a:pt x="529" y="422"/>
                    </a:lnTo>
                    <a:lnTo>
                      <a:pt x="539" y="422"/>
                    </a:lnTo>
                    <a:lnTo>
                      <a:pt x="550" y="424"/>
                    </a:lnTo>
                    <a:lnTo>
                      <a:pt x="572" y="432"/>
                    </a:lnTo>
                    <a:lnTo>
                      <a:pt x="585" y="437"/>
                    </a:lnTo>
                    <a:lnTo>
                      <a:pt x="594" y="441"/>
                    </a:lnTo>
                    <a:lnTo>
                      <a:pt x="600" y="444"/>
                    </a:lnTo>
                    <a:lnTo>
                      <a:pt x="600" y="444"/>
                    </a:lnTo>
                    <a:lnTo>
                      <a:pt x="600" y="444"/>
                    </a:lnTo>
                    <a:lnTo>
                      <a:pt x="602" y="445"/>
                    </a:lnTo>
                    <a:lnTo>
                      <a:pt x="605" y="445"/>
                    </a:lnTo>
                    <a:lnTo>
                      <a:pt x="607" y="445"/>
                    </a:lnTo>
                    <a:lnTo>
                      <a:pt x="610" y="445"/>
                    </a:lnTo>
                    <a:lnTo>
                      <a:pt x="611" y="445"/>
                    </a:lnTo>
                    <a:lnTo>
                      <a:pt x="613" y="444"/>
                    </a:lnTo>
                    <a:lnTo>
                      <a:pt x="614" y="441"/>
                    </a:lnTo>
                    <a:lnTo>
                      <a:pt x="615" y="439"/>
                    </a:lnTo>
                    <a:lnTo>
                      <a:pt x="617" y="433"/>
                    </a:lnTo>
                    <a:lnTo>
                      <a:pt x="617" y="432"/>
                    </a:lnTo>
                    <a:lnTo>
                      <a:pt x="617" y="428"/>
                    </a:lnTo>
                    <a:lnTo>
                      <a:pt x="617" y="237"/>
                    </a:lnTo>
                    <a:lnTo>
                      <a:pt x="617" y="225"/>
                    </a:lnTo>
                    <a:lnTo>
                      <a:pt x="617" y="202"/>
                    </a:lnTo>
                    <a:lnTo>
                      <a:pt x="615" y="202"/>
                    </a:lnTo>
                    <a:lnTo>
                      <a:pt x="610" y="202"/>
                    </a:lnTo>
                    <a:lnTo>
                      <a:pt x="605" y="202"/>
                    </a:lnTo>
                    <a:lnTo>
                      <a:pt x="601" y="202"/>
                    </a:lnTo>
                    <a:lnTo>
                      <a:pt x="597" y="202"/>
                    </a:lnTo>
                    <a:lnTo>
                      <a:pt x="594" y="202"/>
                    </a:lnTo>
                    <a:lnTo>
                      <a:pt x="593" y="202"/>
                    </a:lnTo>
                    <a:lnTo>
                      <a:pt x="446" y="202"/>
                    </a:lnTo>
                    <a:lnTo>
                      <a:pt x="422" y="202"/>
                    </a:lnTo>
                    <a:lnTo>
                      <a:pt x="408" y="202"/>
                    </a:lnTo>
                    <a:lnTo>
                      <a:pt x="393" y="200"/>
                    </a:lnTo>
                    <a:lnTo>
                      <a:pt x="378" y="195"/>
                    </a:lnTo>
                    <a:lnTo>
                      <a:pt x="365" y="187"/>
                    </a:lnTo>
                    <a:lnTo>
                      <a:pt x="355" y="176"/>
                    </a:lnTo>
                    <a:lnTo>
                      <a:pt x="351" y="165"/>
                    </a:lnTo>
                    <a:lnTo>
                      <a:pt x="350" y="153"/>
                    </a:lnTo>
                    <a:lnTo>
                      <a:pt x="351" y="140"/>
                    </a:lnTo>
                    <a:lnTo>
                      <a:pt x="356" y="127"/>
                    </a:lnTo>
                    <a:lnTo>
                      <a:pt x="363" y="114"/>
                    </a:lnTo>
                    <a:lnTo>
                      <a:pt x="368" y="100"/>
                    </a:lnTo>
                    <a:lnTo>
                      <a:pt x="373" y="84"/>
                    </a:lnTo>
                    <a:lnTo>
                      <a:pt x="373" y="80"/>
                    </a:lnTo>
                    <a:lnTo>
                      <a:pt x="374" y="76"/>
                    </a:lnTo>
                    <a:lnTo>
                      <a:pt x="374" y="73"/>
                    </a:lnTo>
                    <a:lnTo>
                      <a:pt x="372" y="60"/>
                    </a:lnTo>
                    <a:lnTo>
                      <a:pt x="367" y="46"/>
                    </a:lnTo>
                    <a:lnTo>
                      <a:pt x="356" y="34"/>
                    </a:lnTo>
                    <a:lnTo>
                      <a:pt x="344" y="25"/>
                    </a:lnTo>
                    <a:lnTo>
                      <a:pt x="330" y="18"/>
                    </a:lnTo>
                    <a:lnTo>
                      <a:pt x="313" y="16"/>
                    </a:lnTo>
                    <a:lnTo>
                      <a:pt x="297" y="18"/>
                    </a:lnTo>
                    <a:lnTo>
                      <a:pt x="283" y="25"/>
                    </a:lnTo>
                    <a:lnTo>
                      <a:pt x="270" y="34"/>
                    </a:lnTo>
                    <a:lnTo>
                      <a:pt x="261" y="46"/>
                    </a:lnTo>
                    <a:lnTo>
                      <a:pt x="254" y="60"/>
                    </a:lnTo>
                    <a:lnTo>
                      <a:pt x="251" y="73"/>
                    </a:lnTo>
                    <a:lnTo>
                      <a:pt x="251" y="76"/>
                    </a:lnTo>
                    <a:lnTo>
                      <a:pt x="253" y="80"/>
                    </a:lnTo>
                    <a:lnTo>
                      <a:pt x="254" y="84"/>
                    </a:lnTo>
                    <a:lnTo>
                      <a:pt x="255" y="92"/>
                    </a:lnTo>
                    <a:lnTo>
                      <a:pt x="258" y="100"/>
                    </a:lnTo>
                    <a:lnTo>
                      <a:pt x="264" y="114"/>
                    </a:lnTo>
                    <a:lnTo>
                      <a:pt x="270" y="127"/>
                    </a:lnTo>
                    <a:lnTo>
                      <a:pt x="275" y="140"/>
                    </a:lnTo>
                    <a:lnTo>
                      <a:pt x="276" y="153"/>
                    </a:lnTo>
                    <a:lnTo>
                      <a:pt x="275" y="168"/>
                    </a:lnTo>
                    <a:lnTo>
                      <a:pt x="268" y="181"/>
                    </a:lnTo>
                    <a:lnTo>
                      <a:pt x="257" y="191"/>
                    </a:lnTo>
                    <a:lnTo>
                      <a:pt x="245" y="198"/>
                    </a:lnTo>
                    <a:lnTo>
                      <a:pt x="237" y="200"/>
                    </a:lnTo>
                    <a:lnTo>
                      <a:pt x="230" y="202"/>
                    </a:lnTo>
                    <a:lnTo>
                      <a:pt x="219" y="202"/>
                    </a:lnTo>
                    <a:lnTo>
                      <a:pt x="0" y="202"/>
                    </a:lnTo>
                    <a:lnTo>
                      <a:pt x="0" y="186"/>
                    </a:lnTo>
                    <a:lnTo>
                      <a:pt x="219" y="186"/>
                    </a:lnTo>
                    <a:lnTo>
                      <a:pt x="228" y="185"/>
                    </a:lnTo>
                    <a:lnTo>
                      <a:pt x="233" y="185"/>
                    </a:lnTo>
                    <a:lnTo>
                      <a:pt x="238" y="182"/>
                    </a:lnTo>
                    <a:lnTo>
                      <a:pt x="245" y="179"/>
                    </a:lnTo>
                    <a:lnTo>
                      <a:pt x="250" y="176"/>
                    </a:lnTo>
                    <a:lnTo>
                      <a:pt x="255" y="170"/>
                    </a:lnTo>
                    <a:lnTo>
                      <a:pt x="258" y="165"/>
                    </a:lnTo>
                    <a:lnTo>
                      <a:pt x="259" y="160"/>
                    </a:lnTo>
                    <a:lnTo>
                      <a:pt x="261" y="153"/>
                    </a:lnTo>
                    <a:lnTo>
                      <a:pt x="259" y="147"/>
                    </a:lnTo>
                    <a:lnTo>
                      <a:pt x="258" y="142"/>
                    </a:lnTo>
                    <a:lnTo>
                      <a:pt x="255" y="135"/>
                    </a:lnTo>
                    <a:lnTo>
                      <a:pt x="249" y="121"/>
                    </a:lnTo>
                    <a:lnTo>
                      <a:pt x="244" y="105"/>
                    </a:lnTo>
                    <a:lnTo>
                      <a:pt x="238" y="88"/>
                    </a:lnTo>
                    <a:lnTo>
                      <a:pt x="236" y="81"/>
                    </a:lnTo>
                    <a:lnTo>
                      <a:pt x="236" y="73"/>
                    </a:lnTo>
                    <a:lnTo>
                      <a:pt x="238" y="55"/>
                    </a:lnTo>
                    <a:lnTo>
                      <a:pt x="246" y="38"/>
                    </a:lnTo>
                    <a:lnTo>
                      <a:pt x="258" y="22"/>
                    </a:lnTo>
                    <a:lnTo>
                      <a:pt x="274" y="11"/>
                    </a:lnTo>
                    <a:lnTo>
                      <a:pt x="292" y="3"/>
                    </a:lnTo>
                    <a:lnTo>
                      <a:pt x="3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 name="Group 132"/>
          <p:cNvGrpSpPr/>
          <p:nvPr/>
        </p:nvGrpSpPr>
        <p:grpSpPr>
          <a:xfrm>
            <a:off x="486727" y="1447600"/>
            <a:ext cx="2932645" cy="4231594"/>
            <a:chOff x="486727" y="1625090"/>
            <a:chExt cx="2932645" cy="4231594"/>
          </a:xfrm>
        </p:grpSpPr>
        <p:grpSp>
          <p:nvGrpSpPr>
            <p:cNvPr id="27" name="Group 123"/>
            <p:cNvGrpSpPr/>
            <p:nvPr/>
          </p:nvGrpSpPr>
          <p:grpSpPr>
            <a:xfrm>
              <a:off x="486727" y="1625090"/>
              <a:ext cx="2932645" cy="1695301"/>
              <a:chOff x="486727" y="2011946"/>
              <a:chExt cx="2932645" cy="1695301"/>
            </a:xfrm>
          </p:grpSpPr>
          <p:sp>
            <p:nvSpPr>
              <p:cNvPr id="37" name="Rectangle 1436"/>
              <p:cNvSpPr>
                <a:spLocks noChangeArrowheads="1"/>
              </p:cNvSpPr>
              <p:nvPr/>
            </p:nvSpPr>
            <p:spPr bwMode="auto">
              <a:xfrm>
                <a:off x="486727" y="2011946"/>
                <a:ext cx="704119" cy="707886"/>
              </a:xfrm>
              <a:prstGeom prst="rect">
                <a:avLst/>
              </a:prstGeom>
              <a:extLst/>
            </p:spPr>
            <p:txBody>
              <a:bodyPr vert="horz" wrap="square" lIns="91440" tIns="45720" rIns="91440" bIns="45720" rtlCol="0">
                <a:spAutoFit/>
              </a:bodyPr>
              <a:lstStyle/>
              <a:p>
                <a:pPr algn="just">
                  <a:buFont typeface="Arial" pitchFamily="34" charset="0"/>
                  <a:buNone/>
                </a:pPr>
                <a:r>
                  <a:rPr lang="en-US" sz="4000" b="1" dirty="0">
                    <a:solidFill>
                      <a:schemeClr val="accent4"/>
                    </a:solidFill>
                  </a:rPr>
                  <a:t>01</a:t>
                </a:r>
              </a:p>
            </p:txBody>
          </p:sp>
          <p:sp>
            <p:nvSpPr>
              <p:cNvPr id="38" name="Content Placeholder 2"/>
              <p:cNvSpPr txBox="1">
                <a:spLocks/>
              </p:cNvSpPr>
              <p:nvPr/>
            </p:nvSpPr>
            <p:spPr>
              <a:xfrm>
                <a:off x="486728" y="2537696"/>
                <a:ext cx="2932644" cy="116955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n-US" sz="1400" dirty="0" err="1">
                    <a:solidFill>
                      <a:schemeClr val="bg2"/>
                    </a:solidFill>
                  </a:rPr>
                  <a:t>Desde</a:t>
                </a:r>
                <a:r>
                  <a:rPr lang="en-US" sz="1400" dirty="0">
                    <a:solidFill>
                      <a:schemeClr val="bg2"/>
                    </a:solidFill>
                  </a:rPr>
                  <a:t> la </a:t>
                </a:r>
                <a:r>
                  <a:rPr lang="en-US" sz="1400" dirty="0" err="1">
                    <a:solidFill>
                      <a:schemeClr val="bg2"/>
                    </a:solidFill>
                  </a:rPr>
                  <a:t>reglamentación</a:t>
                </a:r>
                <a:r>
                  <a:rPr lang="en-US" sz="1400" dirty="0">
                    <a:solidFill>
                      <a:schemeClr val="bg2"/>
                    </a:solidFill>
                  </a:rPr>
                  <a:t> del </a:t>
                </a:r>
                <a:r>
                  <a:rPr lang="en-US" sz="1400" dirty="0" err="1">
                    <a:solidFill>
                      <a:schemeClr val="bg2"/>
                    </a:solidFill>
                  </a:rPr>
                  <a:t>comparendo</a:t>
                </a:r>
                <a:r>
                  <a:rPr lang="en-US" sz="1400" dirty="0">
                    <a:solidFill>
                      <a:schemeClr val="bg2"/>
                    </a:solidFill>
                  </a:rPr>
                  <a:t> </a:t>
                </a:r>
                <a:r>
                  <a:rPr lang="en-US" sz="1400" dirty="0" err="1">
                    <a:solidFill>
                      <a:schemeClr val="bg2"/>
                    </a:solidFill>
                  </a:rPr>
                  <a:t>ambiental</a:t>
                </a:r>
                <a:r>
                  <a:rPr lang="en-US" sz="1400" dirty="0">
                    <a:solidFill>
                      <a:schemeClr val="bg2"/>
                    </a:solidFill>
                  </a:rPr>
                  <a:t> en 2014 hasta  </a:t>
                </a:r>
                <a:r>
                  <a:rPr lang="en-US" sz="1400" dirty="0" err="1">
                    <a:solidFill>
                      <a:schemeClr val="bg2"/>
                    </a:solidFill>
                  </a:rPr>
                  <a:t>inicios</a:t>
                </a:r>
                <a:r>
                  <a:rPr lang="en-US" sz="1400" dirty="0">
                    <a:solidFill>
                      <a:schemeClr val="bg2"/>
                    </a:solidFill>
                  </a:rPr>
                  <a:t>  de 2016 se </a:t>
                </a:r>
                <a:r>
                  <a:rPr lang="en-US" sz="1400" dirty="0" err="1">
                    <a:solidFill>
                      <a:schemeClr val="bg2"/>
                    </a:solidFill>
                  </a:rPr>
                  <a:t>habían</a:t>
                </a:r>
                <a:r>
                  <a:rPr lang="en-US" sz="1400" dirty="0">
                    <a:solidFill>
                      <a:schemeClr val="bg2"/>
                    </a:solidFill>
                  </a:rPr>
                  <a:t>  </a:t>
                </a:r>
                <a:r>
                  <a:rPr lang="en-US" sz="1400" dirty="0" err="1">
                    <a:solidFill>
                      <a:schemeClr val="bg2"/>
                    </a:solidFill>
                  </a:rPr>
                  <a:t>impuesto</a:t>
                </a:r>
                <a:r>
                  <a:rPr lang="en-US" sz="1400" dirty="0">
                    <a:solidFill>
                      <a:schemeClr val="bg2"/>
                    </a:solidFill>
                  </a:rPr>
                  <a:t> tan solo 19 </a:t>
                </a:r>
                <a:r>
                  <a:rPr lang="en-US" sz="1400" dirty="0" err="1">
                    <a:solidFill>
                      <a:schemeClr val="bg2"/>
                    </a:solidFill>
                  </a:rPr>
                  <a:t>comparendos</a:t>
                </a:r>
                <a:r>
                  <a:rPr lang="en-US" sz="1400" dirty="0">
                    <a:solidFill>
                      <a:schemeClr val="bg2"/>
                    </a:solidFill>
                  </a:rPr>
                  <a:t> </a:t>
                </a:r>
                <a:r>
                  <a:rPr lang="en-US" sz="1400" dirty="0" err="1">
                    <a:solidFill>
                      <a:schemeClr val="bg2"/>
                    </a:solidFill>
                  </a:rPr>
                  <a:t>ambientales</a:t>
                </a:r>
                <a:r>
                  <a:rPr lang="en-US" sz="1400" dirty="0">
                    <a:solidFill>
                      <a:schemeClr val="bg2"/>
                    </a:solidFill>
                  </a:rPr>
                  <a:t>.</a:t>
                </a:r>
              </a:p>
            </p:txBody>
          </p:sp>
        </p:grpSp>
        <p:grpSp>
          <p:nvGrpSpPr>
            <p:cNvPr id="28" name="Group 124"/>
            <p:cNvGrpSpPr/>
            <p:nvPr/>
          </p:nvGrpSpPr>
          <p:grpSpPr>
            <a:xfrm>
              <a:off x="486727" y="3154400"/>
              <a:ext cx="2932645" cy="1405731"/>
              <a:chOff x="486727" y="2011946"/>
              <a:chExt cx="2932645" cy="1405731"/>
            </a:xfrm>
          </p:grpSpPr>
          <p:sp>
            <p:nvSpPr>
              <p:cNvPr id="34" name="Rectangle 1436"/>
              <p:cNvSpPr>
                <a:spLocks noChangeArrowheads="1"/>
              </p:cNvSpPr>
              <p:nvPr/>
            </p:nvSpPr>
            <p:spPr bwMode="auto">
              <a:xfrm>
                <a:off x="486727" y="2011946"/>
                <a:ext cx="704119" cy="707886"/>
              </a:xfrm>
              <a:prstGeom prst="rect">
                <a:avLst/>
              </a:prstGeom>
              <a:extLst/>
            </p:spPr>
            <p:txBody>
              <a:bodyPr vert="horz" wrap="square" lIns="91440" tIns="45720" rIns="91440" bIns="45720" rtlCol="0">
                <a:spAutoFit/>
              </a:bodyPr>
              <a:lstStyle/>
              <a:p>
                <a:pPr algn="just">
                  <a:buFont typeface="Arial" pitchFamily="34" charset="0"/>
                  <a:buNone/>
                </a:pPr>
                <a:r>
                  <a:rPr lang="en-US" sz="4000" b="1">
                    <a:solidFill>
                      <a:schemeClr val="accent5"/>
                    </a:solidFill>
                  </a:rPr>
                  <a:t>02</a:t>
                </a:r>
                <a:endParaRPr lang="en-US" sz="4000" b="1" dirty="0">
                  <a:solidFill>
                    <a:schemeClr val="accent5"/>
                  </a:solidFill>
                </a:endParaRPr>
              </a:p>
            </p:txBody>
          </p:sp>
          <p:sp>
            <p:nvSpPr>
              <p:cNvPr id="35" name="Content Placeholder 2"/>
              <p:cNvSpPr txBox="1">
                <a:spLocks/>
              </p:cNvSpPr>
              <p:nvPr/>
            </p:nvSpPr>
            <p:spPr>
              <a:xfrm>
                <a:off x="486728" y="2679013"/>
                <a:ext cx="2932644" cy="738664"/>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n-US" sz="1400" dirty="0">
                    <a:solidFill>
                      <a:schemeClr val="bg2"/>
                    </a:solidFill>
                  </a:rPr>
                  <a:t>El valor </a:t>
                </a:r>
                <a:r>
                  <a:rPr lang="en-US" sz="1400" dirty="0" err="1">
                    <a:solidFill>
                      <a:schemeClr val="bg2"/>
                    </a:solidFill>
                  </a:rPr>
                  <a:t>recaudado</a:t>
                </a:r>
                <a:r>
                  <a:rPr lang="en-US" sz="1400" dirty="0">
                    <a:solidFill>
                      <a:schemeClr val="bg2"/>
                    </a:solidFill>
                  </a:rPr>
                  <a:t> </a:t>
                </a:r>
                <a:r>
                  <a:rPr lang="en-US" sz="1400" dirty="0" err="1">
                    <a:solidFill>
                      <a:schemeClr val="bg2"/>
                    </a:solidFill>
                  </a:rPr>
                  <a:t>por</a:t>
                </a:r>
                <a:r>
                  <a:rPr lang="en-US" sz="1400" dirty="0">
                    <a:solidFill>
                      <a:schemeClr val="bg2"/>
                    </a:solidFill>
                  </a:rPr>
                  <a:t> </a:t>
                </a:r>
                <a:r>
                  <a:rPr lang="en-US" sz="1400" dirty="0" err="1">
                    <a:solidFill>
                      <a:schemeClr val="bg2"/>
                    </a:solidFill>
                  </a:rPr>
                  <a:t>este</a:t>
                </a:r>
                <a:r>
                  <a:rPr lang="en-US" sz="1400" dirty="0">
                    <a:solidFill>
                      <a:schemeClr val="bg2"/>
                    </a:solidFill>
                  </a:rPr>
                  <a:t> </a:t>
                </a:r>
                <a:r>
                  <a:rPr lang="en-US" sz="1400" dirty="0" err="1">
                    <a:solidFill>
                      <a:schemeClr val="bg2"/>
                    </a:solidFill>
                  </a:rPr>
                  <a:t>concepto</a:t>
                </a:r>
                <a:r>
                  <a:rPr lang="en-US" sz="1400" dirty="0">
                    <a:solidFill>
                      <a:schemeClr val="bg2"/>
                    </a:solidFill>
                  </a:rPr>
                  <a:t> </a:t>
                </a:r>
                <a:r>
                  <a:rPr lang="en-US" sz="1400" dirty="0" err="1">
                    <a:solidFill>
                      <a:schemeClr val="bg2"/>
                    </a:solidFill>
                  </a:rPr>
                  <a:t>durante</a:t>
                </a:r>
                <a:r>
                  <a:rPr lang="en-US" sz="1400" dirty="0">
                    <a:solidFill>
                      <a:schemeClr val="bg2"/>
                    </a:solidFill>
                  </a:rPr>
                  <a:t> 2015 </a:t>
                </a:r>
                <a:r>
                  <a:rPr lang="en-US" sz="1400" dirty="0" err="1">
                    <a:solidFill>
                      <a:schemeClr val="bg2"/>
                    </a:solidFill>
                  </a:rPr>
                  <a:t>fue</a:t>
                </a:r>
                <a:r>
                  <a:rPr lang="en-US" sz="1400" dirty="0">
                    <a:solidFill>
                      <a:schemeClr val="bg2"/>
                    </a:solidFill>
                  </a:rPr>
                  <a:t> de 2.066.119.33 COP.</a:t>
                </a:r>
              </a:p>
            </p:txBody>
          </p:sp>
        </p:grpSp>
        <p:grpSp>
          <p:nvGrpSpPr>
            <p:cNvPr id="29" name="Group 128"/>
            <p:cNvGrpSpPr/>
            <p:nvPr/>
          </p:nvGrpSpPr>
          <p:grpSpPr>
            <a:xfrm>
              <a:off x="486727" y="4600581"/>
              <a:ext cx="2932645" cy="1256103"/>
              <a:chOff x="486727" y="1928816"/>
              <a:chExt cx="2932645" cy="1256103"/>
            </a:xfrm>
          </p:grpSpPr>
          <p:sp>
            <p:nvSpPr>
              <p:cNvPr id="31" name="Rectangle 1436"/>
              <p:cNvSpPr>
                <a:spLocks noChangeArrowheads="1"/>
              </p:cNvSpPr>
              <p:nvPr/>
            </p:nvSpPr>
            <p:spPr bwMode="auto">
              <a:xfrm>
                <a:off x="486727" y="1928816"/>
                <a:ext cx="704119" cy="707886"/>
              </a:xfrm>
              <a:prstGeom prst="rect">
                <a:avLst/>
              </a:prstGeom>
              <a:extLst/>
            </p:spPr>
            <p:txBody>
              <a:bodyPr vert="horz" wrap="square" lIns="91440" tIns="45720" rIns="91440" bIns="45720" rtlCol="0">
                <a:spAutoFit/>
              </a:bodyPr>
              <a:lstStyle/>
              <a:p>
                <a:pPr algn="just">
                  <a:buFont typeface="Arial" pitchFamily="34" charset="0"/>
                  <a:buNone/>
                </a:pPr>
                <a:r>
                  <a:rPr lang="en-US" sz="4000" b="1" dirty="0">
                    <a:solidFill>
                      <a:schemeClr val="accent1"/>
                    </a:solidFill>
                  </a:rPr>
                  <a:t>03</a:t>
                </a:r>
              </a:p>
            </p:txBody>
          </p:sp>
          <p:sp>
            <p:nvSpPr>
              <p:cNvPr id="32" name="Content Placeholder 2"/>
              <p:cNvSpPr txBox="1">
                <a:spLocks/>
              </p:cNvSpPr>
              <p:nvPr/>
            </p:nvSpPr>
            <p:spPr>
              <a:xfrm>
                <a:off x="486728" y="2446255"/>
                <a:ext cx="2932644" cy="738664"/>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n-US" sz="1400" dirty="0">
                    <a:solidFill>
                      <a:schemeClr val="bg2"/>
                    </a:solidFill>
                  </a:rPr>
                  <a:t>La </a:t>
                </a:r>
                <a:r>
                  <a:rPr lang="en-US" sz="1400" dirty="0" err="1">
                    <a:solidFill>
                      <a:schemeClr val="bg2"/>
                    </a:solidFill>
                  </a:rPr>
                  <a:t>destinación</a:t>
                </a:r>
                <a:r>
                  <a:rPr lang="en-US" sz="1400" dirty="0">
                    <a:solidFill>
                      <a:schemeClr val="bg2"/>
                    </a:solidFill>
                  </a:rPr>
                  <a:t> de </a:t>
                </a:r>
                <a:r>
                  <a:rPr lang="en-US" sz="1400" dirty="0" err="1">
                    <a:solidFill>
                      <a:schemeClr val="bg2"/>
                    </a:solidFill>
                  </a:rPr>
                  <a:t>estos</a:t>
                </a:r>
                <a:r>
                  <a:rPr lang="en-US" sz="1400" dirty="0">
                    <a:solidFill>
                      <a:schemeClr val="bg2"/>
                    </a:solidFill>
                  </a:rPr>
                  <a:t>  </a:t>
                </a:r>
                <a:r>
                  <a:rPr lang="en-US" sz="1400" dirty="0" err="1">
                    <a:solidFill>
                      <a:schemeClr val="bg2"/>
                    </a:solidFill>
                  </a:rPr>
                  <a:t>recursos</a:t>
                </a:r>
                <a:r>
                  <a:rPr lang="en-US" sz="1400" dirty="0">
                    <a:solidFill>
                      <a:schemeClr val="bg2"/>
                    </a:solidFill>
                  </a:rPr>
                  <a:t> </a:t>
                </a:r>
                <a:r>
                  <a:rPr lang="en-US" sz="1400" dirty="0" err="1">
                    <a:solidFill>
                      <a:schemeClr val="bg2"/>
                    </a:solidFill>
                  </a:rPr>
                  <a:t>va</a:t>
                </a:r>
                <a:r>
                  <a:rPr lang="en-US" sz="1400" dirty="0">
                    <a:solidFill>
                      <a:schemeClr val="bg2"/>
                    </a:solidFill>
                  </a:rPr>
                  <a:t> </a:t>
                </a:r>
                <a:r>
                  <a:rPr lang="en-US" sz="1400" dirty="0" err="1">
                    <a:solidFill>
                      <a:schemeClr val="bg2"/>
                    </a:solidFill>
                  </a:rPr>
                  <a:t>hacia</a:t>
                </a:r>
                <a:r>
                  <a:rPr lang="en-US" sz="1400" dirty="0">
                    <a:solidFill>
                      <a:schemeClr val="bg2"/>
                    </a:solidFill>
                  </a:rPr>
                  <a:t> </a:t>
                </a:r>
                <a:r>
                  <a:rPr lang="en-US" sz="1400" dirty="0" err="1">
                    <a:solidFill>
                      <a:schemeClr val="bg2"/>
                    </a:solidFill>
                  </a:rPr>
                  <a:t>capacitación</a:t>
                </a:r>
                <a:r>
                  <a:rPr lang="en-US" sz="1400" dirty="0">
                    <a:solidFill>
                      <a:schemeClr val="bg2"/>
                    </a:solidFill>
                  </a:rPr>
                  <a:t> </a:t>
                </a:r>
                <a:r>
                  <a:rPr lang="en-US" sz="1400" dirty="0" err="1">
                    <a:solidFill>
                      <a:schemeClr val="bg2"/>
                    </a:solidFill>
                  </a:rPr>
                  <a:t>sensibilización</a:t>
                </a:r>
                <a:r>
                  <a:rPr lang="en-US" sz="1400" dirty="0">
                    <a:solidFill>
                      <a:schemeClr val="bg2"/>
                    </a:solidFill>
                  </a:rPr>
                  <a:t> y </a:t>
                </a:r>
                <a:r>
                  <a:rPr lang="en-US" sz="1400" dirty="0" err="1">
                    <a:solidFill>
                      <a:schemeClr val="bg2"/>
                    </a:solidFill>
                  </a:rPr>
                  <a:t>programas</a:t>
                </a:r>
                <a:r>
                  <a:rPr lang="en-US" sz="1400" dirty="0">
                    <a:solidFill>
                      <a:schemeClr val="bg2"/>
                    </a:solidFill>
                  </a:rPr>
                  <a:t> de </a:t>
                </a:r>
                <a:r>
                  <a:rPr lang="en-US" sz="1400" dirty="0" err="1">
                    <a:solidFill>
                      <a:schemeClr val="bg2"/>
                    </a:solidFill>
                  </a:rPr>
                  <a:t>limpieza</a:t>
                </a:r>
                <a:endParaRPr lang="en-US" sz="1400" dirty="0">
                  <a:solidFill>
                    <a:schemeClr val="bg2"/>
                  </a:solidFill>
                </a:endParaRPr>
              </a:p>
            </p:txBody>
          </p:sp>
        </p:grpSp>
      </p:grpSp>
      <p:grpSp>
        <p:nvGrpSpPr>
          <p:cNvPr id="39" name="Group 133"/>
          <p:cNvGrpSpPr/>
          <p:nvPr/>
        </p:nvGrpSpPr>
        <p:grpSpPr>
          <a:xfrm>
            <a:off x="8262360" y="1447600"/>
            <a:ext cx="2932644" cy="3150483"/>
            <a:chOff x="486728" y="1625090"/>
            <a:chExt cx="2932644" cy="3150483"/>
          </a:xfrm>
        </p:grpSpPr>
        <p:grpSp>
          <p:nvGrpSpPr>
            <p:cNvPr id="40" name="Group 134"/>
            <p:cNvGrpSpPr/>
            <p:nvPr/>
          </p:nvGrpSpPr>
          <p:grpSpPr>
            <a:xfrm>
              <a:off x="486728" y="1625090"/>
              <a:ext cx="2932644" cy="1471545"/>
              <a:chOff x="486728" y="2011946"/>
              <a:chExt cx="2932644" cy="1471545"/>
            </a:xfrm>
          </p:grpSpPr>
          <p:sp>
            <p:nvSpPr>
              <p:cNvPr id="50" name="Rectangle 1436"/>
              <p:cNvSpPr>
                <a:spLocks noChangeArrowheads="1"/>
              </p:cNvSpPr>
              <p:nvPr/>
            </p:nvSpPr>
            <p:spPr bwMode="auto">
              <a:xfrm>
                <a:off x="2715253" y="2011946"/>
                <a:ext cx="704119" cy="707886"/>
              </a:xfrm>
              <a:prstGeom prst="rect">
                <a:avLst/>
              </a:prstGeom>
              <a:extLst/>
            </p:spPr>
            <p:txBody>
              <a:bodyPr vert="horz" wrap="square" lIns="91440" tIns="45720" rIns="91440" bIns="45720" rtlCol="0">
                <a:spAutoFit/>
              </a:bodyPr>
              <a:lstStyle/>
              <a:p>
                <a:pPr algn="r">
                  <a:buFont typeface="Arial" pitchFamily="34" charset="0"/>
                  <a:buNone/>
                </a:pPr>
                <a:r>
                  <a:rPr lang="en-US" sz="4000" b="1">
                    <a:solidFill>
                      <a:schemeClr val="accent3"/>
                    </a:solidFill>
                  </a:rPr>
                  <a:t>04</a:t>
                </a:r>
                <a:endParaRPr lang="en-US" sz="4000" b="1" dirty="0">
                  <a:solidFill>
                    <a:schemeClr val="accent3"/>
                  </a:solidFill>
                </a:endParaRPr>
              </a:p>
            </p:txBody>
          </p:sp>
          <p:sp>
            <p:nvSpPr>
              <p:cNvPr id="51" name="Content Placeholder 2"/>
              <p:cNvSpPr txBox="1">
                <a:spLocks/>
              </p:cNvSpPr>
              <p:nvPr/>
            </p:nvSpPr>
            <p:spPr>
              <a:xfrm>
                <a:off x="486728" y="2529384"/>
                <a:ext cx="2932644" cy="954107"/>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n-US" sz="1400" dirty="0">
                    <a:solidFill>
                      <a:schemeClr val="bg2"/>
                    </a:solidFill>
                  </a:rPr>
                  <a:t>Su </a:t>
                </a:r>
                <a:r>
                  <a:rPr lang="en-US" sz="1400" dirty="0" err="1">
                    <a:solidFill>
                      <a:schemeClr val="bg2"/>
                    </a:solidFill>
                  </a:rPr>
                  <a:t>importancia</a:t>
                </a:r>
                <a:r>
                  <a:rPr lang="en-US" sz="1400" dirty="0">
                    <a:solidFill>
                      <a:schemeClr val="bg2"/>
                    </a:solidFill>
                  </a:rPr>
                  <a:t>  </a:t>
                </a:r>
                <a:r>
                  <a:rPr lang="en-US" sz="1400" dirty="0" err="1">
                    <a:solidFill>
                      <a:schemeClr val="bg2"/>
                    </a:solidFill>
                  </a:rPr>
                  <a:t>radica</a:t>
                </a:r>
                <a:r>
                  <a:rPr lang="en-US" sz="1400" dirty="0">
                    <a:solidFill>
                      <a:schemeClr val="bg2"/>
                    </a:solidFill>
                  </a:rPr>
                  <a:t>  no solo en el </a:t>
                </a:r>
                <a:r>
                  <a:rPr lang="en-US" sz="1400" dirty="0" err="1">
                    <a:solidFill>
                      <a:schemeClr val="bg2"/>
                    </a:solidFill>
                  </a:rPr>
                  <a:t>recaudo</a:t>
                </a:r>
                <a:r>
                  <a:rPr lang="en-US" sz="1400" dirty="0">
                    <a:solidFill>
                      <a:schemeClr val="bg2"/>
                    </a:solidFill>
                  </a:rPr>
                  <a:t>   </a:t>
                </a:r>
                <a:r>
                  <a:rPr lang="en-US" sz="1400" dirty="0" err="1">
                    <a:solidFill>
                      <a:schemeClr val="bg2"/>
                    </a:solidFill>
                  </a:rPr>
                  <a:t>si</a:t>
                </a:r>
                <a:r>
                  <a:rPr lang="en-US" sz="1400" dirty="0">
                    <a:solidFill>
                      <a:schemeClr val="bg2"/>
                    </a:solidFill>
                  </a:rPr>
                  <a:t> no en la </a:t>
                </a:r>
                <a:r>
                  <a:rPr lang="en-US" sz="1400" dirty="0" err="1">
                    <a:solidFill>
                      <a:schemeClr val="bg2"/>
                    </a:solidFill>
                  </a:rPr>
                  <a:t>corrección</a:t>
                </a:r>
                <a:r>
                  <a:rPr lang="en-US" sz="1400" dirty="0">
                    <a:solidFill>
                      <a:schemeClr val="bg2"/>
                    </a:solidFill>
                  </a:rPr>
                  <a:t>  de  las </a:t>
                </a:r>
                <a:r>
                  <a:rPr lang="en-US" sz="1400" dirty="0" err="1">
                    <a:solidFill>
                      <a:schemeClr val="bg2"/>
                    </a:solidFill>
                  </a:rPr>
                  <a:t>conductas</a:t>
                </a:r>
                <a:r>
                  <a:rPr lang="en-US" sz="1400" dirty="0">
                    <a:solidFill>
                      <a:schemeClr val="bg2"/>
                    </a:solidFill>
                  </a:rPr>
                  <a:t> que </a:t>
                </a:r>
                <a:r>
                  <a:rPr lang="en-US" sz="1400" dirty="0" err="1">
                    <a:solidFill>
                      <a:schemeClr val="bg2"/>
                    </a:solidFill>
                  </a:rPr>
                  <a:t>atentan</a:t>
                </a:r>
                <a:r>
                  <a:rPr lang="en-US" sz="1400" dirty="0">
                    <a:solidFill>
                      <a:schemeClr val="bg2"/>
                    </a:solidFill>
                  </a:rPr>
                  <a:t> contra el </a:t>
                </a:r>
                <a:r>
                  <a:rPr lang="en-US" sz="1400" dirty="0" err="1">
                    <a:solidFill>
                      <a:schemeClr val="bg2"/>
                    </a:solidFill>
                  </a:rPr>
                  <a:t>ambiente</a:t>
                </a:r>
                <a:r>
                  <a:rPr lang="en-US" sz="1400" dirty="0">
                    <a:solidFill>
                      <a:schemeClr val="bg2"/>
                    </a:solidFill>
                  </a:rPr>
                  <a:t>.</a:t>
                </a:r>
              </a:p>
            </p:txBody>
          </p:sp>
        </p:grpSp>
        <p:grpSp>
          <p:nvGrpSpPr>
            <p:cNvPr id="41" name="Group 135"/>
            <p:cNvGrpSpPr/>
            <p:nvPr/>
          </p:nvGrpSpPr>
          <p:grpSpPr>
            <a:xfrm>
              <a:off x="486728" y="3112835"/>
              <a:ext cx="2932644" cy="1662738"/>
              <a:chOff x="486728" y="1970381"/>
              <a:chExt cx="2932644" cy="1662738"/>
            </a:xfrm>
          </p:grpSpPr>
          <p:sp>
            <p:nvSpPr>
              <p:cNvPr id="47" name="Rectangle 1436"/>
              <p:cNvSpPr>
                <a:spLocks noChangeArrowheads="1"/>
              </p:cNvSpPr>
              <p:nvPr/>
            </p:nvSpPr>
            <p:spPr bwMode="auto">
              <a:xfrm>
                <a:off x="2715253" y="1970381"/>
                <a:ext cx="704119" cy="707886"/>
              </a:xfrm>
              <a:prstGeom prst="rect">
                <a:avLst/>
              </a:prstGeom>
              <a:extLst/>
            </p:spPr>
            <p:txBody>
              <a:bodyPr vert="horz" wrap="square" lIns="91440" tIns="45720" rIns="91440" bIns="45720" rtlCol="0">
                <a:spAutoFit/>
              </a:bodyPr>
              <a:lstStyle/>
              <a:p>
                <a:pPr algn="r">
                  <a:buFont typeface="Arial" pitchFamily="34" charset="0"/>
                  <a:buNone/>
                </a:pPr>
                <a:r>
                  <a:rPr lang="en-US" sz="4000" b="1" dirty="0">
                    <a:solidFill>
                      <a:srgbClr val="92D050"/>
                    </a:solidFill>
                  </a:rPr>
                  <a:t>05</a:t>
                </a:r>
              </a:p>
            </p:txBody>
          </p:sp>
          <p:sp>
            <p:nvSpPr>
              <p:cNvPr id="48" name="Content Placeholder 2"/>
              <p:cNvSpPr txBox="1">
                <a:spLocks/>
              </p:cNvSpPr>
              <p:nvPr/>
            </p:nvSpPr>
            <p:spPr>
              <a:xfrm>
                <a:off x="486728" y="2679012"/>
                <a:ext cx="2932644" cy="954107"/>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n-US" sz="1400" dirty="0">
                    <a:solidFill>
                      <a:schemeClr val="bg2"/>
                    </a:solidFill>
                  </a:rPr>
                  <a:t>Si se </a:t>
                </a:r>
                <a:r>
                  <a:rPr lang="en-US" sz="1400" dirty="0" err="1">
                    <a:solidFill>
                      <a:schemeClr val="bg2"/>
                    </a:solidFill>
                  </a:rPr>
                  <a:t>facilita</a:t>
                </a:r>
                <a:r>
                  <a:rPr lang="en-US" sz="1400" dirty="0">
                    <a:solidFill>
                      <a:schemeClr val="bg2"/>
                    </a:solidFill>
                  </a:rPr>
                  <a:t> la </a:t>
                </a:r>
                <a:r>
                  <a:rPr lang="en-US" sz="1400" dirty="0" err="1">
                    <a:solidFill>
                      <a:schemeClr val="bg2"/>
                    </a:solidFill>
                  </a:rPr>
                  <a:t>imposición</a:t>
                </a:r>
                <a:r>
                  <a:rPr lang="en-US" sz="1400" dirty="0">
                    <a:solidFill>
                      <a:schemeClr val="bg2"/>
                    </a:solidFill>
                  </a:rPr>
                  <a:t> del </a:t>
                </a:r>
                <a:r>
                  <a:rPr lang="en-US" sz="1400" dirty="0" err="1">
                    <a:solidFill>
                      <a:schemeClr val="bg2"/>
                    </a:solidFill>
                  </a:rPr>
                  <a:t>comparendo</a:t>
                </a:r>
                <a:r>
                  <a:rPr lang="en-US" sz="1400" dirty="0">
                    <a:solidFill>
                      <a:schemeClr val="bg2"/>
                    </a:solidFill>
                  </a:rPr>
                  <a:t> </a:t>
                </a:r>
                <a:r>
                  <a:rPr lang="en-US" sz="1400" dirty="0" err="1">
                    <a:solidFill>
                      <a:schemeClr val="bg2"/>
                    </a:solidFill>
                  </a:rPr>
                  <a:t>ambiental</a:t>
                </a:r>
                <a:r>
                  <a:rPr lang="en-US" sz="1400" dirty="0">
                    <a:solidFill>
                      <a:schemeClr val="bg2"/>
                    </a:solidFill>
                  </a:rPr>
                  <a:t> se </a:t>
                </a:r>
                <a:r>
                  <a:rPr lang="en-US" sz="1400" dirty="0" err="1">
                    <a:solidFill>
                      <a:schemeClr val="bg2"/>
                    </a:solidFill>
                  </a:rPr>
                  <a:t>volverá</a:t>
                </a:r>
                <a:r>
                  <a:rPr lang="en-US" sz="1400" dirty="0">
                    <a:solidFill>
                      <a:schemeClr val="bg2"/>
                    </a:solidFill>
                  </a:rPr>
                  <a:t> mas </a:t>
                </a:r>
                <a:r>
                  <a:rPr lang="en-US" sz="1400" dirty="0" err="1">
                    <a:solidFill>
                      <a:schemeClr val="bg2"/>
                    </a:solidFill>
                  </a:rPr>
                  <a:t>efectivo</a:t>
                </a:r>
                <a:r>
                  <a:rPr lang="en-US" sz="1400" dirty="0">
                    <a:solidFill>
                      <a:schemeClr val="bg2"/>
                    </a:solidFill>
                  </a:rPr>
                  <a:t> el </a:t>
                </a:r>
                <a:r>
                  <a:rPr lang="en-US" sz="1400" dirty="0" err="1">
                    <a:solidFill>
                      <a:schemeClr val="bg2"/>
                    </a:solidFill>
                  </a:rPr>
                  <a:t>cuidado</a:t>
                </a:r>
                <a:r>
                  <a:rPr lang="en-US" sz="1400" dirty="0">
                    <a:solidFill>
                      <a:schemeClr val="bg2"/>
                    </a:solidFill>
                  </a:rPr>
                  <a:t> del </a:t>
                </a:r>
                <a:r>
                  <a:rPr lang="en-US" sz="1400" dirty="0" err="1">
                    <a:solidFill>
                      <a:schemeClr val="bg2"/>
                    </a:solidFill>
                  </a:rPr>
                  <a:t>ambiente</a:t>
                </a:r>
                <a:r>
                  <a:rPr lang="en-US" sz="1400" dirty="0">
                    <a:solidFill>
                      <a:schemeClr val="bg2"/>
                    </a:solidFill>
                  </a:rPr>
                  <a:t> y el </a:t>
                </a:r>
                <a:r>
                  <a:rPr lang="en-US" sz="1400" dirty="0" err="1">
                    <a:solidFill>
                      <a:schemeClr val="bg2"/>
                    </a:solidFill>
                  </a:rPr>
                  <a:t>recaudo</a:t>
                </a:r>
                <a:r>
                  <a:rPr lang="en-US" sz="1400" dirty="0">
                    <a:solidFill>
                      <a:schemeClr val="bg2"/>
                    </a:solidFill>
                  </a:rPr>
                  <a:t>  del </a:t>
                </a:r>
                <a:r>
                  <a:rPr lang="en-US" sz="1400" dirty="0" err="1">
                    <a:solidFill>
                      <a:schemeClr val="bg2"/>
                    </a:solidFill>
                  </a:rPr>
                  <a:t>mismo</a:t>
                </a:r>
                <a:r>
                  <a:rPr lang="en-US" sz="1400" dirty="0">
                    <a:solidFill>
                      <a:schemeClr val="bg2"/>
                    </a:solidFill>
                  </a:rPr>
                  <a:t>.</a:t>
                </a:r>
              </a:p>
            </p:txBody>
          </p:sp>
        </p:grpSp>
      </p:grpSp>
    </p:spTree>
    <p:extLst>
      <p:ext uri="{BB962C8B-B14F-4D97-AF65-F5344CB8AC3E}">
        <p14:creationId xmlns:p14="http://schemas.microsoft.com/office/powerpoint/2010/main" val="367087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dirty="0"/>
              <a:t>Factor Crítico de Éxito Implementación </a:t>
            </a:r>
            <a:br>
              <a:rPr lang="es-CO" dirty="0"/>
            </a:br>
            <a:r>
              <a:rPr lang="es-CO" dirty="0"/>
              <a:t>Código de Policía</a:t>
            </a:r>
          </a:p>
        </p:txBody>
      </p:sp>
      <p:sp>
        <p:nvSpPr>
          <p:cNvPr id="6" name="Marcador de texto 5"/>
          <p:cNvSpPr>
            <a:spLocks noGrp="1"/>
          </p:cNvSpPr>
          <p:nvPr>
            <p:ph idx="1"/>
          </p:nvPr>
        </p:nvSpPr>
        <p:spPr>
          <a:xfrm>
            <a:off x="838200" y="1470025"/>
            <a:ext cx="10813330" cy="4563130"/>
          </a:xfrm>
        </p:spPr>
        <p:txBody>
          <a:bodyPr>
            <a:normAutofit fontScale="92500" lnSpcReduction="20000"/>
          </a:bodyPr>
          <a:lstStyle/>
          <a:p>
            <a:endParaRPr lang="es-CO" sz="2400" dirty="0"/>
          </a:p>
          <a:p>
            <a:r>
              <a:rPr lang="es-CO" sz="2400" dirty="0"/>
              <a:t>1. Rediseño operación Alcaldías Locales</a:t>
            </a:r>
          </a:p>
          <a:p>
            <a:pPr lvl="1"/>
            <a:r>
              <a:rPr lang="es-CO" sz="2000" dirty="0"/>
              <a:t>Nuevo enfoque de convivencia</a:t>
            </a:r>
          </a:p>
          <a:p>
            <a:pPr lvl="1"/>
            <a:endParaRPr lang="es-CO" sz="2000" dirty="0"/>
          </a:p>
          <a:p>
            <a:r>
              <a:rPr lang="es-CO" sz="2400" dirty="0"/>
              <a:t>2. Inspectores de Policía y sus equipos</a:t>
            </a:r>
          </a:p>
          <a:p>
            <a:pPr lvl="1"/>
            <a:r>
              <a:rPr lang="es-CO" sz="2000" dirty="0"/>
              <a:t>Mínimo requerido: 63 ? 100 ? 200 ?  - Cargas laborales</a:t>
            </a:r>
          </a:p>
          <a:p>
            <a:pPr lvl="1"/>
            <a:r>
              <a:rPr lang="es-CO" sz="2000" dirty="0"/>
              <a:t>Equipos mínimos</a:t>
            </a:r>
          </a:p>
          <a:p>
            <a:pPr lvl="2"/>
            <a:r>
              <a:rPr lang="es-CO" sz="1600" dirty="0"/>
              <a:t>Arquitecto</a:t>
            </a:r>
          </a:p>
          <a:p>
            <a:pPr lvl="2"/>
            <a:r>
              <a:rPr lang="es-CO" sz="1600" dirty="0"/>
              <a:t>Ingeniero ambiental</a:t>
            </a:r>
          </a:p>
          <a:p>
            <a:pPr lvl="2"/>
            <a:r>
              <a:rPr lang="es-CO" sz="1600" dirty="0"/>
              <a:t>Trabajador social</a:t>
            </a:r>
          </a:p>
          <a:p>
            <a:pPr lvl="2"/>
            <a:r>
              <a:rPr lang="es-CO" sz="1600" dirty="0"/>
              <a:t>Asistente</a:t>
            </a:r>
          </a:p>
          <a:p>
            <a:pPr lvl="2"/>
            <a:endParaRPr lang="es-CO" sz="1600" dirty="0"/>
          </a:p>
          <a:p>
            <a:r>
              <a:rPr lang="es-CO" sz="2400" dirty="0"/>
              <a:t>3. Tecnología y sistema de información : Audiencias orales</a:t>
            </a:r>
          </a:p>
          <a:p>
            <a:endParaRPr lang="es-CO" sz="2400" dirty="0"/>
          </a:p>
          <a:p>
            <a:r>
              <a:rPr lang="es-CO" sz="2400" dirty="0"/>
              <a:t>4. Formación y comunicación: Insuficiente</a:t>
            </a:r>
          </a:p>
        </p:txBody>
      </p:sp>
    </p:spTree>
    <p:extLst>
      <p:ext uri="{BB962C8B-B14F-4D97-AF65-F5344CB8AC3E}">
        <p14:creationId xmlns:p14="http://schemas.microsoft.com/office/powerpoint/2010/main" val="182794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2400" dirty="0"/>
              <a:t>MANEJO DE BASURAS EN EL NUEVO CÓDIGO DE POLICÍA</a:t>
            </a:r>
            <a:br>
              <a:rPr lang="es-CO" sz="2400" dirty="0"/>
            </a:br>
            <a:r>
              <a:rPr lang="es-CO" sz="2400" dirty="0"/>
              <a:t>ARTÍCULO 111 CÓDIGO DE POLICÍA</a:t>
            </a:r>
          </a:p>
        </p:txBody>
      </p:sp>
      <p:grpSp>
        <p:nvGrpSpPr>
          <p:cNvPr id="29" name="Group 52"/>
          <p:cNvGrpSpPr/>
          <p:nvPr/>
        </p:nvGrpSpPr>
        <p:grpSpPr>
          <a:xfrm>
            <a:off x="5000413" y="1760700"/>
            <a:ext cx="2044331" cy="4099187"/>
            <a:chOff x="15617246" y="-201963"/>
            <a:chExt cx="4559300" cy="9820904"/>
          </a:xfrm>
        </p:grpSpPr>
        <p:grpSp>
          <p:nvGrpSpPr>
            <p:cNvPr id="30" name="Group 53"/>
            <p:cNvGrpSpPr/>
            <p:nvPr/>
          </p:nvGrpSpPr>
          <p:grpSpPr>
            <a:xfrm rot="10800000">
              <a:off x="15617246" y="1887816"/>
              <a:ext cx="4559300" cy="7731125"/>
              <a:chOff x="9636847" y="4338638"/>
              <a:chExt cx="4559300" cy="7731125"/>
            </a:xfrm>
          </p:grpSpPr>
          <p:sp>
            <p:nvSpPr>
              <p:cNvPr id="32" name="Freeform 149"/>
              <p:cNvSpPr>
                <a:spLocks/>
              </p:cNvSpPr>
              <p:nvPr/>
            </p:nvSpPr>
            <p:spPr bwMode="auto">
              <a:xfrm>
                <a:off x="11941897" y="7361238"/>
                <a:ext cx="1374775" cy="2016125"/>
              </a:xfrm>
              <a:custGeom>
                <a:avLst/>
                <a:gdLst>
                  <a:gd name="T0" fmla="*/ 586 w 866"/>
                  <a:gd name="T1" fmla="*/ 188 h 1270"/>
                  <a:gd name="T2" fmla="*/ 622 w 866"/>
                  <a:gd name="T3" fmla="*/ 166 h 1270"/>
                  <a:gd name="T4" fmla="*/ 668 w 866"/>
                  <a:gd name="T5" fmla="*/ 160 h 1270"/>
                  <a:gd name="T6" fmla="*/ 688 w 866"/>
                  <a:gd name="T7" fmla="*/ 162 h 1270"/>
                  <a:gd name="T8" fmla="*/ 728 w 866"/>
                  <a:gd name="T9" fmla="*/ 180 h 1270"/>
                  <a:gd name="T10" fmla="*/ 764 w 866"/>
                  <a:gd name="T11" fmla="*/ 204 h 1270"/>
                  <a:gd name="T12" fmla="*/ 802 w 866"/>
                  <a:gd name="T13" fmla="*/ 236 h 1270"/>
                  <a:gd name="T14" fmla="*/ 866 w 866"/>
                  <a:gd name="T15" fmla="*/ 0 h 1270"/>
                  <a:gd name="T16" fmla="*/ 0 w 866"/>
                  <a:gd name="T17" fmla="*/ 926 h 1270"/>
                  <a:gd name="T18" fmla="*/ 316 w 866"/>
                  <a:gd name="T19" fmla="*/ 926 h 1270"/>
                  <a:gd name="T20" fmla="*/ 332 w 866"/>
                  <a:gd name="T21" fmla="*/ 932 h 1270"/>
                  <a:gd name="T22" fmla="*/ 338 w 866"/>
                  <a:gd name="T23" fmla="*/ 948 h 1270"/>
                  <a:gd name="T24" fmla="*/ 338 w 866"/>
                  <a:gd name="T25" fmla="*/ 1056 h 1270"/>
                  <a:gd name="T26" fmla="*/ 330 w 866"/>
                  <a:gd name="T27" fmla="*/ 1074 h 1270"/>
                  <a:gd name="T28" fmla="*/ 312 w 866"/>
                  <a:gd name="T29" fmla="*/ 1090 h 1270"/>
                  <a:gd name="T30" fmla="*/ 278 w 866"/>
                  <a:gd name="T31" fmla="*/ 1130 h 1270"/>
                  <a:gd name="T32" fmla="*/ 262 w 866"/>
                  <a:gd name="T33" fmla="*/ 1158 h 1270"/>
                  <a:gd name="T34" fmla="*/ 258 w 866"/>
                  <a:gd name="T35" fmla="*/ 1172 h 1270"/>
                  <a:gd name="T36" fmla="*/ 264 w 866"/>
                  <a:gd name="T37" fmla="*/ 1208 h 1270"/>
                  <a:gd name="T38" fmla="*/ 282 w 866"/>
                  <a:gd name="T39" fmla="*/ 1238 h 1270"/>
                  <a:gd name="T40" fmla="*/ 290 w 866"/>
                  <a:gd name="T41" fmla="*/ 1246 h 1270"/>
                  <a:gd name="T42" fmla="*/ 308 w 866"/>
                  <a:gd name="T43" fmla="*/ 1258 h 1270"/>
                  <a:gd name="T44" fmla="*/ 342 w 866"/>
                  <a:gd name="T45" fmla="*/ 1268 h 1270"/>
                  <a:gd name="T46" fmla="*/ 366 w 866"/>
                  <a:gd name="T47" fmla="*/ 1270 h 1270"/>
                  <a:gd name="T48" fmla="*/ 408 w 866"/>
                  <a:gd name="T49" fmla="*/ 1268 h 1270"/>
                  <a:gd name="T50" fmla="*/ 450 w 866"/>
                  <a:gd name="T51" fmla="*/ 1256 h 1270"/>
                  <a:gd name="T52" fmla="*/ 478 w 866"/>
                  <a:gd name="T53" fmla="*/ 1240 h 1270"/>
                  <a:gd name="T54" fmla="*/ 490 w 866"/>
                  <a:gd name="T55" fmla="*/ 1222 h 1270"/>
                  <a:gd name="T56" fmla="*/ 500 w 866"/>
                  <a:gd name="T57" fmla="*/ 1202 h 1270"/>
                  <a:gd name="T58" fmla="*/ 500 w 866"/>
                  <a:gd name="T59" fmla="*/ 1188 h 1270"/>
                  <a:gd name="T60" fmla="*/ 498 w 866"/>
                  <a:gd name="T61" fmla="*/ 1164 h 1270"/>
                  <a:gd name="T62" fmla="*/ 490 w 866"/>
                  <a:gd name="T63" fmla="*/ 1140 h 1270"/>
                  <a:gd name="T64" fmla="*/ 462 w 866"/>
                  <a:gd name="T65" fmla="*/ 1102 h 1270"/>
                  <a:gd name="T66" fmla="*/ 432 w 866"/>
                  <a:gd name="T67" fmla="*/ 1076 h 1270"/>
                  <a:gd name="T68" fmla="*/ 420 w 866"/>
                  <a:gd name="T69" fmla="*/ 1066 h 1270"/>
                  <a:gd name="T70" fmla="*/ 412 w 866"/>
                  <a:gd name="T71" fmla="*/ 1058 h 1270"/>
                  <a:gd name="T72" fmla="*/ 408 w 866"/>
                  <a:gd name="T73" fmla="*/ 1048 h 1270"/>
                  <a:gd name="T74" fmla="*/ 408 w 866"/>
                  <a:gd name="T75" fmla="*/ 942 h 1270"/>
                  <a:gd name="T76" fmla="*/ 414 w 866"/>
                  <a:gd name="T77" fmla="*/ 926 h 1270"/>
                  <a:gd name="T78" fmla="*/ 430 w 866"/>
                  <a:gd name="T79" fmla="*/ 920 h 1270"/>
                  <a:gd name="T80" fmla="*/ 866 w 866"/>
                  <a:gd name="T81" fmla="*/ 398 h 1270"/>
                  <a:gd name="T82" fmla="*/ 820 w 866"/>
                  <a:gd name="T83" fmla="*/ 398 h 1270"/>
                  <a:gd name="T84" fmla="*/ 780 w 866"/>
                  <a:gd name="T85" fmla="*/ 436 h 1270"/>
                  <a:gd name="T86" fmla="*/ 742 w 866"/>
                  <a:gd name="T87" fmla="*/ 464 h 1270"/>
                  <a:gd name="T88" fmla="*/ 698 w 866"/>
                  <a:gd name="T89" fmla="*/ 484 h 1270"/>
                  <a:gd name="T90" fmla="*/ 676 w 866"/>
                  <a:gd name="T91" fmla="*/ 486 h 1270"/>
                  <a:gd name="T92" fmla="*/ 650 w 866"/>
                  <a:gd name="T93" fmla="*/ 484 h 1270"/>
                  <a:gd name="T94" fmla="*/ 626 w 866"/>
                  <a:gd name="T95" fmla="*/ 478 h 1270"/>
                  <a:gd name="T96" fmla="*/ 604 w 866"/>
                  <a:gd name="T97" fmla="*/ 466 h 1270"/>
                  <a:gd name="T98" fmla="*/ 582 w 866"/>
                  <a:gd name="T99" fmla="*/ 450 h 1270"/>
                  <a:gd name="T100" fmla="*/ 564 w 866"/>
                  <a:gd name="T101" fmla="*/ 428 h 1270"/>
                  <a:gd name="T102" fmla="*/ 552 w 866"/>
                  <a:gd name="T103" fmla="*/ 398 h 1270"/>
                  <a:gd name="T104" fmla="*/ 542 w 866"/>
                  <a:gd name="T105" fmla="*/ 364 h 1270"/>
                  <a:gd name="T106" fmla="*/ 540 w 866"/>
                  <a:gd name="T107" fmla="*/ 322 h 1270"/>
                  <a:gd name="T108" fmla="*/ 540 w 866"/>
                  <a:gd name="T109" fmla="*/ 296 h 1270"/>
                  <a:gd name="T110" fmla="*/ 548 w 866"/>
                  <a:gd name="T111" fmla="*/ 252 h 1270"/>
                  <a:gd name="T112" fmla="*/ 562 w 866"/>
                  <a:gd name="T113" fmla="*/ 220 h 1270"/>
                  <a:gd name="T114" fmla="*/ 578 w 866"/>
                  <a:gd name="T115" fmla="*/ 196 h 1270"/>
                  <a:gd name="T116" fmla="*/ 586 w 866"/>
                  <a:gd name="T117" fmla="*/ 188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6" h="1270">
                    <a:moveTo>
                      <a:pt x="586" y="188"/>
                    </a:moveTo>
                    <a:lnTo>
                      <a:pt x="586" y="188"/>
                    </a:lnTo>
                    <a:lnTo>
                      <a:pt x="602" y="174"/>
                    </a:lnTo>
                    <a:lnTo>
                      <a:pt x="622" y="166"/>
                    </a:lnTo>
                    <a:lnTo>
                      <a:pt x="644" y="160"/>
                    </a:lnTo>
                    <a:lnTo>
                      <a:pt x="668" y="160"/>
                    </a:lnTo>
                    <a:lnTo>
                      <a:pt x="668" y="160"/>
                    </a:lnTo>
                    <a:lnTo>
                      <a:pt x="688" y="162"/>
                    </a:lnTo>
                    <a:lnTo>
                      <a:pt x="708" y="170"/>
                    </a:lnTo>
                    <a:lnTo>
                      <a:pt x="728" y="180"/>
                    </a:lnTo>
                    <a:lnTo>
                      <a:pt x="746" y="192"/>
                    </a:lnTo>
                    <a:lnTo>
                      <a:pt x="764" y="204"/>
                    </a:lnTo>
                    <a:lnTo>
                      <a:pt x="780" y="216"/>
                    </a:lnTo>
                    <a:lnTo>
                      <a:pt x="802" y="236"/>
                    </a:lnTo>
                    <a:lnTo>
                      <a:pt x="866" y="236"/>
                    </a:lnTo>
                    <a:lnTo>
                      <a:pt x="866" y="0"/>
                    </a:lnTo>
                    <a:lnTo>
                      <a:pt x="0" y="0"/>
                    </a:lnTo>
                    <a:lnTo>
                      <a:pt x="0" y="926"/>
                    </a:lnTo>
                    <a:lnTo>
                      <a:pt x="316" y="926"/>
                    </a:lnTo>
                    <a:lnTo>
                      <a:pt x="316" y="926"/>
                    </a:lnTo>
                    <a:lnTo>
                      <a:pt x="324" y="928"/>
                    </a:lnTo>
                    <a:lnTo>
                      <a:pt x="332" y="932"/>
                    </a:lnTo>
                    <a:lnTo>
                      <a:pt x="336" y="940"/>
                    </a:lnTo>
                    <a:lnTo>
                      <a:pt x="338" y="948"/>
                    </a:lnTo>
                    <a:lnTo>
                      <a:pt x="338" y="1056"/>
                    </a:lnTo>
                    <a:lnTo>
                      <a:pt x="338" y="1056"/>
                    </a:lnTo>
                    <a:lnTo>
                      <a:pt x="336" y="1066"/>
                    </a:lnTo>
                    <a:lnTo>
                      <a:pt x="330" y="1074"/>
                    </a:lnTo>
                    <a:lnTo>
                      <a:pt x="330" y="1074"/>
                    </a:lnTo>
                    <a:lnTo>
                      <a:pt x="312" y="1090"/>
                    </a:lnTo>
                    <a:lnTo>
                      <a:pt x="288" y="1116"/>
                    </a:lnTo>
                    <a:lnTo>
                      <a:pt x="278" y="1130"/>
                    </a:lnTo>
                    <a:lnTo>
                      <a:pt x="268" y="1144"/>
                    </a:lnTo>
                    <a:lnTo>
                      <a:pt x="262" y="1158"/>
                    </a:lnTo>
                    <a:lnTo>
                      <a:pt x="258" y="1172"/>
                    </a:lnTo>
                    <a:lnTo>
                      <a:pt x="258" y="1172"/>
                    </a:lnTo>
                    <a:lnTo>
                      <a:pt x="260" y="1190"/>
                    </a:lnTo>
                    <a:lnTo>
                      <a:pt x="264" y="1208"/>
                    </a:lnTo>
                    <a:lnTo>
                      <a:pt x="272" y="1224"/>
                    </a:lnTo>
                    <a:lnTo>
                      <a:pt x="282" y="1238"/>
                    </a:lnTo>
                    <a:lnTo>
                      <a:pt x="282" y="1238"/>
                    </a:lnTo>
                    <a:lnTo>
                      <a:pt x="290" y="1246"/>
                    </a:lnTo>
                    <a:lnTo>
                      <a:pt x="298" y="1252"/>
                    </a:lnTo>
                    <a:lnTo>
                      <a:pt x="308" y="1258"/>
                    </a:lnTo>
                    <a:lnTo>
                      <a:pt x="318" y="1262"/>
                    </a:lnTo>
                    <a:lnTo>
                      <a:pt x="342" y="1268"/>
                    </a:lnTo>
                    <a:lnTo>
                      <a:pt x="366" y="1270"/>
                    </a:lnTo>
                    <a:lnTo>
                      <a:pt x="366" y="1270"/>
                    </a:lnTo>
                    <a:lnTo>
                      <a:pt x="386" y="1270"/>
                    </a:lnTo>
                    <a:lnTo>
                      <a:pt x="408" y="1268"/>
                    </a:lnTo>
                    <a:lnTo>
                      <a:pt x="428" y="1264"/>
                    </a:lnTo>
                    <a:lnTo>
                      <a:pt x="450" y="1256"/>
                    </a:lnTo>
                    <a:lnTo>
                      <a:pt x="468" y="1246"/>
                    </a:lnTo>
                    <a:lnTo>
                      <a:pt x="478" y="1240"/>
                    </a:lnTo>
                    <a:lnTo>
                      <a:pt x="484" y="1232"/>
                    </a:lnTo>
                    <a:lnTo>
                      <a:pt x="490" y="1222"/>
                    </a:lnTo>
                    <a:lnTo>
                      <a:pt x="496" y="1212"/>
                    </a:lnTo>
                    <a:lnTo>
                      <a:pt x="500" y="1202"/>
                    </a:lnTo>
                    <a:lnTo>
                      <a:pt x="500" y="1188"/>
                    </a:lnTo>
                    <a:lnTo>
                      <a:pt x="500" y="1188"/>
                    </a:lnTo>
                    <a:lnTo>
                      <a:pt x="500" y="1176"/>
                    </a:lnTo>
                    <a:lnTo>
                      <a:pt x="498" y="1164"/>
                    </a:lnTo>
                    <a:lnTo>
                      <a:pt x="496" y="1152"/>
                    </a:lnTo>
                    <a:lnTo>
                      <a:pt x="490" y="1140"/>
                    </a:lnTo>
                    <a:lnTo>
                      <a:pt x="478" y="1120"/>
                    </a:lnTo>
                    <a:lnTo>
                      <a:pt x="462" y="1102"/>
                    </a:lnTo>
                    <a:lnTo>
                      <a:pt x="446" y="1088"/>
                    </a:lnTo>
                    <a:lnTo>
                      <a:pt x="432" y="1076"/>
                    </a:lnTo>
                    <a:lnTo>
                      <a:pt x="420" y="1066"/>
                    </a:lnTo>
                    <a:lnTo>
                      <a:pt x="420" y="1066"/>
                    </a:lnTo>
                    <a:lnTo>
                      <a:pt x="414" y="1062"/>
                    </a:lnTo>
                    <a:lnTo>
                      <a:pt x="412" y="1058"/>
                    </a:lnTo>
                    <a:lnTo>
                      <a:pt x="410" y="1052"/>
                    </a:lnTo>
                    <a:lnTo>
                      <a:pt x="408" y="1048"/>
                    </a:lnTo>
                    <a:lnTo>
                      <a:pt x="408" y="942"/>
                    </a:lnTo>
                    <a:lnTo>
                      <a:pt x="408" y="942"/>
                    </a:lnTo>
                    <a:lnTo>
                      <a:pt x="410" y="934"/>
                    </a:lnTo>
                    <a:lnTo>
                      <a:pt x="414" y="926"/>
                    </a:lnTo>
                    <a:lnTo>
                      <a:pt x="422" y="922"/>
                    </a:lnTo>
                    <a:lnTo>
                      <a:pt x="430" y="920"/>
                    </a:lnTo>
                    <a:lnTo>
                      <a:pt x="866" y="920"/>
                    </a:lnTo>
                    <a:lnTo>
                      <a:pt x="866" y="398"/>
                    </a:lnTo>
                    <a:lnTo>
                      <a:pt x="820" y="398"/>
                    </a:lnTo>
                    <a:lnTo>
                      <a:pt x="820" y="398"/>
                    </a:lnTo>
                    <a:lnTo>
                      <a:pt x="796" y="422"/>
                    </a:lnTo>
                    <a:lnTo>
                      <a:pt x="780" y="436"/>
                    </a:lnTo>
                    <a:lnTo>
                      <a:pt x="762" y="452"/>
                    </a:lnTo>
                    <a:lnTo>
                      <a:pt x="742" y="464"/>
                    </a:lnTo>
                    <a:lnTo>
                      <a:pt x="720" y="476"/>
                    </a:lnTo>
                    <a:lnTo>
                      <a:pt x="698" y="484"/>
                    </a:lnTo>
                    <a:lnTo>
                      <a:pt x="686" y="486"/>
                    </a:lnTo>
                    <a:lnTo>
                      <a:pt x="676" y="486"/>
                    </a:lnTo>
                    <a:lnTo>
                      <a:pt x="676" y="486"/>
                    </a:lnTo>
                    <a:lnTo>
                      <a:pt x="650" y="484"/>
                    </a:lnTo>
                    <a:lnTo>
                      <a:pt x="638" y="482"/>
                    </a:lnTo>
                    <a:lnTo>
                      <a:pt x="626" y="478"/>
                    </a:lnTo>
                    <a:lnTo>
                      <a:pt x="614" y="472"/>
                    </a:lnTo>
                    <a:lnTo>
                      <a:pt x="604" y="466"/>
                    </a:lnTo>
                    <a:lnTo>
                      <a:pt x="592" y="458"/>
                    </a:lnTo>
                    <a:lnTo>
                      <a:pt x="582" y="450"/>
                    </a:lnTo>
                    <a:lnTo>
                      <a:pt x="574" y="440"/>
                    </a:lnTo>
                    <a:lnTo>
                      <a:pt x="564" y="428"/>
                    </a:lnTo>
                    <a:lnTo>
                      <a:pt x="558" y="414"/>
                    </a:lnTo>
                    <a:lnTo>
                      <a:pt x="552" y="398"/>
                    </a:lnTo>
                    <a:lnTo>
                      <a:pt x="546" y="382"/>
                    </a:lnTo>
                    <a:lnTo>
                      <a:pt x="542" y="364"/>
                    </a:lnTo>
                    <a:lnTo>
                      <a:pt x="540" y="344"/>
                    </a:lnTo>
                    <a:lnTo>
                      <a:pt x="540" y="322"/>
                    </a:lnTo>
                    <a:lnTo>
                      <a:pt x="540" y="322"/>
                    </a:lnTo>
                    <a:lnTo>
                      <a:pt x="540" y="296"/>
                    </a:lnTo>
                    <a:lnTo>
                      <a:pt x="544" y="272"/>
                    </a:lnTo>
                    <a:lnTo>
                      <a:pt x="548" y="252"/>
                    </a:lnTo>
                    <a:lnTo>
                      <a:pt x="554" y="234"/>
                    </a:lnTo>
                    <a:lnTo>
                      <a:pt x="562" y="220"/>
                    </a:lnTo>
                    <a:lnTo>
                      <a:pt x="570" y="208"/>
                    </a:lnTo>
                    <a:lnTo>
                      <a:pt x="578" y="196"/>
                    </a:lnTo>
                    <a:lnTo>
                      <a:pt x="586" y="188"/>
                    </a:lnTo>
                    <a:lnTo>
                      <a:pt x="586" y="1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150"/>
              <p:cNvSpPr>
                <a:spLocks/>
              </p:cNvSpPr>
              <p:nvPr/>
            </p:nvSpPr>
            <p:spPr bwMode="auto">
              <a:xfrm>
                <a:off x="10490922" y="7361238"/>
                <a:ext cx="1381125" cy="1470025"/>
              </a:xfrm>
              <a:custGeom>
                <a:avLst/>
                <a:gdLst>
                  <a:gd name="T0" fmla="*/ 870 w 870"/>
                  <a:gd name="T1" fmla="*/ 0 h 926"/>
                  <a:gd name="T2" fmla="*/ 4 w 870"/>
                  <a:gd name="T3" fmla="*/ 0 h 926"/>
                  <a:gd name="T4" fmla="*/ 4 w 870"/>
                  <a:gd name="T5" fmla="*/ 226 h 926"/>
                  <a:gd name="T6" fmla="*/ 64 w 870"/>
                  <a:gd name="T7" fmla="*/ 226 h 926"/>
                  <a:gd name="T8" fmla="*/ 64 w 870"/>
                  <a:gd name="T9" fmla="*/ 226 h 926"/>
                  <a:gd name="T10" fmla="*/ 70 w 870"/>
                  <a:gd name="T11" fmla="*/ 214 h 926"/>
                  <a:gd name="T12" fmla="*/ 80 w 870"/>
                  <a:gd name="T13" fmla="*/ 200 h 926"/>
                  <a:gd name="T14" fmla="*/ 94 w 870"/>
                  <a:gd name="T15" fmla="*/ 186 h 926"/>
                  <a:gd name="T16" fmla="*/ 110 w 870"/>
                  <a:gd name="T17" fmla="*/ 172 h 926"/>
                  <a:gd name="T18" fmla="*/ 128 w 870"/>
                  <a:gd name="T19" fmla="*/ 158 h 926"/>
                  <a:gd name="T20" fmla="*/ 152 w 870"/>
                  <a:gd name="T21" fmla="*/ 148 h 926"/>
                  <a:gd name="T22" fmla="*/ 164 w 870"/>
                  <a:gd name="T23" fmla="*/ 144 h 926"/>
                  <a:gd name="T24" fmla="*/ 178 w 870"/>
                  <a:gd name="T25" fmla="*/ 142 h 926"/>
                  <a:gd name="T26" fmla="*/ 194 w 870"/>
                  <a:gd name="T27" fmla="*/ 140 h 926"/>
                  <a:gd name="T28" fmla="*/ 208 w 870"/>
                  <a:gd name="T29" fmla="*/ 140 h 926"/>
                  <a:gd name="T30" fmla="*/ 208 w 870"/>
                  <a:gd name="T31" fmla="*/ 140 h 926"/>
                  <a:gd name="T32" fmla="*/ 230 w 870"/>
                  <a:gd name="T33" fmla="*/ 142 h 926"/>
                  <a:gd name="T34" fmla="*/ 250 w 870"/>
                  <a:gd name="T35" fmla="*/ 146 h 926"/>
                  <a:gd name="T36" fmla="*/ 266 w 870"/>
                  <a:gd name="T37" fmla="*/ 154 h 926"/>
                  <a:gd name="T38" fmla="*/ 280 w 870"/>
                  <a:gd name="T39" fmla="*/ 162 h 926"/>
                  <a:gd name="T40" fmla="*/ 292 w 870"/>
                  <a:gd name="T41" fmla="*/ 172 h 926"/>
                  <a:gd name="T42" fmla="*/ 302 w 870"/>
                  <a:gd name="T43" fmla="*/ 184 h 926"/>
                  <a:gd name="T44" fmla="*/ 310 w 870"/>
                  <a:gd name="T45" fmla="*/ 198 h 926"/>
                  <a:gd name="T46" fmla="*/ 316 w 870"/>
                  <a:gd name="T47" fmla="*/ 210 h 926"/>
                  <a:gd name="T48" fmla="*/ 322 w 870"/>
                  <a:gd name="T49" fmla="*/ 224 h 926"/>
                  <a:gd name="T50" fmla="*/ 326 w 870"/>
                  <a:gd name="T51" fmla="*/ 238 h 926"/>
                  <a:gd name="T52" fmla="*/ 330 w 870"/>
                  <a:gd name="T53" fmla="*/ 266 h 926"/>
                  <a:gd name="T54" fmla="*/ 332 w 870"/>
                  <a:gd name="T55" fmla="*/ 290 h 926"/>
                  <a:gd name="T56" fmla="*/ 332 w 870"/>
                  <a:gd name="T57" fmla="*/ 308 h 926"/>
                  <a:gd name="T58" fmla="*/ 332 w 870"/>
                  <a:gd name="T59" fmla="*/ 308 h 926"/>
                  <a:gd name="T60" fmla="*/ 332 w 870"/>
                  <a:gd name="T61" fmla="*/ 330 h 926"/>
                  <a:gd name="T62" fmla="*/ 330 w 870"/>
                  <a:gd name="T63" fmla="*/ 350 h 926"/>
                  <a:gd name="T64" fmla="*/ 326 w 870"/>
                  <a:gd name="T65" fmla="*/ 368 h 926"/>
                  <a:gd name="T66" fmla="*/ 322 w 870"/>
                  <a:gd name="T67" fmla="*/ 386 h 926"/>
                  <a:gd name="T68" fmla="*/ 316 w 870"/>
                  <a:gd name="T69" fmla="*/ 400 h 926"/>
                  <a:gd name="T70" fmla="*/ 308 w 870"/>
                  <a:gd name="T71" fmla="*/ 414 h 926"/>
                  <a:gd name="T72" fmla="*/ 300 w 870"/>
                  <a:gd name="T73" fmla="*/ 426 h 926"/>
                  <a:gd name="T74" fmla="*/ 290 w 870"/>
                  <a:gd name="T75" fmla="*/ 438 h 926"/>
                  <a:gd name="T76" fmla="*/ 290 w 870"/>
                  <a:gd name="T77" fmla="*/ 438 h 926"/>
                  <a:gd name="T78" fmla="*/ 282 w 870"/>
                  <a:gd name="T79" fmla="*/ 444 h 926"/>
                  <a:gd name="T80" fmla="*/ 272 w 870"/>
                  <a:gd name="T81" fmla="*/ 452 h 926"/>
                  <a:gd name="T82" fmla="*/ 262 w 870"/>
                  <a:gd name="T83" fmla="*/ 456 h 926"/>
                  <a:gd name="T84" fmla="*/ 252 w 870"/>
                  <a:gd name="T85" fmla="*/ 460 h 926"/>
                  <a:gd name="T86" fmla="*/ 228 w 870"/>
                  <a:gd name="T87" fmla="*/ 466 h 926"/>
                  <a:gd name="T88" fmla="*/ 200 w 870"/>
                  <a:gd name="T89" fmla="*/ 468 h 926"/>
                  <a:gd name="T90" fmla="*/ 200 w 870"/>
                  <a:gd name="T91" fmla="*/ 468 h 926"/>
                  <a:gd name="T92" fmla="*/ 174 w 870"/>
                  <a:gd name="T93" fmla="*/ 464 h 926"/>
                  <a:gd name="T94" fmla="*/ 150 w 870"/>
                  <a:gd name="T95" fmla="*/ 458 h 926"/>
                  <a:gd name="T96" fmla="*/ 130 w 870"/>
                  <a:gd name="T97" fmla="*/ 450 h 926"/>
                  <a:gd name="T98" fmla="*/ 112 w 870"/>
                  <a:gd name="T99" fmla="*/ 438 h 926"/>
                  <a:gd name="T100" fmla="*/ 98 w 870"/>
                  <a:gd name="T101" fmla="*/ 426 h 926"/>
                  <a:gd name="T102" fmla="*/ 86 w 870"/>
                  <a:gd name="T103" fmla="*/ 412 h 926"/>
                  <a:gd name="T104" fmla="*/ 76 w 870"/>
                  <a:gd name="T105" fmla="*/ 398 h 926"/>
                  <a:gd name="T106" fmla="*/ 68 w 870"/>
                  <a:gd name="T107" fmla="*/ 384 h 926"/>
                  <a:gd name="T108" fmla="*/ 0 w 870"/>
                  <a:gd name="T109" fmla="*/ 384 h 926"/>
                  <a:gd name="T110" fmla="*/ 0 w 870"/>
                  <a:gd name="T111" fmla="*/ 884 h 926"/>
                  <a:gd name="T112" fmla="*/ 0 w 870"/>
                  <a:gd name="T113" fmla="*/ 884 h 926"/>
                  <a:gd name="T114" fmla="*/ 18 w 870"/>
                  <a:gd name="T115" fmla="*/ 926 h 926"/>
                  <a:gd name="T116" fmla="*/ 870 w 870"/>
                  <a:gd name="T117" fmla="*/ 926 h 926"/>
                  <a:gd name="T118" fmla="*/ 870 w 870"/>
                  <a:gd name="T11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926">
                    <a:moveTo>
                      <a:pt x="870" y="0"/>
                    </a:moveTo>
                    <a:lnTo>
                      <a:pt x="4" y="0"/>
                    </a:lnTo>
                    <a:lnTo>
                      <a:pt x="4" y="226"/>
                    </a:lnTo>
                    <a:lnTo>
                      <a:pt x="64" y="226"/>
                    </a:lnTo>
                    <a:lnTo>
                      <a:pt x="64" y="226"/>
                    </a:lnTo>
                    <a:lnTo>
                      <a:pt x="70" y="214"/>
                    </a:lnTo>
                    <a:lnTo>
                      <a:pt x="80" y="200"/>
                    </a:lnTo>
                    <a:lnTo>
                      <a:pt x="94" y="186"/>
                    </a:lnTo>
                    <a:lnTo>
                      <a:pt x="110" y="172"/>
                    </a:lnTo>
                    <a:lnTo>
                      <a:pt x="128" y="158"/>
                    </a:lnTo>
                    <a:lnTo>
                      <a:pt x="152" y="148"/>
                    </a:lnTo>
                    <a:lnTo>
                      <a:pt x="164" y="144"/>
                    </a:lnTo>
                    <a:lnTo>
                      <a:pt x="178" y="142"/>
                    </a:lnTo>
                    <a:lnTo>
                      <a:pt x="194" y="140"/>
                    </a:lnTo>
                    <a:lnTo>
                      <a:pt x="208" y="140"/>
                    </a:lnTo>
                    <a:lnTo>
                      <a:pt x="208" y="140"/>
                    </a:lnTo>
                    <a:lnTo>
                      <a:pt x="230" y="142"/>
                    </a:lnTo>
                    <a:lnTo>
                      <a:pt x="250" y="146"/>
                    </a:lnTo>
                    <a:lnTo>
                      <a:pt x="266" y="154"/>
                    </a:lnTo>
                    <a:lnTo>
                      <a:pt x="280" y="162"/>
                    </a:lnTo>
                    <a:lnTo>
                      <a:pt x="292" y="172"/>
                    </a:lnTo>
                    <a:lnTo>
                      <a:pt x="302" y="184"/>
                    </a:lnTo>
                    <a:lnTo>
                      <a:pt x="310" y="198"/>
                    </a:lnTo>
                    <a:lnTo>
                      <a:pt x="316" y="210"/>
                    </a:lnTo>
                    <a:lnTo>
                      <a:pt x="322" y="224"/>
                    </a:lnTo>
                    <a:lnTo>
                      <a:pt x="326" y="238"/>
                    </a:lnTo>
                    <a:lnTo>
                      <a:pt x="330" y="266"/>
                    </a:lnTo>
                    <a:lnTo>
                      <a:pt x="332" y="290"/>
                    </a:lnTo>
                    <a:lnTo>
                      <a:pt x="332" y="308"/>
                    </a:lnTo>
                    <a:lnTo>
                      <a:pt x="332" y="308"/>
                    </a:lnTo>
                    <a:lnTo>
                      <a:pt x="332" y="330"/>
                    </a:lnTo>
                    <a:lnTo>
                      <a:pt x="330" y="350"/>
                    </a:lnTo>
                    <a:lnTo>
                      <a:pt x="326" y="368"/>
                    </a:lnTo>
                    <a:lnTo>
                      <a:pt x="322" y="386"/>
                    </a:lnTo>
                    <a:lnTo>
                      <a:pt x="316" y="400"/>
                    </a:lnTo>
                    <a:lnTo>
                      <a:pt x="308" y="414"/>
                    </a:lnTo>
                    <a:lnTo>
                      <a:pt x="300" y="426"/>
                    </a:lnTo>
                    <a:lnTo>
                      <a:pt x="290" y="438"/>
                    </a:lnTo>
                    <a:lnTo>
                      <a:pt x="290" y="438"/>
                    </a:lnTo>
                    <a:lnTo>
                      <a:pt x="282" y="444"/>
                    </a:lnTo>
                    <a:lnTo>
                      <a:pt x="272" y="452"/>
                    </a:lnTo>
                    <a:lnTo>
                      <a:pt x="262" y="456"/>
                    </a:lnTo>
                    <a:lnTo>
                      <a:pt x="252" y="460"/>
                    </a:lnTo>
                    <a:lnTo>
                      <a:pt x="228" y="466"/>
                    </a:lnTo>
                    <a:lnTo>
                      <a:pt x="200" y="468"/>
                    </a:lnTo>
                    <a:lnTo>
                      <a:pt x="200" y="468"/>
                    </a:lnTo>
                    <a:lnTo>
                      <a:pt x="174" y="464"/>
                    </a:lnTo>
                    <a:lnTo>
                      <a:pt x="150" y="458"/>
                    </a:lnTo>
                    <a:lnTo>
                      <a:pt x="130" y="450"/>
                    </a:lnTo>
                    <a:lnTo>
                      <a:pt x="112" y="438"/>
                    </a:lnTo>
                    <a:lnTo>
                      <a:pt x="98" y="426"/>
                    </a:lnTo>
                    <a:lnTo>
                      <a:pt x="86" y="412"/>
                    </a:lnTo>
                    <a:lnTo>
                      <a:pt x="76" y="398"/>
                    </a:lnTo>
                    <a:lnTo>
                      <a:pt x="68" y="384"/>
                    </a:lnTo>
                    <a:lnTo>
                      <a:pt x="0" y="384"/>
                    </a:lnTo>
                    <a:lnTo>
                      <a:pt x="0" y="884"/>
                    </a:lnTo>
                    <a:lnTo>
                      <a:pt x="0" y="884"/>
                    </a:lnTo>
                    <a:lnTo>
                      <a:pt x="18" y="926"/>
                    </a:lnTo>
                    <a:lnTo>
                      <a:pt x="870" y="926"/>
                    </a:lnTo>
                    <a:lnTo>
                      <a:pt x="87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51"/>
              <p:cNvSpPr>
                <a:spLocks/>
              </p:cNvSpPr>
              <p:nvPr/>
            </p:nvSpPr>
            <p:spPr bwMode="auto">
              <a:xfrm>
                <a:off x="10497272" y="4338638"/>
                <a:ext cx="3536950" cy="1949450"/>
              </a:xfrm>
              <a:custGeom>
                <a:avLst/>
                <a:gdLst>
                  <a:gd name="T0" fmla="*/ 372 w 2228"/>
                  <a:gd name="T1" fmla="*/ 886 h 1228"/>
                  <a:gd name="T2" fmla="*/ 394 w 2228"/>
                  <a:gd name="T3" fmla="*/ 898 h 1228"/>
                  <a:gd name="T4" fmla="*/ 394 w 2228"/>
                  <a:gd name="T5" fmla="*/ 1018 h 1228"/>
                  <a:gd name="T6" fmla="*/ 390 w 2228"/>
                  <a:gd name="T7" fmla="*/ 1034 h 1228"/>
                  <a:gd name="T8" fmla="*/ 368 w 2228"/>
                  <a:gd name="T9" fmla="*/ 1050 h 1228"/>
                  <a:gd name="T10" fmla="*/ 338 w 2228"/>
                  <a:gd name="T11" fmla="*/ 1084 h 1228"/>
                  <a:gd name="T12" fmla="*/ 322 w 2228"/>
                  <a:gd name="T13" fmla="*/ 1126 h 1228"/>
                  <a:gd name="T14" fmla="*/ 328 w 2228"/>
                  <a:gd name="T15" fmla="*/ 1164 h 1228"/>
                  <a:gd name="T16" fmla="*/ 364 w 2228"/>
                  <a:gd name="T17" fmla="*/ 1210 h 1228"/>
                  <a:gd name="T18" fmla="*/ 414 w 2228"/>
                  <a:gd name="T19" fmla="*/ 1228 h 1228"/>
                  <a:gd name="T20" fmla="*/ 452 w 2228"/>
                  <a:gd name="T21" fmla="*/ 1228 h 1228"/>
                  <a:gd name="T22" fmla="*/ 518 w 2228"/>
                  <a:gd name="T23" fmla="*/ 1202 h 1228"/>
                  <a:gd name="T24" fmla="*/ 554 w 2228"/>
                  <a:gd name="T25" fmla="*/ 1158 h 1228"/>
                  <a:gd name="T26" fmla="*/ 558 w 2228"/>
                  <a:gd name="T27" fmla="*/ 1138 h 1228"/>
                  <a:gd name="T28" fmla="*/ 552 w 2228"/>
                  <a:gd name="T29" fmla="*/ 1102 h 1228"/>
                  <a:gd name="T30" fmla="*/ 534 w 2228"/>
                  <a:gd name="T31" fmla="*/ 1072 h 1228"/>
                  <a:gd name="T32" fmla="*/ 492 w 2228"/>
                  <a:gd name="T33" fmla="*/ 1040 h 1228"/>
                  <a:gd name="T34" fmla="*/ 474 w 2228"/>
                  <a:gd name="T35" fmla="*/ 1030 h 1228"/>
                  <a:gd name="T36" fmla="*/ 466 w 2228"/>
                  <a:gd name="T37" fmla="*/ 1012 h 1228"/>
                  <a:gd name="T38" fmla="*/ 470 w 2228"/>
                  <a:gd name="T39" fmla="*/ 904 h 1228"/>
                  <a:gd name="T40" fmla="*/ 490 w 2228"/>
                  <a:gd name="T41" fmla="*/ 892 h 1228"/>
                  <a:gd name="T42" fmla="*/ 1294 w 2228"/>
                  <a:gd name="T43" fmla="*/ 820 h 1228"/>
                  <a:gd name="T44" fmla="*/ 1256 w 2228"/>
                  <a:gd name="T45" fmla="*/ 788 h 1228"/>
                  <a:gd name="T46" fmla="*/ 1220 w 2228"/>
                  <a:gd name="T47" fmla="*/ 730 h 1228"/>
                  <a:gd name="T48" fmla="*/ 1210 w 2228"/>
                  <a:gd name="T49" fmla="*/ 674 h 1228"/>
                  <a:gd name="T50" fmla="*/ 1214 w 2228"/>
                  <a:gd name="T51" fmla="*/ 646 h 1228"/>
                  <a:gd name="T52" fmla="*/ 1232 w 2228"/>
                  <a:gd name="T53" fmla="*/ 610 h 1228"/>
                  <a:gd name="T54" fmla="*/ 1260 w 2228"/>
                  <a:gd name="T55" fmla="*/ 584 h 1228"/>
                  <a:gd name="T56" fmla="*/ 1310 w 2228"/>
                  <a:gd name="T57" fmla="*/ 562 h 1228"/>
                  <a:gd name="T58" fmla="*/ 1366 w 2228"/>
                  <a:gd name="T59" fmla="*/ 554 h 1228"/>
                  <a:gd name="T60" fmla="*/ 1454 w 2228"/>
                  <a:gd name="T61" fmla="*/ 568 h 1228"/>
                  <a:gd name="T62" fmla="*/ 1492 w 2228"/>
                  <a:gd name="T63" fmla="*/ 588 h 1228"/>
                  <a:gd name="T64" fmla="*/ 1520 w 2228"/>
                  <a:gd name="T65" fmla="*/ 616 h 1228"/>
                  <a:gd name="T66" fmla="*/ 1534 w 2228"/>
                  <a:gd name="T67" fmla="*/ 656 h 1228"/>
                  <a:gd name="T68" fmla="*/ 1534 w 2228"/>
                  <a:gd name="T69" fmla="*/ 686 h 1228"/>
                  <a:gd name="T70" fmla="*/ 1516 w 2228"/>
                  <a:gd name="T71" fmla="*/ 750 h 1228"/>
                  <a:gd name="T72" fmla="*/ 1478 w 2228"/>
                  <a:gd name="T73" fmla="*/ 802 h 1228"/>
                  <a:gd name="T74" fmla="*/ 2228 w 2228"/>
                  <a:gd name="T75" fmla="*/ 888 h 1228"/>
                  <a:gd name="T76" fmla="*/ 2168 w 2228"/>
                  <a:gd name="T77" fmla="*/ 754 h 1228"/>
                  <a:gd name="T78" fmla="*/ 2052 w 2228"/>
                  <a:gd name="T79" fmla="*/ 564 h 1228"/>
                  <a:gd name="T80" fmla="*/ 1982 w 2228"/>
                  <a:gd name="T81" fmla="*/ 478 h 1228"/>
                  <a:gd name="T82" fmla="*/ 1904 w 2228"/>
                  <a:gd name="T83" fmla="*/ 404 h 1228"/>
                  <a:gd name="T84" fmla="*/ 1798 w 2228"/>
                  <a:gd name="T85" fmla="*/ 318 h 1228"/>
                  <a:gd name="T86" fmla="*/ 1636 w 2228"/>
                  <a:gd name="T87" fmla="*/ 204 h 1228"/>
                  <a:gd name="T88" fmla="*/ 1468 w 2228"/>
                  <a:gd name="T89" fmla="*/ 114 h 1228"/>
                  <a:gd name="T90" fmla="*/ 1282 w 2228"/>
                  <a:gd name="T91" fmla="*/ 48 h 1228"/>
                  <a:gd name="T92" fmla="*/ 1076 w 2228"/>
                  <a:gd name="T93" fmla="*/ 10 h 1228"/>
                  <a:gd name="T94" fmla="*/ 920 w 2228"/>
                  <a:gd name="T95" fmla="*/ 0 h 1228"/>
                  <a:gd name="T96" fmla="*/ 762 w 2228"/>
                  <a:gd name="T97" fmla="*/ 6 h 1228"/>
                  <a:gd name="T98" fmla="*/ 590 w 2228"/>
                  <a:gd name="T99" fmla="*/ 32 h 1228"/>
                  <a:gd name="T100" fmla="*/ 412 w 2228"/>
                  <a:gd name="T101" fmla="*/ 80 h 1228"/>
                  <a:gd name="T102" fmla="*/ 232 w 2228"/>
                  <a:gd name="T103" fmla="*/ 152 h 1228"/>
                  <a:gd name="T104" fmla="*/ 56 w 2228"/>
                  <a:gd name="T105" fmla="*/ 252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28" h="1228">
                    <a:moveTo>
                      <a:pt x="0" y="886"/>
                    </a:moveTo>
                    <a:lnTo>
                      <a:pt x="372" y="886"/>
                    </a:lnTo>
                    <a:lnTo>
                      <a:pt x="372" y="886"/>
                    </a:lnTo>
                    <a:lnTo>
                      <a:pt x="382" y="886"/>
                    </a:lnTo>
                    <a:lnTo>
                      <a:pt x="388" y="892"/>
                    </a:lnTo>
                    <a:lnTo>
                      <a:pt x="394" y="898"/>
                    </a:lnTo>
                    <a:lnTo>
                      <a:pt x="394" y="908"/>
                    </a:lnTo>
                    <a:lnTo>
                      <a:pt x="394" y="1018"/>
                    </a:lnTo>
                    <a:lnTo>
                      <a:pt x="394" y="1018"/>
                    </a:lnTo>
                    <a:lnTo>
                      <a:pt x="394" y="1024"/>
                    </a:lnTo>
                    <a:lnTo>
                      <a:pt x="392" y="1030"/>
                    </a:lnTo>
                    <a:lnTo>
                      <a:pt x="390" y="1034"/>
                    </a:lnTo>
                    <a:lnTo>
                      <a:pt x="384" y="1038"/>
                    </a:lnTo>
                    <a:lnTo>
                      <a:pt x="384" y="1038"/>
                    </a:lnTo>
                    <a:lnTo>
                      <a:pt x="368" y="1050"/>
                    </a:lnTo>
                    <a:lnTo>
                      <a:pt x="358" y="1060"/>
                    </a:lnTo>
                    <a:lnTo>
                      <a:pt x="346" y="1072"/>
                    </a:lnTo>
                    <a:lnTo>
                      <a:pt x="338" y="1084"/>
                    </a:lnTo>
                    <a:lnTo>
                      <a:pt x="330" y="1098"/>
                    </a:lnTo>
                    <a:lnTo>
                      <a:pt x="324" y="1112"/>
                    </a:lnTo>
                    <a:lnTo>
                      <a:pt x="322" y="1126"/>
                    </a:lnTo>
                    <a:lnTo>
                      <a:pt x="322" y="1126"/>
                    </a:lnTo>
                    <a:lnTo>
                      <a:pt x="324" y="1146"/>
                    </a:lnTo>
                    <a:lnTo>
                      <a:pt x="328" y="1164"/>
                    </a:lnTo>
                    <a:lnTo>
                      <a:pt x="336" y="1182"/>
                    </a:lnTo>
                    <a:lnTo>
                      <a:pt x="348" y="1196"/>
                    </a:lnTo>
                    <a:lnTo>
                      <a:pt x="364" y="1210"/>
                    </a:lnTo>
                    <a:lnTo>
                      <a:pt x="382" y="1220"/>
                    </a:lnTo>
                    <a:lnTo>
                      <a:pt x="402" y="1226"/>
                    </a:lnTo>
                    <a:lnTo>
                      <a:pt x="414" y="1228"/>
                    </a:lnTo>
                    <a:lnTo>
                      <a:pt x="426" y="1228"/>
                    </a:lnTo>
                    <a:lnTo>
                      <a:pt x="426" y="1228"/>
                    </a:lnTo>
                    <a:lnTo>
                      <a:pt x="452" y="1228"/>
                    </a:lnTo>
                    <a:lnTo>
                      <a:pt x="478" y="1222"/>
                    </a:lnTo>
                    <a:lnTo>
                      <a:pt x="500" y="1214"/>
                    </a:lnTo>
                    <a:lnTo>
                      <a:pt x="518" y="1202"/>
                    </a:lnTo>
                    <a:lnTo>
                      <a:pt x="534" y="1190"/>
                    </a:lnTo>
                    <a:lnTo>
                      <a:pt x="546" y="1174"/>
                    </a:lnTo>
                    <a:lnTo>
                      <a:pt x="554" y="1158"/>
                    </a:lnTo>
                    <a:lnTo>
                      <a:pt x="556" y="1148"/>
                    </a:lnTo>
                    <a:lnTo>
                      <a:pt x="558" y="1138"/>
                    </a:lnTo>
                    <a:lnTo>
                      <a:pt x="558" y="1138"/>
                    </a:lnTo>
                    <a:lnTo>
                      <a:pt x="558" y="1126"/>
                    </a:lnTo>
                    <a:lnTo>
                      <a:pt x="556" y="1112"/>
                    </a:lnTo>
                    <a:lnTo>
                      <a:pt x="552" y="1102"/>
                    </a:lnTo>
                    <a:lnTo>
                      <a:pt x="546" y="1090"/>
                    </a:lnTo>
                    <a:lnTo>
                      <a:pt x="540" y="1080"/>
                    </a:lnTo>
                    <a:lnTo>
                      <a:pt x="534" y="1072"/>
                    </a:lnTo>
                    <a:lnTo>
                      <a:pt x="520" y="1058"/>
                    </a:lnTo>
                    <a:lnTo>
                      <a:pt x="506" y="1046"/>
                    </a:lnTo>
                    <a:lnTo>
                      <a:pt x="492" y="1040"/>
                    </a:lnTo>
                    <a:lnTo>
                      <a:pt x="480" y="1034"/>
                    </a:lnTo>
                    <a:lnTo>
                      <a:pt x="480" y="1034"/>
                    </a:lnTo>
                    <a:lnTo>
                      <a:pt x="474" y="1030"/>
                    </a:lnTo>
                    <a:lnTo>
                      <a:pt x="470" y="1024"/>
                    </a:lnTo>
                    <a:lnTo>
                      <a:pt x="466" y="1018"/>
                    </a:lnTo>
                    <a:lnTo>
                      <a:pt x="466" y="1012"/>
                    </a:lnTo>
                    <a:lnTo>
                      <a:pt x="468" y="912"/>
                    </a:lnTo>
                    <a:lnTo>
                      <a:pt x="468" y="912"/>
                    </a:lnTo>
                    <a:lnTo>
                      <a:pt x="470" y="904"/>
                    </a:lnTo>
                    <a:lnTo>
                      <a:pt x="476" y="898"/>
                    </a:lnTo>
                    <a:lnTo>
                      <a:pt x="482" y="894"/>
                    </a:lnTo>
                    <a:lnTo>
                      <a:pt x="490" y="892"/>
                    </a:lnTo>
                    <a:lnTo>
                      <a:pt x="1294" y="892"/>
                    </a:lnTo>
                    <a:lnTo>
                      <a:pt x="1294" y="820"/>
                    </a:lnTo>
                    <a:lnTo>
                      <a:pt x="1294" y="820"/>
                    </a:lnTo>
                    <a:lnTo>
                      <a:pt x="1282" y="812"/>
                    </a:lnTo>
                    <a:lnTo>
                      <a:pt x="1270" y="802"/>
                    </a:lnTo>
                    <a:lnTo>
                      <a:pt x="1256" y="788"/>
                    </a:lnTo>
                    <a:lnTo>
                      <a:pt x="1242" y="772"/>
                    </a:lnTo>
                    <a:lnTo>
                      <a:pt x="1230" y="752"/>
                    </a:lnTo>
                    <a:lnTo>
                      <a:pt x="1220" y="730"/>
                    </a:lnTo>
                    <a:lnTo>
                      <a:pt x="1212" y="704"/>
                    </a:lnTo>
                    <a:lnTo>
                      <a:pt x="1210" y="690"/>
                    </a:lnTo>
                    <a:lnTo>
                      <a:pt x="1210" y="674"/>
                    </a:lnTo>
                    <a:lnTo>
                      <a:pt x="1210" y="674"/>
                    </a:lnTo>
                    <a:lnTo>
                      <a:pt x="1212" y="660"/>
                    </a:lnTo>
                    <a:lnTo>
                      <a:pt x="1214" y="646"/>
                    </a:lnTo>
                    <a:lnTo>
                      <a:pt x="1218" y="632"/>
                    </a:lnTo>
                    <a:lnTo>
                      <a:pt x="1224" y="620"/>
                    </a:lnTo>
                    <a:lnTo>
                      <a:pt x="1232" y="610"/>
                    </a:lnTo>
                    <a:lnTo>
                      <a:pt x="1240" y="600"/>
                    </a:lnTo>
                    <a:lnTo>
                      <a:pt x="1250" y="592"/>
                    </a:lnTo>
                    <a:lnTo>
                      <a:pt x="1260" y="584"/>
                    </a:lnTo>
                    <a:lnTo>
                      <a:pt x="1272" y="576"/>
                    </a:lnTo>
                    <a:lnTo>
                      <a:pt x="1284" y="570"/>
                    </a:lnTo>
                    <a:lnTo>
                      <a:pt x="1310" y="562"/>
                    </a:lnTo>
                    <a:lnTo>
                      <a:pt x="1338" y="556"/>
                    </a:lnTo>
                    <a:lnTo>
                      <a:pt x="1366" y="554"/>
                    </a:lnTo>
                    <a:lnTo>
                      <a:pt x="1366" y="554"/>
                    </a:lnTo>
                    <a:lnTo>
                      <a:pt x="1396" y="556"/>
                    </a:lnTo>
                    <a:lnTo>
                      <a:pt x="1426" y="560"/>
                    </a:lnTo>
                    <a:lnTo>
                      <a:pt x="1454" y="568"/>
                    </a:lnTo>
                    <a:lnTo>
                      <a:pt x="1466" y="574"/>
                    </a:lnTo>
                    <a:lnTo>
                      <a:pt x="1480" y="580"/>
                    </a:lnTo>
                    <a:lnTo>
                      <a:pt x="1492" y="588"/>
                    </a:lnTo>
                    <a:lnTo>
                      <a:pt x="1502" y="596"/>
                    </a:lnTo>
                    <a:lnTo>
                      <a:pt x="1512" y="606"/>
                    </a:lnTo>
                    <a:lnTo>
                      <a:pt x="1520" y="616"/>
                    </a:lnTo>
                    <a:lnTo>
                      <a:pt x="1526" y="628"/>
                    </a:lnTo>
                    <a:lnTo>
                      <a:pt x="1530" y="642"/>
                    </a:lnTo>
                    <a:lnTo>
                      <a:pt x="1534" y="656"/>
                    </a:lnTo>
                    <a:lnTo>
                      <a:pt x="1534" y="672"/>
                    </a:lnTo>
                    <a:lnTo>
                      <a:pt x="1534" y="672"/>
                    </a:lnTo>
                    <a:lnTo>
                      <a:pt x="1534" y="686"/>
                    </a:lnTo>
                    <a:lnTo>
                      <a:pt x="1532" y="700"/>
                    </a:lnTo>
                    <a:lnTo>
                      <a:pt x="1526" y="726"/>
                    </a:lnTo>
                    <a:lnTo>
                      <a:pt x="1516" y="750"/>
                    </a:lnTo>
                    <a:lnTo>
                      <a:pt x="1504" y="770"/>
                    </a:lnTo>
                    <a:lnTo>
                      <a:pt x="1490" y="788"/>
                    </a:lnTo>
                    <a:lnTo>
                      <a:pt x="1478" y="802"/>
                    </a:lnTo>
                    <a:lnTo>
                      <a:pt x="1456" y="822"/>
                    </a:lnTo>
                    <a:lnTo>
                      <a:pt x="1456" y="888"/>
                    </a:lnTo>
                    <a:lnTo>
                      <a:pt x="2228" y="888"/>
                    </a:lnTo>
                    <a:lnTo>
                      <a:pt x="2228" y="888"/>
                    </a:lnTo>
                    <a:lnTo>
                      <a:pt x="2200" y="820"/>
                    </a:lnTo>
                    <a:lnTo>
                      <a:pt x="2168" y="754"/>
                    </a:lnTo>
                    <a:lnTo>
                      <a:pt x="2132" y="688"/>
                    </a:lnTo>
                    <a:lnTo>
                      <a:pt x="2094" y="624"/>
                    </a:lnTo>
                    <a:lnTo>
                      <a:pt x="2052" y="564"/>
                    </a:lnTo>
                    <a:lnTo>
                      <a:pt x="2030" y="534"/>
                    </a:lnTo>
                    <a:lnTo>
                      <a:pt x="2006" y="506"/>
                    </a:lnTo>
                    <a:lnTo>
                      <a:pt x="1982" y="478"/>
                    </a:lnTo>
                    <a:lnTo>
                      <a:pt x="1956" y="452"/>
                    </a:lnTo>
                    <a:lnTo>
                      <a:pt x="1930" y="428"/>
                    </a:lnTo>
                    <a:lnTo>
                      <a:pt x="1904" y="404"/>
                    </a:lnTo>
                    <a:lnTo>
                      <a:pt x="1904" y="404"/>
                    </a:lnTo>
                    <a:lnTo>
                      <a:pt x="1850" y="360"/>
                    </a:lnTo>
                    <a:lnTo>
                      <a:pt x="1798" y="318"/>
                    </a:lnTo>
                    <a:lnTo>
                      <a:pt x="1744" y="278"/>
                    </a:lnTo>
                    <a:lnTo>
                      <a:pt x="1690" y="240"/>
                    </a:lnTo>
                    <a:lnTo>
                      <a:pt x="1636" y="204"/>
                    </a:lnTo>
                    <a:lnTo>
                      <a:pt x="1582" y="172"/>
                    </a:lnTo>
                    <a:lnTo>
                      <a:pt x="1524" y="142"/>
                    </a:lnTo>
                    <a:lnTo>
                      <a:pt x="1468" y="114"/>
                    </a:lnTo>
                    <a:lnTo>
                      <a:pt x="1408" y="88"/>
                    </a:lnTo>
                    <a:lnTo>
                      <a:pt x="1346" y="66"/>
                    </a:lnTo>
                    <a:lnTo>
                      <a:pt x="1282" y="48"/>
                    </a:lnTo>
                    <a:lnTo>
                      <a:pt x="1216" y="32"/>
                    </a:lnTo>
                    <a:lnTo>
                      <a:pt x="1148" y="18"/>
                    </a:lnTo>
                    <a:lnTo>
                      <a:pt x="1076" y="10"/>
                    </a:lnTo>
                    <a:lnTo>
                      <a:pt x="1000" y="2"/>
                    </a:lnTo>
                    <a:lnTo>
                      <a:pt x="920" y="0"/>
                    </a:lnTo>
                    <a:lnTo>
                      <a:pt x="920" y="0"/>
                    </a:lnTo>
                    <a:lnTo>
                      <a:pt x="870" y="0"/>
                    </a:lnTo>
                    <a:lnTo>
                      <a:pt x="816" y="2"/>
                    </a:lnTo>
                    <a:lnTo>
                      <a:pt x="762" y="6"/>
                    </a:lnTo>
                    <a:lnTo>
                      <a:pt x="706" y="12"/>
                    </a:lnTo>
                    <a:lnTo>
                      <a:pt x="648" y="22"/>
                    </a:lnTo>
                    <a:lnTo>
                      <a:pt x="590" y="32"/>
                    </a:lnTo>
                    <a:lnTo>
                      <a:pt x="530" y="46"/>
                    </a:lnTo>
                    <a:lnTo>
                      <a:pt x="472" y="60"/>
                    </a:lnTo>
                    <a:lnTo>
                      <a:pt x="412" y="80"/>
                    </a:lnTo>
                    <a:lnTo>
                      <a:pt x="352" y="100"/>
                    </a:lnTo>
                    <a:lnTo>
                      <a:pt x="292" y="124"/>
                    </a:lnTo>
                    <a:lnTo>
                      <a:pt x="232" y="152"/>
                    </a:lnTo>
                    <a:lnTo>
                      <a:pt x="172" y="182"/>
                    </a:lnTo>
                    <a:lnTo>
                      <a:pt x="114" y="216"/>
                    </a:lnTo>
                    <a:lnTo>
                      <a:pt x="56" y="252"/>
                    </a:lnTo>
                    <a:lnTo>
                      <a:pt x="0" y="292"/>
                    </a:lnTo>
                    <a:lnTo>
                      <a:pt x="0" y="88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52"/>
              <p:cNvSpPr>
                <a:spLocks/>
              </p:cNvSpPr>
              <p:nvPr/>
            </p:nvSpPr>
            <p:spPr bwMode="auto">
              <a:xfrm>
                <a:off x="11941897" y="5287963"/>
                <a:ext cx="1895475" cy="2003425"/>
              </a:xfrm>
              <a:custGeom>
                <a:avLst/>
                <a:gdLst>
                  <a:gd name="T0" fmla="*/ 866 w 1194"/>
                  <a:gd name="T1" fmla="*/ 844 h 1262"/>
                  <a:gd name="T2" fmla="*/ 874 w 1194"/>
                  <a:gd name="T3" fmla="*/ 828 h 1262"/>
                  <a:gd name="T4" fmla="*/ 890 w 1194"/>
                  <a:gd name="T5" fmla="*/ 822 h 1262"/>
                  <a:gd name="T6" fmla="*/ 984 w 1194"/>
                  <a:gd name="T7" fmla="*/ 822 h 1262"/>
                  <a:gd name="T8" fmla="*/ 1002 w 1194"/>
                  <a:gd name="T9" fmla="*/ 830 h 1262"/>
                  <a:gd name="T10" fmla="*/ 1020 w 1194"/>
                  <a:gd name="T11" fmla="*/ 850 h 1262"/>
                  <a:gd name="T12" fmla="*/ 1046 w 1194"/>
                  <a:gd name="T13" fmla="*/ 874 h 1262"/>
                  <a:gd name="T14" fmla="*/ 1078 w 1194"/>
                  <a:gd name="T15" fmla="*/ 894 h 1262"/>
                  <a:gd name="T16" fmla="*/ 1112 w 1194"/>
                  <a:gd name="T17" fmla="*/ 902 h 1262"/>
                  <a:gd name="T18" fmla="*/ 1122 w 1194"/>
                  <a:gd name="T19" fmla="*/ 900 h 1262"/>
                  <a:gd name="T20" fmla="*/ 1142 w 1194"/>
                  <a:gd name="T21" fmla="*/ 896 h 1262"/>
                  <a:gd name="T22" fmla="*/ 1158 w 1194"/>
                  <a:gd name="T23" fmla="*/ 884 h 1262"/>
                  <a:gd name="T24" fmla="*/ 1176 w 1194"/>
                  <a:gd name="T25" fmla="*/ 862 h 1262"/>
                  <a:gd name="T26" fmla="*/ 1190 w 1194"/>
                  <a:gd name="T27" fmla="*/ 822 h 1262"/>
                  <a:gd name="T28" fmla="*/ 1194 w 1194"/>
                  <a:gd name="T29" fmla="*/ 778 h 1262"/>
                  <a:gd name="T30" fmla="*/ 1194 w 1194"/>
                  <a:gd name="T31" fmla="*/ 754 h 1262"/>
                  <a:gd name="T32" fmla="*/ 1182 w 1194"/>
                  <a:gd name="T33" fmla="*/ 714 h 1262"/>
                  <a:gd name="T34" fmla="*/ 1162 w 1194"/>
                  <a:gd name="T35" fmla="*/ 686 h 1262"/>
                  <a:gd name="T36" fmla="*/ 1132 w 1194"/>
                  <a:gd name="T37" fmla="*/ 672 h 1262"/>
                  <a:gd name="T38" fmla="*/ 1114 w 1194"/>
                  <a:gd name="T39" fmla="*/ 668 h 1262"/>
                  <a:gd name="T40" fmla="*/ 1086 w 1194"/>
                  <a:gd name="T41" fmla="*/ 676 h 1262"/>
                  <a:gd name="T42" fmla="*/ 1054 w 1194"/>
                  <a:gd name="T43" fmla="*/ 696 h 1262"/>
                  <a:gd name="T44" fmla="*/ 1022 w 1194"/>
                  <a:gd name="T45" fmla="*/ 722 h 1262"/>
                  <a:gd name="T46" fmla="*/ 998 w 1194"/>
                  <a:gd name="T47" fmla="*/ 748 h 1262"/>
                  <a:gd name="T48" fmla="*/ 982 w 1194"/>
                  <a:gd name="T49" fmla="*/ 754 h 1262"/>
                  <a:gd name="T50" fmla="*/ 882 w 1194"/>
                  <a:gd name="T51" fmla="*/ 754 h 1262"/>
                  <a:gd name="T52" fmla="*/ 868 w 1194"/>
                  <a:gd name="T53" fmla="*/ 748 h 1262"/>
                  <a:gd name="T54" fmla="*/ 860 w 1194"/>
                  <a:gd name="T55" fmla="*/ 732 h 1262"/>
                  <a:gd name="T56" fmla="*/ 522 w 1194"/>
                  <a:gd name="T57" fmla="*/ 334 h 1262"/>
                  <a:gd name="T58" fmla="*/ 514 w 1194"/>
                  <a:gd name="T59" fmla="*/ 332 h 1262"/>
                  <a:gd name="T60" fmla="*/ 502 w 1194"/>
                  <a:gd name="T61" fmla="*/ 320 h 1262"/>
                  <a:gd name="T62" fmla="*/ 500 w 1194"/>
                  <a:gd name="T63" fmla="*/ 214 h 1262"/>
                  <a:gd name="T64" fmla="*/ 502 w 1194"/>
                  <a:gd name="T65" fmla="*/ 208 h 1262"/>
                  <a:gd name="T66" fmla="*/ 506 w 1194"/>
                  <a:gd name="T67" fmla="*/ 198 h 1262"/>
                  <a:gd name="T68" fmla="*/ 512 w 1194"/>
                  <a:gd name="T69" fmla="*/ 196 h 1262"/>
                  <a:gd name="T70" fmla="*/ 534 w 1194"/>
                  <a:gd name="T71" fmla="*/ 176 h 1262"/>
                  <a:gd name="T72" fmla="*/ 558 w 1194"/>
                  <a:gd name="T73" fmla="*/ 146 h 1262"/>
                  <a:gd name="T74" fmla="*/ 574 w 1194"/>
                  <a:gd name="T75" fmla="*/ 112 h 1262"/>
                  <a:gd name="T76" fmla="*/ 580 w 1194"/>
                  <a:gd name="T77" fmla="*/ 88 h 1262"/>
                  <a:gd name="T78" fmla="*/ 580 w 1194"/>
                  <a:gd name="T79" fmla="*/ 74 h 1262"/>
                  <a:gd name="T80" fmla="*/ 576 w 1194"/>
                  <a:gd name="T81" fmla="*/ 50 h 1262"/>
                  <a:gd name="T82" fmla="*/ 564 w 1194"/>
                  <a:gd name="T83" fmla="*/ 32 h 1262"/>
                  <a:gd name="T84" fmla="*/ 546 w 1194"/>
                  <a:gd name="T85" fmla="*/ 20 h 1262"/>
                  <a:gd name="T86" fmla="*/ 504 w 1194"/>
                  <a:gd name="T87" fmla="*/ 4 h 1262"/>
                  <a:gd name="T88" fmla="*/ 456 w 1194"/>
                  <a:gd name="T89" fmla="*/ 0 h 1262"/>
                  <a:gd name="T90" fmla="*/ 440 w 1194"/>
                  <a:gd name="T91" fmla="*/ 0 h 1262"/>
                  <a:gd name="T92" fmla="*/ 402 w 1194"/>
                  <a:gd name="T93" fmla="*/ 8 h 1262"/>
                  <a:gd name="T94" fmla="*/ 368 w 1194"/>
                  <a:gd name="T95" fmla="*/ 26 h 1262"/>
                  <a:gd name="T96" fmla="*/ 356 w 1194"/>
                  <a:gd name="T97" fmla="*/ 40 h 1262"/>
                  <a:gd name="T98" fmla="*/ 348 w 1194"/>
                  <a:gd name="T99" fmla="*/ 56 h 1262"/>
                  <a:gd name="T100" fmla="*/ 344 w 1194"/>
                  <a:gd name="T101" fmla="*/ 76 h 1262"/>
                  <a:gd name="T102" fmla="*/ 346 w 1194"/>
                  <a:gd name="T103" fmla="*/ 90 h 1262"/>
                  <a:gd name="T104" fmla="*/ 350 w 1194"/>
                  <a:gd name="T105" fmla="*/ 114 h 1262"/>
                  <a:gd name="T106" fmla="*/ 366 w 1194"/>
                  <a:gd name="T107" fmla="*/ 146 h 1262"/>
                  <a:gd name="T108" fmla="*/ 392 w 1194"/>
                  <a:gd name="T109" fmla="*/ 174 h 1262"/>
                  <a:gd name="T110" fmla="*/ 416 w 1194"/>
                  <a:gd name="T111" fmla="*/ 192 h 1262"/>
                  <a:gd name="T112" fmla="*/ 420 w 1194"/>
                  <a:gd name="T113" fmla="*/ 194 h 1262"/>
                  <a:gd name="T114" fmla="*/ 426 w 1194"/>
                  <a:gd name="T115" fmla="*/ 204 h 1262"/>
                  <a:gd name="T116" fmla="*/ 428 w 1194"/>
                  <a:gd name="T117" fmla="*/ 316 h 1262"/>
                  <a:gd name="T118" fmla="*/ 426 w 1194"/>
                  <a:gd name="T119" fmla="*/ 324 h 1262"/>
                  <a:gd name="T120" fmla="*/ 414 w 1194"/>
                  <a:gd name="T121" fmla="*/ 336 h 1262"/>
                  <a:gd name="T122" fmla="*/ 0 w 1194"/>
                  <a:gd name="T123" fmla="*/ 338 h 1262"/>
                  <a:gd name="T124" fmla="*/ 866 w 1194"/>
                  <a:gd name="T125" fmla="*/ 1262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4" h="1262">
                    <a:moveTo>
                      <a:pt x="866" y="844"/>
                    </a:moveTo>
                    <a:lnTo>
                      <a:pt x="866" y="844"/>
                    </a:lnTo>
                    <a:lnTo>
                      <a:pt x="868" y="836"/>
                    </a:lnTo>
                    <a:lnTo>
                      <a:pt x="874" y="828"/>
                    </a:lnTo>
                    <a:lnTo>
                      <a:pt x="880" y="824"/>
                    </a:lnTo>
                    <a:lnTo>
                      <a:pt x="890" y="822"/>
                    </a:lnTo>
                    <a:lnTo>
                      <a:pt x="984" y="822"/>
                    </a:lnTo>
                    <a:lnTo>
                      <a:pt x="984" y="822"/>
                    </a:lnTo>
                    <a:lnTo>
                      <a:pt x="994" y="824"/>
                    </a:lnTo>
                    <a:lnTo>
                      <a:pt x="1002" y="830"/>
                    </a:lnTo>
                    <a:lnTo>
                      <a:pt x="1002" y="830"/>
                    </a:lnTo>
                    <a:lnTo>
                      <a:pt x="1020" y="850"/>
                    </a:lnTo>
                    <a:lnTo>
                      <a:pt x="1032" y="862"/>
                    </a:lnTo>
                    <a:lnTo>
                      <a:pt x="1046" y="874"/>
                    </a:lnTo>
                    <a:lnTo>
                      <a:pt x="1062" y="884"/>
                    </a:lnTo>
                    <a:lnTo>
                      <a:pt x="1078" y="894"/>
                    </a:lnTo>
                    <a:lnTo>
                      <a:pt x="1094" y="900"/>
                    </a:lnTo>
                    <a:lnTo>
                      <a:pt x="1112" y="902"/>
                    </a:lnTo>
                    <a:lnTo>
                      <a:pt x="1112" y="902"/>
                    </a:lnTo>
                    <a:lnTo>
                      <a:pt x="1122" y="900"/>
                    </a:lnTo>
                    <a:lnTo>
                      <a:pt x="1134" y="898"/>
                    </a:lnTo>
                    <a:lnTo>
                      <a:pt x="1142" y="896"/>
                    </a:lnTo>
                    <a:lnTo>
                      <a:pt x="1150" y="890"/>
                    </a:lnTo>
                    <a:lnTo>
                      <a:pt x="1158" y="884"/>
                    </a:lnTo>
                    <a:lnTo>
                      <a:pt x="1166" y="878"/>
                    </a:lnTo>
                    <a:lnTo>
                      <a:pt x="1176" y="862"/>
                    </a:lnTo>
                    <a:lnTo>
                      <a:pt x="1184" y="842"/>
                    </a:lnTo>
                    <a:lnTo>
                      <a:pt x="1190" y="822"/>
                    </a:lnTo>
                    <a:lnTo>
                      <a:pt x="1194" y="800"/>
                    </a:lnTo>
                    <a:lnTo>
                      <a:pt x="1194" y="778"/>
                    </a:lnTo>
                    <a:lnTo>
                      <a:pt x="1194" y="778"/>
                    </a:lnTo>
                    <a:lnTo>
                      <a:pt x="1194" y="754"/>
                    </a:lnTo>
                    <a:lnTo>
                      <a:pt x="1190" y="732"/>
                    </a:lnTo>
                    <a:lnTo>
                      <a:pt x="1182" y="714"/>
                    </a:lnTo>
                    <a:lnTo>
                      <a:pt x="1174" y="700"/>
                    </a:lnTo>
                    <a:lnTo>
                      <a:pt x="1162" y="686"/>
                    </a:lnTo>
                    <a:lnTo>
                      <a:pt x="1148" y="678"/>
                    </a:lnTo>
                    <a:lnTo>
                      <a:pt x="1132" y="672"/>
                    </a:lnTo>
                    <a:lnTo>
                      <a:pt x="1114" y="668"/>
                    </a:lnTo>
                    <a:lnTo>
                      <a:pt x="1114" y="668"/>
                    </a:lnTo>
                    <a:lnTo>
                      <a:pt x="1100" y="670"/>
                    </a:lnTo>
                    <a:lnTo>
                      <a:pt x="1086" y="676"/>
                    </a:lnTo>
                    <a:lnTo>
                      <a:pt x="1070" y="684"/>
                    </a:lnTo>
                    <a:lnTo>
                      <a:pt x="1054" y="696"/>
                    </a:lnTo>
                    <a:lnTo>
                      <a:pt x="1038" y="708"/>
                    </a:lnTo>
                    <a:lnTo>
                      <a:pt x="1022" y="722"/>
                    </a:lnTo>
                    <a:lnTo>
                      <a:pt x="998" y="748"/>
                    </a:lnTo>
                    <a:lnTo>
                      <a:pt x="998" y="748"/>
                    </a:lnTo>
                    <a:lnTo>
                      <a:pt x="990" y="752"/>
                    </a:lnTo>
                    <a:lnTo>
                      <a:pt x="982" y="754"/>
                    </a:lnTo>
                    <a:lnTo>
                      <a:pt x="882" y="754"/>
                    </a:lnTo>
                    <a:lnTo>
                      <a:pt x="882" y="754"/>
                    </a:lnTo>
                    <a:lnTo>
                      <a:pt x="874" y="752"/>
                    </a:lnTo>
                    <a:lnTo>
                      <a:pt x="868" y="748"/>
                    </a:lnTo>
                    <a:lnTo>
                      <a:pt x="862" y="742"/>
                    </a:lnTo>
                    <a:lnTo>
                      <a:pt x="860" y="732"/>
                    </a:lnTo>
                    <a:lnTo>
                      <a:pt x="860" y="334"/>
                    </a:lnTo>
                    <a:lnTo>
                      <a:pt x="522" y="334"/>
                    </a:lnTo>
                    <a:lnTo>
                      <a:pt x="522" y="334"/>
                    </a:lnTo>
                    <a:lnTo>
                      <a:pt x="514" y="332"/>
                    </a:lnTo>
                    <a:lnTo>
                      <a:pt x="508" y="328"/>
                    </a:lnTo>
                    <a:lnTo>
                      <a:pt x="502" y="320"/>
                    </a:lnTo>
                    <a:lnTo>
                      <a:pt x="500" y="312"/>
                    </a:lnTo>
                    <a:lnTo>
                      <a:pt x="500" y="214"/>
                    </a:lnTo>
                    <a:lnTo>
                      <a:pt x="500" y="214"/>
                    </a:lnTo>
                    <a:lnTo>
                      <a:pt x="502" y="208"/>
                    </a:lnTo>
                    <a:lnTo>
                      <a:pt x="504" y="204"/>
                    </a:lnTo>
                    <a:lnTo>
                      <a:pt x="506" y="198"/>
                    </a:lnTo>
                    <a:lnTo>
                      <a:pt x="512" y="196"/>
                    </a:lnTo>
                    <a:lnTo>
                      <a:pt x="512" y="196"/>
                    </a:lnTo>
                    <a:lnTo>
                      <a:pt x="522" y="186"/>
                    </a:lnTo>
                    <a:lnTo>
                      <a:pt x="534" y="176"/>
                    </a:lnTo>
                    <a:lnTo>
                      <a:pt x="546" y="162"/>
                    </a:lnTo>
                    <a:lnTo>
                      <a:pt x="558" y="146"/>
                    </a:lnTo>
                    <a:lnTo>
                      <a:pt x="570" y="124"/>
                    </a:lnTo>
                    <a:lnTo>
                      <a:pt x="574" y="112"/>
                    </a:lnTo>
                    <a:lnTo>
                      <a:pt x="578" y="100"/>
                    </a:lnTo>
                    <a:lnTo>
                      <a:pt x="580" y="88"/>
                    </a:lnTo>
                    <a:lnTo>
                      <a:pt x="580" y="74"/>
                    </a:lnTo>
                    <a:lnTo>
                      <a:pt x="580" y="74"/>
                    </a:lnTo>
                    <a:lnTo>
                      <a:pt x="580" y="62"/>
                    </a:lnTo>
                    <a:lnTo>
                      <a:pt x="576" y="50"/>
                    </a:lnTo>
                    <a:lnTo>
                      <a:pt x="570" y="40"/>
                    </a:lnTo>
                    <a:lnTo>
                      <a:pt x="564" y="32"/>
                    </a:lnTo>
                    <a:lnTo>
                      <a:pt x="556" y="26"/>
                    </a:lnTo>
                    <a:lnTo>
                      <a:pt x="546" y="20"/>
                    </a:lnTo>
                    <a:lnTo>
                      <a:pt x="526" y="10"/>
                    </a:lnTo>
                    <a:lnTo>
                      <a:pt x="504" y="4"/>
                    </a:lnTo>
                    <a:lnTo>
                      <a:pt x="484" y="2"/>
                    </a:lnTo>
                    <a:lnTo>
                      <a:pt x="456" y="0"/>
                    </a:lnTo>
                    <a:lnTo>
                      <a:pt x="456" y="0"/>
                    </a:lnTo>
                    <a:lnTo>
                      <a:pt x="440" y="0"/>
                    </a:lnTo>
                    <a:lnTo>
                      <a:pt x="422" y="4"/>
                    </a:lnTo>
                    <a:lnTo>
                      <a:pt x="402" y="8"/>
                    </a:lnTo>
                    <a:lnTo>
                      <a:pt x="384" y="16"/>
                    </a:lnTo>
                    <a:lnTo>
                      <a:pt x="368" y="26"/>
                    </a:lnTo>
                    <a:lnTo>
                      <a:pt x="362" y="32"/>
                    </a:lnTo>
                    <a:lnTo>
                      <a:pt x="356" y="40"/>
                    </a:lnTo>
                    <a:lnTo>
                      <a:pt x="352" y="48"/>
                    </a:lnTo>
                    <a:lnTo>
                      <a:pt x="348" y="56"/>
                    </a:lnTo>
                    <a:lnTo>
                      <a:pt x="346" y="66"/>
                    </a:lnTo>
                    <a:lnTo>
                      <a:pt x="344" y="76"/>
                    </a:lnTo>
                    <a:lnTo>
                      <a:pt x="344" y="76"/>
                    </a:lnTo>
                    <a:lnTo>
                      <a:pt x="346" y="90"/>
                    </a:lnTo>
                    <a:lnTo>
                      <a:pt x="348" y="102"/>
                    </a:lnTo>
                    <a:lnTo>
                      <a:pt x="350" y="114"/>
                    </a:lnTo>
                    <a:lnTo>
                      <a:pt x="356" y="126"/>
                    </a:lnTo>
                    <a:lnTo>
                      <a:pt x="366" y="146"/>
                    </a:lnTo>
                    <a:lnTo>
                      <a:pt x="380" y="162"/>
                    </a:lnTo>
                    <a:lnTo>
                      <a:pt x="392" y="174"/>
                    </a:lnTo>
                    <a:lnTo>
                      <a:pt x="404" y="182"/>
                    </a:lnTo>
                    <a:lnTo>
                      <a:pt x="416" y="192"/>
                    </a:lnTo>
                    <a:lnTo>
                      <a:pt x="416" y="192"/>
                    </a:lnTo>
                    <a:lnTo>
                      <a:pt x="420" y="194"/>
                    </a:lnTo>
                    <a:lnTo>
                      <a:pt x="424" y="200"/>
                    </a:lnTo>
                    <a:lnTo>
                      <a:pt x="426" y="204"/>
                    </a:lnTo>
                    <a:lnTo>
                      <a:pt x="428" y="210"/>
                    </a:lnTo>
                    <a:lnTo>
                      <a:pt x="428" y="316"/>
                    </a:lnTo>
                    <a:lnTo>
                      <a:pt x="428" y="316"/>
                    </a:lnTo>
                    <a:lnTo>
                      <a:pt x="426" y="324"/>
                    </a:lnTo>
                    <a:lnTo>
                      <a:pt x="420" y="332"/>
                    </a:lnTo>
                    <a:lnTo>
                      <a:pt x="414" y="336"/>
                    </a:lnTo>
                    <a:lnTo>
                      <a:pt x="406" y="338"/>
                    </a:lnTo>
                    <a:lnTo>
                      <a:pt x="0" y="338"/>
                    </a:lnTo>
                    <a:lnTo>
                      <a:pt x="0" y="1262"/>
                    </a:lnTo>
                    <a:lnTo>
                      <a:pt x="866" y="1262"/>
                    </a:lnTo>
                    <a:lnTo>
                      <a:pt x="866" y="84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53"/>
              <p:cNvSpPr>
                <a:spLocks/>
              </p:cNvSpPr>
              <p:nvPr/>
            </p:nvSpPr>
            <p:spPr bwMode="auto">
              <a:xfrm>
                <a:off x="12868997" y="5824538"/>
                <a:ext cx="1327150" cy="2876550"/>
              </a:xfrm>
              <a:custGeom>
                <a:avLst/>
                <a:gdLst>
                  <a:gd name="T0" fmla="*/ 388 w 836"/>
                  <a:gd name="T1" fmla="*/ 372 h 1812"/>
                  <a:gd name="T2" fmla="*/ 428 w 836"/>
                  <a:gd name="T3" fmla="*/ 334 h 1812"/>
                  <a:gd name="T4" fmla="*/ 488 w 836"/>
                  <a:gd name="T5" fmla="*/ 296 h 1812"/>
                  <a:gd name="T6" fmla="*/ 532 w 836"/>
                  <a:gd name="T7" fmla="*/ 286 h 1812"/>
                  <a:gd name="T8" fmla="*/ 576 w 836"/>
                  <a:gd name="T9" fmla="*/ 296 h 1812"/>
                  <a:gd name="T10" fmla="*/ 616 w 836"/>
                  <a:gd name="T11" fmla="*/ 324 h 1812"/>
                  <a:gd name="T12" fmla="*/ 638 w 836"/>
                  <a:gd name="T13" fmla="*/ 356 h 1812"/>
                  <a:gd name="T14" fmla="*/ 652 w 836"/>
                  <a:gd name="T15" fmla="*/ 402 h 1812"/>
                  <a:gd name="T16" fmla="*/ 656 w 836"/>
                  <a:gd name="T17" fmla="*/ 440 h 1812"/>
                  <a:gd name="T18" fmla="*/ 650 w 836"/>
                  <a:gd name="T19" fmla="*/ 492 h 1812"/>
                  <a:gd name="T20" fmla="*/ 636 w 836"/>
                  <a:gd name="T21" fmla="*/ 538 h 1812"/>
                  <a:gd name="T22" fmla="*/ 612 w 836"/>
                  <a:gd name="T23" fmla="*/ 572 h 1812"/>
                  <a:gd name="T24" fmla="*/ 580 w 836"/>
                  <a:gd name="T25" fmla="*/ 596 h 1812"/>
                  <a:gd name="T26" fmla="*/ 542 w 836"/>
                  <a:gd name="T27" fmla="*/ 606 h 1812"/>
                  <a:gd name="T28" fmla="*/ 516 w 836"/>
                  <a:gd name="T29" fmla="*/ 608 h 1812"/>
                  <a:gd name="T30" fmla="*/ 462 w 836"/>
                  <a:gd name="T31" fmla="*/ 588 h 1812"/>
                  <a:gd name="T32" fmla="*/ 410 w 836"/>
                  <a:gd name="T33" fmla="*/ 550 h 1812"/>
                  <a:gd name="T34" fmla="*/ 328 w 836"/>
                  <a:gd name="T35" fmla="*/ 1226 h 1812"/>
                  <a:gd name="T36" fmla="*/ 320 w 836"/>
                  <a:gd name="T37" fmla="*/ 1242 h 1812"/>
                  <a:gd name="T38" fmla="*/ 210 w 836"/>
                  <a:gd name="T39" fmla="*/ 1248 h 1812"/>
                  <a:gd name="T40" fmla="*/ 194 w 836"/>
                  <a:gd name="T41" fmla="*/ 1242 h 1812"/>
                  <a:gd name="T42" fmla="*/ 144 w 836"/>
                  <a:gd name="T43" fmla="*/ 1200 h 1812"/>
                  <a:gd name="T44" fmla="*/ 96 w 836"/>
                  <a:gd name="T45" fmla="*/ 1174 h 1812"/>
                  <a:gd name="T46" fmla="*/ 66 w 836"/>
                  <a:gd name="T47" fmla="*/ 1172 h 1812"/>
                  <a:gd name="T48" fmla="*/ 32 w 836"/>
                  <a:gd name="T49" fmla="*/ 1188 h 1812"/>
                  <a:gd name="T50" fmla="*/ 18 w 836"/>
                  <a:gd name="T51" fmla="*/ 1206 h 1812"/>
                  <a:gd name="T52" fmla="*/ 4 w 836"/>
                  <a:gd name="T53" fmla="*/ 1242 h 1812"/>
                  <a:gd name="T54" fmla="*/ 0 w 836"/>
                  <a:gd name="T55" fmla="*/ 1290 h 1812"/>
                  <a:gd name="T56" fmla="*/ 14 w 836"/>
                  <a:gd name="T57" fmla="*/ 1362 h 1812"/>
                  <a:gd name="T58" fmla="*/ 52 w 836"/>
                  <a:gd name="T59" fmla="*/ 1402 h 1812"/>
                  <a:gd name="T60" fmla="*/ 92 w 836"/>
                  <a:gd name="T61" fmla="*/ 1410 h 1812"/>
                  <a:gd name="T62" fmla="*/ 124 w 836"/>
                  <a:gd name="T63" fmla="*/ 1400 h 1812"/>
                  <a:gd name="T64" fmla="*/ 174 w 836"/>
                  <a:gd name="T65" fmla="*/ 1364 h 1812"/>
                  <a:gd name="T66" fmla="*/ 208 w 836"/>
                  <a:gd name="T67" fmla="*/ 1330 h 1812"/>
                  <a:gd name="T68" fmla="*/ 306 w 836"/>
                  <a:gd name="T69" fmla="*/ 1322 h 1812"/>
                  <a:gd name="T70" fmla="*/ 320 w 836"/>
                  <a:gd name="T71" fmla="*/ 1328 h 1812"/>
                  <a:gd name="T72" fmla="*/ 328 w 836"/>
                  <a:gd name="T73" fmla="*/ 1812 h 1812"/>
                  <a:gd name="T74" fmla="*/ 478 w 836"/>
                  <a:gd name="T75" fmla="*/ 1478 h 1812"/>
                  <a:gd name="T76" fmla="*/ 636 w 836"/>
                  <a:gd name="T77" fmla="*/ 1146 h 1812"/>
                  <a:gd name="T78" fmla="*/ 750 w 836"/>
                  <a:gd name="T79" fmla="*/ 892 h 1812"/>
                  <a:gd name="T80" fmla="*/ 792 w 836"/>
                  <a:gd name="T81" fmla="*/ 760 h 1812"/>
                  <a:gd name="T82" fmla="*/ 820 w 836"/>
                  <a:gd name="T83" fmla="*/ 634 h 1812"/>
                  <a:gd name="T84" fmla="*/ 834 w 836"/>
                  <a:gd name="T85" fmla="*/ 508 h 1812"/>
                  <a:gd name="T86" fmla="*/ 836 w 836"/>
                  <a:gd name="T87" fmla="*/ 420 h 1812"/>
                  <a:gd name="T88" fmla="*/ 824 w 836"/>
                  <a:gd name="T89" fmla="*/ 282 h 1812"/>
                  <a:gd name="T90" fmla="*/ 788 w 836"/>
                  <a:gd name="T91" fmla="*/ 118 h 1812"/>
                  <a:gd name="T92" fmla="*/ 320 w 836"/>
                  <a:gd name="T9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6" h="1812">
                    <a:moveTo>
                      <a:pt x="320" y="0"/>
                    </a:moveTo>
                    <a:lnTo>
                      <a:pt x="320" y="372"/>
                    </a:lnTo>
                    <a:lnTo>
                      <a:pt x="388" y="372"/>
                    </a:lnTo>
                    <a:lnTo>
                      <a:pt x="388" y="372"/>
                    </a:lnTo>
                    <a:lnTo>
                      <a:pt x="412" y="348"/>
                    </a:lnTo>
                    <a:lnTo>
                      <a:pt x="428" y="334"/>
                    </a:lnTo>
                    <a:lnTo>
                      <a:pt x="446" y="320"/>
                    </a:lnTo>
                    <a:lnTo>
                      <a:pt x="468" y="306"/>
                    </a:lnTo>
                    <a:lnTo>
                      <a:pt x="488" y="296"/>
                    </a:lnTo>
                    <a:lnTo>
                      <a:pt x="510" y="288"/>
                    </a:lnTo>
                    <a:lnTo>
                      <a:pt x="522" y="286"/>
                    </a:lnTo>
                    <a:lnTo>
                      <a:pt x="532" y="286"/>
                    </a:lnTo>
                    <a:lnTo>
                      <a:pt x="532" y="286"/>
                    </a:lnTo>
                    <a:lnTo>
                      <a:pt x="554" y="290"/>
                    </a:lnTo>
                    <a:lnTo>
                      <a:pt x="576" y="296"/>
                    </a:lnTo>
                    <a:lnTo>
                      <a:pt x="598" y="308"/>
                    </a:lnTo>
                    <a:lnTo>
                      <a:pt x="606" y="316"/>
                    </a:lnTo>
                    <a:lnTo>
                      <a:pt x="616" y="324"/>
                    </a:lnTo>
                    <a:lnTo>
                      <a:pt x="624" y="334"/>
                    </a:lnTo>
                    <a:lnTo>
                      <a:pt x="632" y="344"/>
                    </a:lnTo>
                    <a:lnTo>
                      <a:pt x="638" y="356"/>
                    </a:lnTo>
                    <a:lnTo>
                      <a:pt x="644" y="370"/>
                    </a:lnTo>
                    <a:lnTo>
                      <a:pt x="648" y="386"/>
                    </a:lnTo>
                    <a:lnTo>
                      <a:pt x="652" y="402"/>
                    </a:lnTo>
                    <a:lnTo>
                      <a:pt x="654" y="420"/>
                    </a:lnTo>
                    <a:lnTo>
                      <a:pt x="656" y="440"/>
                    </a:lnTo>
                    <a:lnTo>
                      <a:pt x="656" y="440"/>
                    </a:lnTo>
                    <a:lnTo>
                      <a:pt x="654" y="458"/>
                    </a:lnTo>
                    <a:lnTo>
                      <a:pt x="652" y="476"/>
                    </a:lnTo>
                    <a:lnTo>
                      <a:pt x="650" y="492"/>
                    </a:lnTo>
                    <a:lnTo>
                      <a:pt x="646" y="508"/>
                    </a:lnTo>
                    <a:lnTo>
                      <a:pt x="642" y="524"/>
                    </a:lnTo>
                    <a:lnTo>
                      <a:pt x="636" y="538"/>
                    </a:lnTo>
                    <a:lnTo>
                      <a:pt x="628" y="550"/>
                    </a:lnTo>
                    <a:lnTo>
                      <a:pt x="620" y="562"/>
                    </a:lnTo>
                    <a:lnTo>
                      <a:pt x="612" y="572"/>
                    </a:lnTo>
                    <a:lnTo>
                      <a:pt x="602" y="582"/>
                    </a:lnTo>
                    <a:lnTo>
                      <a:pt x="592" y="590"/>
                    </a:lnTo>
                    <a:lnTo>
                      <a:pt x="580" y="596"/>
                    </a:lnTo>
                    <a:lnTo>
                      <a:pt x="568" y="600"/>
                    </a:lnTo>
                    <a:lnTo>
                      <a:pt x="556" y="604"/>
                    </a:lnTo>
                    <a:lnTo>
                      <a:pt x="542" y="606"/>
                    </a:lnTo>
                    <a:lnTo>
                      <a:pt x="528" y="608"/>
                    </a:lnTo>
                    <a:lnTo>
                      <a:pt x="528" y="608"/>
                    </a:lnTo>
                    <a:lnTo>
                      <a:pt x="516" y="608"/>
                    </a:lnTo>
                    <a:lnTo>
                      <a:pt x="504" y="606"/>
                    </a:lnTo>
                    <a:lnTo>
                      <a:pt x="482" y="598"/>
                    </a:lnTo>
                    <a:lnTo>
                      <a:pt x="462" y="588"/>
                    </a:lnTo>
                    <a:lnTo>
                      <a:pt x="442" y="576"/>
                    </a:lnTo>
                    <a:lnTo>
                      <a:pt x="426" y="564"/>
                    </a:lnTo>
                    <a:lnTo>
                      <a:pt x="410" y="550"/>
                    </a:lnTo>
                    <a:lnTo>
                      <a:pt x="390" y="528"/>
                    </a:lnTo>
                    <a:lnTo>
                      <a:pt x="328" y="528"/>
                    </a:lnTo>
                    <a:lnTo>
                      <a:pt x="328" y="1226"/>
                    </a:lnTo>
                    <a:lnTo>
                      <a:pt x="328" y="1226"/>
                    </a:lnTo>
                    <a:lnTo>
                      <a:pt x="326" y="1234"/>
                    </a:lnTo>
                    <a:lnTo>
                      <a:pt x="320" y="1242"/>
                    </a:lnTo>
                    <a:lnTo>
                      <a:pt x="314" y="1246"/>
                    </a:lnTo>
                    <a:lnTo>
                      <a:pt x="306" y="1248"/>
                    </a:lnTo>
                    <a:lnTo>
                      <a:pt x="210" y="1248"/>
                    </a:lnTo>
                    <a:lnTo>
                      <a:pt x="210" y="1248"/>
                    </a:lnTo>
                    <a:lnTo>
                      <a:pt x="202" y="1246"/>
                    </a:lnTo>
                    <a:lnTo>
                      <a:pt x="194" y="1242"/>
                    </a:lnTo>
                    <a:lnTo>
                      <a:pt x="194" y="1242"/>
                    </a:lnTo>
                    <a:lnTo>
                      <a:pt x="174" y="1222"/>
                    </a:lnTo>
                    <a:lnTo>
                      <a:pt x="144" y="1200"/>
                    </a:lnTo>
                    <a:lnTo>
                      <a:pt x="128" y="1190"/>
                    </a:lnTo>
                    <a:lnTo>
                      <a:pt x="112" y="1180"/>
                    </a:lnTo>
                    <a:lnTo>
                      <a:pt x="96" y="1174"/>
                    </a:lnTo>
                    <a:lnTo>
                      <a:pt x="80" y="1172"/>
                    </a:lnTo>
                    <a:lnTo>
                      <a:pt x="80" y="1172"/>
                    </a:lnTo>
                    <a:lnTo>
                      <a:pt x="66" y="1172"/>
                    </a:lnTo>
                    <a:lnTo>
                      <a:pt x="54" y="1174"/>
                    </a:lnTo>
                    <a:lnTo>
                      <a:pt x="42" y="1180"/>
                    </a:lnTo>
                    <a:lnTo>
                      <a:pt x="32" y="1188"/>
                    </a:lnTo>
                    <a:lnTo>
                      <a:pt x="32" y="1188"/>
                    </a:lnTo>
                    <a:lnTo>
                      <a:pt x="24" y="1196"/>
                    </a:lnTo>
                    <a:lnTo>
                      <a:pt x="18" y="1206"/>
                    </a:lnTo>
                    <a:lnTo>
                      <a:pt x="12" y="1218"/>
                    </a:lnTo>
                    <a:lnTo>
                      <a:pt x="8" y="1230"/>
                    </a:lnTo>
                    <a:lnTo>
                      <a:pt x="4" y="1242"/>
                    </a:lnTo>
                    <a:lnTo>
                      <a:pt x="2" y="1256"/>
                    </a:lnTo>
                    <a:lnTo>
                      <a:pt x="0" y="1290"/>
                    </a:lnTo>
                    <a:lnTo>
                      <a:pt x="0" y="1290"/>
                    </a:lnTo>
                    <a:lnTo>
                      <a:pt x="0" y="1316"/>
                    </a:lnTo>
                    <a:lnTo>
                      <a:pt x="6" y="1340"/>
                    </a:lnTo>
                    <a:lnTo>
                      <a:pt x="14" y="1362"/>
                    </a:lnTo>
                    <a:lnTo>
                      <a:pt x="24" y="1378"/>
                    </a:lnTo>
                    <a:lnTo>
                      <a:pt x="36" y="1392"/>
                    </a:lnTo>
                    <a:lnTo>
                      <a:pt x="52" y="1402"/>
                    </a:lnTo>
                    <a:lnTo>
                      <a:pt x="70" y="1408"/>
                    </a:lnTo>
                    <a:lnTo>
                      <a:pt x="92" y="1410"/>
                    </a:lnTo>
                    <a:lnTo>
                      <a:pt x="92" y="1410"/>
                    </a:lnTo>
                    <a:lnTo>
                      <a:pt x="100" y="1410"/>
                    </a:lnTo>
                    <a:lnTo>
                      <a:pt x="108" y="1408"/>
                    </a:lnTo>
                    <a:lnTo>
                      <a:pt x="124" y="1400"/>
                    </a:lnTo>
                    <a:lnTo>
                      <a:pt x="142" y="1390"/>
                    </a:lnTo>
                    <a:lnTo>
                      <a:pt x="158" y="1378"/>
                    </a:lnTo>
                    <a:lnTo>
                      <a:pt x="174" y="1364"/>
                    </a:lnTo>
                    <a:lnTo>
                      <a:pt x="188" y="1350"/>
                    </a:lnTo>
                    <a:lnTo>
                      <a:pt x="208" y="1330"/>
                    </a:lnTo>
                    <a:lnTo>
                      <a:pt x="208" y="1330"/>
                    </a:lnTo>
                    <a:lnTo>
                      <a:pt x="216" y="1324"/>
                    </a:lnTo>
                    <a:lnTo>
                      <a:pt x="226" y="1322"/>
                    </a:lnTo>
                    <a:lnTo>
                      <a:pt x="306" y="1322"/>
                    </a:lnTo>
                    <a:lnTo>
                      <a:pt x="306" y="1322"/>
                    </a:lnTo>
                    <a:lnTo>
                      <a:pt x="314" y="1324"/>
                    </a:lnTo>
                    <a:lnTo>
                      <a:pt x="320" y="1328"/>
                    </a:lnTo>
                    <a:lnTo>
                      <a:pt x="326" y="1334"/>
                    </a:lnTo>
                    <a:lnTo>
                      <a:pt x="328" y="1344"/>
                    </a:lnTo>
                    <a:lnTo>
                      <a:pt x="328" y="1812"/>
                    </a:lnTo>
                    <a:lnTo>
                      <a:pt x="328" y="1812"/>
                    </a:lnTo>
                    <a:lnTo>
                      <a:pt x="398" y="1652"/>
                    </a:lnTo>
                    <a:lnTo>
                      <a:pt x="478" y="1478"/>
                    </a:lnTo>
                    <a:lnTo>
                      <a:pt x="560" y="1304"/>
                    </a:lnTo>
                    <a:lnTo>
                      <a:pt x="636" y="1146"/>
                    </a:lnTo>
                    <a:lnTo>
                      <a:pt x="636" y="1146"/>
                    </a:lnTo>
                    <a:lnTo>
                      <a:pt x="688" y="1038"/>
                    </a:lnTo>
                    <a:lnTo>
                      <a:pt x="730" y="938"/>
                    </a:lnTo>
                    <a:lnTo>
                      <a:pt x="750" y="892"/>
                    </a:lnTo>
                    <a:lnTo>
                      <a:pt x="766" y="846"/>
                    </a:lnTo>
                    <a:lnTo>
                      <a:pt x="780" y="802"/>
                    </a:lnTo>
                    <a:lnTo>
                      <a:pt x="792" y="760"/>
                    </a:lnTo>
                    <a:lnTo>
                      <a:pt x="804" y="716"/>
                    </a:lnTo>
                    <a:lnTo>
                      <a:pt x="812" y="674"/>
                    </a:lnTo>
                    <a:lnTo>
                      <a:pt x="820" y="634"/>
                    </a:lnTo>
                    <a:lnTo>
                      <a:pt x="826" y="592"/>
                    </a:lnTo>
                    <a:lnTo>
                      <a:pt x="832" y="550"/>
                    </a:lnTo>
                    <a:lnTo>
                      <a:pt x="834" y="508"/>
                    </a:lnTo>
                    <a:lnTo>
                      <a:pt x="836" y="464"/>
                    </a:lnTo>
                    <a:lnTo>
                      <a:pt x="836" y="420"/>
                    </a:lnTo>
                    <a:lnTo>
                      <a:pt x="836" y="420"/>
                    </a:lnTo>
                    <a:lnTo>
                      <a:pt x="836" y="378"/>
                    </a:lnTo>
                    <a:lnTo>
                      <a:pt x="832" y="332"/>
                    </a:lnTo>
                    <a:lnTo>
                      <a:pt x="824" y="282"/>
                    </a:lnTo>
                    <a:lnTo>
                      <a:pt x="816" y="230"/>
                    </a:lnTo>
                    <a:lnTo>
                      <a:pt x="804" y="174"/>
                    </a:lnTo>
                    <a:lnTo>
                      <a:pt x="788" y="118"/>
                    </a:lnTo>
                    <a:lnTo>
                      <a:pt x="772" y="60"/>
                    </a:lnTo>
                    <a:lnTo>
                      <a:pt x="752" y="0"/>
                    </a:lnTo>
                    <a:lnTo>
                      <a:pt x="32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54"/>
              <p:cNvSpPr>
                <a:spLocks/>
              </p:cNvSpPr>
              <p:nvPr/>
            </p:nvSpPr>
            <p:spPr bwMode="auto">
              <a:xfrm>
                <a:off x="10548072" y="8891588"/>
                <a:ext cx="2755900" cy="1136650"/>
              </a:xfrm>
              <a:custGeom>
                <a:avLst/>
                <a:gdLst>
                  <a:gd name="T0" fmla="*/ 1330 w 1736"/>
                  <a:gd name="T1" fmla="*/ 72 h 716"/>
                  <a:gd name="T2" fmla="*/ 1342 w 1736"/>
                  <a:gd name="T3" fmla="*/ 80 h 716"/>
                  <a:gd name="T4" fmla="*/ 1374 w 1736"/>
                  <a:gd name="T5" fmla="*/ 108 h 716"/>
                  <a:gd name="T6" fmla="*/ 1404 w 1736"/>
                  <a:gd name="T7" fmla="*/ 150 h 716"/>
                  <a:gd name="T8" fmla="*/ 1420 w 1736"/>
                  <a:gd name="T9" fmla="*/ 186 h 716"/>
                  <a:gd name="T10" fmla="*/ 1424 w 1736"/>
                  <a:gd name="T11" fmla="*/ 214 h 716"/>
                  <a:gd name="T12" fmla="*/ 1424 w 1736"/>
                  <a:gd name="T13" fmla="*/ 228 h 716"/>
                  <a:gd name="T14" fmla="*/ 1418 w 1736"/>
                  <a:gd name="T15" fmla="*/ 256 h 716"/>
                  <a:gd name="T16" fmla="*/ 1408 w 1736"/>
                  <a:gd name="T17" fmla="*/ 280 h 716"/>
                  <a:gd name="T18" fmla="*/ 1392 w 1736"/>
                  <a:gd name="T19" fmla="*/ 300 h 716"/>
                  <a:gd name="T20" fmla="*/ 1372 w 1736"/>
                  <a:gd name="T21" fmla="*/ 318 h 716"/>
                  <a:gd name="T22" fmla="*/ 1346 w 1736"/>
                  <a:gd name="T23" fmla="*/ 332 h 716"/>
                  <a:gd name="T24" fmla="*/ 1316 w 1736"/>
                  <a:gd name="T25" fmla="*/ 342 h 716"/>
                  <a:gd name="T26" fmla="*/ 1244 w 1736"/>
                  <a:gd name="T27" fmla="*/ 350 h 716"/>
                  <a:gd name="T28" fmla="*/ 1224 w 1736"/>
                  <a:gd name="T29" fmla="*/ 350 h 716"/>
                  <a:gd name="T30" fmla="*/ 1186 w 1736"/>
                  <a:gd name="T31" fmla="*/ 342 h 716"/>
                  <a:gd name="T32" fmla="*/ 1158 w 1736"/>
                  <a:gd name="T33" fmla="*/ 328 h 716"/>
                  <a:gd name="T34" fmla="*/ 1128 w 1736"/>
                  <a:gd name="T35" fmla="*/ 306 h 716"/>
                  <a:gd name="T36" fmla="*/ 1120 w 1736"/>
                  <a:gd name="T37" fmla="*/ 294 h 716"/>
                  <a:gd name="T38" fmla="*/ 1106 w 1736"/>
                  <a:gd name="T39" fmla="*/ 272 h 716"/>
                  <a:gd name="T40" fmla="*/ 1096 w 1736"/>
                  <a:gd name="T41" fmla="*/ 246 h 716"/>
                  <a:gd name="T42" fmla="*/ 1092 w 1736"/>
                  <a:gd name="T43" fmla="*/ 220 h 716"/>
                  <a:gd name="T44" fmla="*/ 1092 w 1736"/>
                  <a:gd name="T45" fmla="*/ 206 h 716"/>
                  <a:gd name="T46" fmla="*/ 1102 w 1736"/>
                  <a:gd name="T47" fmla="*/ 168 h 716"/>
                  <a:gd name="T48" fmla="*/ 1126 w 1736"/>
                  <a:gd name="T49" fmla="*/ 132 h 716"/>
                  <a:gd name="T50" fmla="*/ 1150 w 1736"/>
                  <a:gd name="T51" fmla="*/ 102 h 716"/>
                  <a:gd name="T52" fmla="*/ 1172 w 1736"/>
                  <a:gd name="T53" fmla="*/ 6 h 716"/>
                  <a:gd name="T54" fmla="*/ 0 w 1736"/>
                  <a:gd name="T55" fmla="*/ 6 h 716"/>
                  <a:gd name="T56" fmla="*/ 38 w 1736"/>
                  <a:gd name="T57" fmla="*/ 122 h 716"/>
                  <a:gd name="T58" fmla="*/ 48 w 1736"/>
                  <a:gd name="T59" fmla="*/ 168 h 716"/>
                  <a:gd name="T60" fmla="*/ 52 w 1736"/>
                  <a:gd name="T61" fmla="*/ 208 h 716"/>
                  <a:gd name="T62" fmla="*/ 50 w 1736"/>
                  <a:gd name="T63" fmla="*/ 244 h 716"/>
                  <a:gd name="T64" fmla="*/ 52 w 1736"/>
                  <a:gd name="T65" fmla="*/ 312 h 716"/>
                  <a:gd name="T66" fmla="*/ 60 w 1736"/>
                  <a:gd name="T67" fmla="*/ 374 h 716"/>
                  <a:gd name="T68" fmla="*/ 70 w 1736"/>
                  <a:gd name="T69" fmla="*/ 430 h 716"/>
                  <a:gd name="T70" fmla="*/ 94 w 1736"/>
                  <a:gd name="T71" fmla="*/ 502 h 716"/>
                  <a:gd name="T72" fmla="*/ 132 w 1736"/>
                  <a:gd name="T73" fmla="*/ 580 h 716"/>
                  <a:gd name="T74" fmla="*/ 180 w 1736"/>
                  <a:gd name="T75" fmla="*/ 638 h 716"/>
                  <a:gd name="T76" fmla="*/ 228 w 1736"/>
                  <a:gd name="T77" fmla="*/ 678 h 716"/>
                  <a:gd name="T78" fmla="*/ 276 w 1736"/>
                  <a:gd name="T79" fmla="*/ 704 h 716"/>
                  <a:gd name="T80" fmla="*/ 318 w 1736"/>
                  <a:gd name="T81" fmla="*/ 716 h 716"/>
                  <a:gd name="T82" fmla="*/ 334 w 1736"/>
                  <a:gd name="T83" fmla="*/ 716 h 716"/>
                  <a:gd name="T84" fmla="*/ 1400 w 1736"/>
                  <a:gd name="T85" fmla="*/ 716 h 716"/>
                  <a:gd name="T86" fmla="*/ 1438 w 1736"/>
                  <a:gd name="T87" fmla="*/ 710 h 716"/>
                  <a:gd name="T88" fmla="*/ 1474 w 1736"/>
                  <a:gd name="T89" fmla="*/ 694 h 716"/>
                  <a:gd name="T90" fmla="*/ 1510 w 1736"/>
                  <a:gd name="T91" fmla="*/ 668 h 716"/>
                  <a:gd name="T92" fmla="*/ 1542 w 1736"/>
                  <a:gd name="T93" fmla="*/ 636 h 716"/>
                  <a:gd name="T94" fmla="*/ 1600 w 1736"/>
                  <a:gd name="T95" fmla="*/ 560 h 716"/>
                  <a:gd name="T96" fmla="*/ 1642 w 1736"/>
                  <a:gd name="T97" fmla="*/ 482 h 716"/>
                  <a:gd name="T98" fmla="*/ 1650 w 1736"/>
                  <a:gd name="T99" fmla="*/ 460 h 716"/>
                  <a:gd name="T100" fmla="*/ 1662 w 1736"/>
                  <a:gd name="T101" fmla="*/ 414 h 716"/>
                  <a:gd name="T102" fmla="*/ 1670 w 1736"/>
                  <a:gd name="T103" fmla="*/ 336 h 716"/>
                  <a:gd name="T104" fmla="*/ 1674 w 1736"/>
                  <a:gd name="T105" fmla="*/ 228 h 716"/>
                  <a:gd name="T106" fmla="*/ 1682 w 1736"/>
                  <a:gd name="T107" fmla="*/ 136 h 716"/>
                  <a:gd name="T108" fmla="*/ 1690 w 1736"/>
                  <a:gd name="T109" fmla="*/ 102 h 716"/>
                  <a:gd name="T110" fmla="*/ 1736 w 1736"/>
                  <a:gd name="T111"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6" h="716">
                    <a:moveTo>
                      <a:pt x="1330" y="0"/>
                    </a:moveTo>
                    <a:lnTo>
                      <a:pt x="1330" y="72"/>
                    </a:lnTo>
                    <a:lnTo>
                      <a:pt x="1330" y="72"/>
                    </a:lnTo>
                    <a:lnTo>
                      <a:pt x="1342" y="80"/>
                    </a:lnTo>
                    <a:lnTo>
                      <a:pt x="1358" y="94"/>
                    </a:lnTo>
                    <a:lnTo>
                      <a:pt x="1374" y="108"/>
                    </a:lnTo>
                    <a:lnTo>
                      <a:pt x="1390" y="128"/>
                    </a:lnTo>
                    <a:lnTo>
                      <a:pt x="1404" y="150"/>
                    </a:lnTo>
                    <a:lnTo>
                      <a:pt x="1416" y="174"/>
                    </a:lnTo>
                    <a:lnTo>
                      <a:pt x="1420" y="186"/>
                    </a:lnTo>
                    <a:lnTo>
                      <a:pt x="1422" y="200"/>
                    </a:lnTo>
                    <a:lnTo>
                      <a:pt x="1424" y="214"/>
                    </a:lnTo>
                    <a:lnTo>
                      <a:pt x="1424" y="228"/>
                    </a:lnTo>
                    <a:lnTo>
                      <a:pt x="1424" y="228"/>
                    </a:lnTo>
                    <a:lnTo>
                      <a:pt x="1422" y="242"/>
                    </a:lnTo>
                    <a:lnTo>
                      <a:pt x="1418" y="256"/>
                    </a:lnTo>
                    <a:lnTo>
                      <a:pt x="1414" y="268"/>
                    </a:lnTo>
                    <a:lnTo>
                      <a:pt x="1408" y="280"/>
                    </a:lnTo>
                    <a:lnTo>
                      <a:pt x="1400" y="290"/>
                    </a:lnTo>
                    <a:lnTo>
                      <a:pt x="1392" y="300"/>
                    </a:lnTo>
                    <a:lnTo>
                      <a:pt x="1382" y="310"/>
                    </a:lnTo>
                    <a:lnTo>
                      <a:pt x="1372" y="318"/>
                    </a:lnTo>
                    <a:lnTo>
                      <a:pt x="1360" y="326"/>
                    </a:lnTo>
                    <a:lnTo>
                      <a:pt x="1346" y="332"/>
                    </a:lnTo>
                    <a:lnTo>
                      <a:pt x="1332" y="338"/>
                    </a:lnTo>
                    <a:lnTo>
                      <a:pt x="1316" y="342"/>
                    </a:lnTo>
                    <a:lnTo>
                      <a:pt x="1282" y="348"/>
                    </a:lnTo>
                    <a:lnTo>
                      <a:pt x="1244" y="350"/>
                    </a:lnTo>
                    <a:lnTo>
                      <a:pt x="1244" y="350"/>
                    </a:lnTo>
                    <a:lnTo>
                      <a:pt x="1224" y="350"/>
                    </a:lnTo>
                    <a:lnTo>
                      <a:pt x="1204" y="346"/>
                    </a:lnTo>
                    <a:lnTo>
                      <a:pt x="1186" y="342"/>
                    </a:lnTo>
                    <a:lnTo>
                      <a:pt x="1172" y="336"/>
                    </a:lnTo>
                    <a:lnTo>
                      <a:pt x="1158" y="328"/>
                    </a:lnTo>
                    <a:lnTo>
                      <a:pt x="1146" y="320"/>
                    </a:lnTo>
                    <a:lnTo>
                      <a:pt x="1128" y="306"/>
                    </a:lnTo>
                    <a:lnTo>
                      <a:pt x="1128" y="306"/>
                    </a:lnTo>
                    <a:lnTo>
                      <a:pt x="1120" y="294"/>
                    </a:lnTo>
                    <a:lnTo>
                      <a:pt x="1112" y="284"/>
                    </a:lnTo>
                    <a:lnTo>
                      <a:pt x="1106" y="272"/>
                    </a:lnTo>
                    <a:lnTo>
                      <a:pt x="1100" y="260"/>
                    </a:lnTo>
                    <a:lnTo>
                      <a:pt x="1096" y="246"/>
                    </a:lnTo>
                    <a:lnTo>
                      <a:pt x="1094" y="234"/>
                    </a:lnTo>
                    <a:lnTo>
                      <a:pt x="1092" y="220"/>
                    </a:lnTo>
                    <a:lnTo>
                      <a:pt x="1092" y="206"/>
                    </a:lnTo>
                    <a:lnTo>
                      <a:pt x="1092" y="206"/>
                    </a:lnTo>
                    <a:lnTo>
                      <a:pt x="1096" y="186"/>
                    </a:lnTo>
                    <a:lnTo>
                      <a:pt x="1102" y="168"/>
                    </a:lnTo>
                    <a:lnTo>
                      <a:pt x="1114" y="148"/>
                    </a:lnTo>
                    <a:lnTo>
                      <a:pt x="1126" y="132"/>
                    </a:lnTo>
                    <a:lnTo>
                      <a:pt x="1138" y="116"/>
                    </a:lnTo>
                    <a:lnTo>
                      <a:pt x="1150" y="102"/>
                    </a:lnTo>
                    <a:lnTo>
                      <a:pt x="1172" y="82"/>
                    </a:lnTo>
                    <a:lnTo>
                      <a:pt x="1172" y="6"/>
                    </a:lnTo>
                    <a:lnTo>
                      <a:pt x="0" y="6"/>
                    </a:lnTo>
                    <a:lnTo>
                      <a:pt x="0" y="6"/>
                    </a:lnTo>
                    <a:lnTo>
                      <a:pt x="22" y="66"/>
                    </a:lnTo>
                    <a:lnTo>
                      <a:pt x="38" y="122"/>
                    </a:lnTo>
                    <a:lnTo>
                      <a:pt x="44" y="146"/>
                    </a:lnTo>
                    <a:lnTo>
                      <a:pt x="48" y="168"/>
                    </a:lnTo>
                    <a:lnTo>
                      <a:pt x="50" y="190"/>
                    </a:lnTo>
                    <a:lnTo>
                      <a:pt x="52" y="208"/>
                    </a:lnTo>
                    <a:lnTo>
                      <a:pt x="52" y="208"/>
                    </a:lnTo>
                    <a:lnTo>
                      <a:pt x="50" y="244"/>
                    </a:lnTo>
                    <a:lnTo>
                      <a:pt x="50" y="278"/>
                    </a:lnTo>
                    <a:lnTo>
                      <a:pt x="52" y="312"/>
                    </a:lnTo>
                    <a:lnTo>
                      <a:pt x="56" y="344"/>
                    </a:lnTo>
                    <a:lnTo>
                      <a:pt x="60" y="374"/>
                    </a:lnTo>
                    <a:lnTo>
                      <a:pt x="64" y="402"/>
                    </a:lnTo>
                    <a:lnTo>
                      <a:pt x="70" y="430"/>
                    </a:lnTo>
                    <a:lnTo>
                      <a:pt x="76" y="454"/>
                    </a:lnTo>
                    <a:lnTo>
                      <a:pt x="94" y="502"/>
                    </a:lnTo>
                    <a:lnTo>
                      <a:pt x="112" y="544"/>
                    </a:lnTo>
                    <a:lnTo>
                      <a:pt x="132" y="580"/>
                    </a:lnTo>
                    <a:lnTo>
                      <a:pt x="156" y="612"/>
                    </a:lnTo>
                    <a:lnTo>
                      <a:pt x="180" y="638"/>
                    </a:lnTo>
                    <a:lnTo>
                      <a:pt x="204" y="660"/>
                    </a:lnTo>
                    <a:lnTo>
                      <a:pt x="228" y="678"/>
                    </a:lnTo>
                    <a:lnTo>
                      <a:pt x="252" y="694"/>
                    </a:lnTo>
                    <a:lnTo>
                      <a:pt x="276" y="704"/>
                    </a:lnTo>
                    <a:lnTo>
                      <a:pt x="298" y="712"/>
                    </a:lnTo>
                    <a:lnTo>
                      <a:pt x="318" y="716"/>
                    </a:lnTo>
                    <a:lnTo>
                      <a:pt x="334" y="716"/>
                    </a:lnTo>
                    <a:lnTo>
                      <a:pt x="334" y="716"/>
                    </a:lnTo>
                    <a:lnTo>
                      <a:pt x="1400" y="716"/>
                    </a:lnTo>
                    <a:lnTo>
                      <a:pt x="1400" y="716"/>
                    </a:lnTo>
                    <a:lnTo>
                      <a:pt x="1420" y="716"/>
                    </a:lnTo>
                    <a:lnTo>
                      <a:pt x="1438" y="710"/>
                    </a:lnTo>
                    <a:lnTo>
                      <a:pt x="1456" y="704"/>
                    </a:lnTo>
                    <a:lnTo>
                      <a:pt x="1474" y="694"/>
                    </a:lnTo>
                    <a:lnTo>
                      <a:pt x="1492" y="682"/>
                    </a:lnTo>
                    <a:lnTo>
                      <a:pt x="1510" y="668"/>
                    </a:lnTo>
                    <a:lnTo>
                      <a:pt x="1526" y="654"/>
                    </a:lnTo>
                    <a:lnTo>
                      <a:pt x="1542" y="636"/>
                    </a:lnTo>
                    <a:lnTo>
                      <a:pt x="1574" y="600"/>
                    </a:lnTo>
                    <a:lnTo>
                      <a:pt x="1600" y="560"/>
                    </a:lnTo>
                    <a:lnTo>
                      <a:pt x="1624" y="520"/>
                    </a:lnTo>
                    <a:lnTo>
                      <a:pt x="1642" y="482"/>
                    </a:lnTo>
                    <a:lnTo>
                      <a:pt x="1642" y="482"/>
                    </a:lnTo>
                    <a:lnTo>
                      <a:pt x="1650" y="460"/>
                    </a:lnTo>
                    <a:lnTo>
                      <a:pt x="1656" y="438"/>
                    </a:lnTo>
                    <a:lnTo>
                      <a:pt x="1662" y="414"/>
                    </a:lnTo>
                    <a:lnTo>
                      <a:pt x="1664" y="390"/>
                    </a:lnTo>
                    <a:lnTo>
                      <a:pt x="1670" y="336"/>
                    </a:lnTo>
                    <a:lnTo>
                      <a:pt x="1672" y="280"/>
                    </a:lnTo>
                    <a:lnTo>
                      <a:pt x="1674" y="228"/>
                    </a:lnTo>
                    <a:lnTo>
                      <a:pt x="1676" y="178"/>
                    </a:lnTo>
                    <a:lnTo>
                      <a:pt x="1682" y="136"/>
                    </a:lnTo>
                    <a:lnTo>
                      <a:pt x="1686" y="118"/>
                    </a:lnTo>
                    <a:lnTo>
                      <a:pt x="1690" y="102"/>
                    </a:lnTo>
                    <a:lnTo>
                      <a:pt x="1690" y="102"/>
                    </a:lnTo>
                    <a:lnTo>
                      <a:pt x="1736" y="0"/>
                    </a:lnTo>
                    <a:lnTo>
                      <a:pt x="13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155"/>
              <p:cNvSpPr>
                <a:spLocks/>
              </p:cNvSpPr>
              <p:nvPr/>
            </p:nvSpPr>
            <p:spPr bwMode="auto">
              <a:xfrm>
                <a:off x="9636847" y="4856163"/>
                <a:ext cx="1311275" cy="3752850"/>
              </a:xfrm>
              <a:custGeom>
                <a:avLst/>
                <a:gdLst>
                  <a:gd name="T0" fmla="*/ 494 w 826"/>
                  <a:gd name="T1" fmla="*/ 1940 h 2364"/>
                  <a:gd name="T2" fmla="*/ 502 w 826"/>
                  <a:gd name="T3" fmla="*/ 1926 h 2364"/>
                  <a:gd name="T4" fmla="*/ 516 w 826"/>
                  <a:gd name="T5" fmla="*/ 1918 h 2364"/>
                  <a:gd name="T6" fmla="*/ 622 w 826"/>
                  <a:gd name="T7" fmla="*/ 1918 h 2364"/>
                  <a:gd name="T8" fmla="*/ 636 w 826"/>
                  <a:gd name="T9" fmla="*/ 1924 h 2364"/>
                  <a:gd name="T10" fmla="*/ 644 w 826"/>
                  <a:gd name="T11" fmla="*/ 1934 h 2364"/>
                  <a:gd name="T12" fmla="*/ 648 w 826"/>
                  <a:gd name="T13" fmla="*/ 1946 h 2364"/>
                  <a:gd name="T14" fmla="*/ 664 w 826"/>
                  <a:gd name="T15" fmla="*/ 1968 h 2364"/>
                  <a:gd name="T16" fmla="*/ 692 w 826"/>
                  <a:gd name="T17" fmla="*/ 1990 h 2364"/>
                  <a:gd name="T18" fmla="*/ 714 w 826"/>
                  <a:gd name="T19" fmla="*/ 1998 h 2364"/>
                  <a:gd name="T20" fmla="*/ 740 w 826"/>
                  <a:gd name="T21" fmla="*/ 2002 h 2364"/>
                  <a:gd name="T22" fmla="*/ 758 w 826"/>
                  <a:gd name="T23" fmla="*/ 2000 h 2364"/>
                  <a:gd name="T24" fmla="*/ 786 w 826"/>
                  <a:gd name="T25" fmla="*/ 1992 h 2364"/>
                  <a:gd name="T26" fmla="*/ 798 w 826"/>
                  <a:gd name="T27" fmla="*/ 1984 h 2364"/>
                  <a:gd name="T28" fmla="*/ 810 w 826"/>
                  <a:gd name="T29" fmla="*/ 1968 h 2364"/>
                  <a:gd name="T30" fmla="*/ 818 w 826"/>
                  <a:gd name="T31" fmla="*/ 1946 h 2364"/>
                  <a:gd name="T32" fmla="*/ 826 w 826"/>
                  <a:gd name="T33" fmla="*/ 1886 h 2364"/>
                  <a:gd name="T34" fmla="*/ 826 w 826"/>
                  <a:gd name="T35" fmla="*/ 1860 h 2364"/>
                  <a:gd name="T36" fmla="*/ 818 w 826"/>
                  <a:gd name="T37" fmla="*/ 1816 h 2364"/>
                  <a:gd name="T38" fmla="*/ 806 w 826"/>
                  <a:gd name="T39" fmla="*/ 1790 h 2364"/>
                  <a:gd name="T40" fmla="*/ 794 w 826"/>
                  <a:gd name="T41" fmla="*/ 1778 h 2364"/>
                  <a:gd name="T42" fmla="*/ 778 w 826"/>
                  <a:gd name="T43" fmla="*/ 1768 h 2364"/>
                  <a:gd name="T44" fmla="*/ 758 w 826"/>
                  <a:gd name="T45" fmla="*/ 1764 h 2364"/>
                  <a:gd name="T46" fmla="*/ 746 w 826"/>
                  <a:gd name="T47" fmla="*/ 1762 h 2364"/>
                  <a:gd name="T48" fmla="*/ 718 w 826"/>
                  <a:gd name="T49" fmla="*/ 1764 h 2364"/>
                  <a:gd name="T50" fmla="*/ 696 w 826"/>
                  <a:gd name="T51" fmla="*/ 1772 h 2364"/>
                  <a:gd name="T52" fmla="*/ 662 w 826"/>
                  <a:gd name="T53" fmla="*/ 1796 h 2364"/>
                  <a:gd name="T54" fmla="*/ 642 w 826"/>
                  <a:gd name="T55" fmla="*/ 1822 h 2364"/>
                  <a:gd name="T56" fmla="*/ 636 w 826"/>
                  <a:gd name="T57" fmla="*/ 1834 h 2364"/>
                  <a:gd name="T58" fmla="*/ 628 w 826"/>
                  <a:gd name="T59" fmla="*/ 1844 h 2364"/>
                  <a:gd name="T60" fmla="*/ 616 w 826"/>
                  <a:gd name="T61" fmla="*/ 1848 h 2364"/>
                  <a:gd name="T62" fmla="*/ 520 w 826"/>
                  <a:gd name="T63" fmla="*/ 1848 h 2364"/>
                  <a:gd name="T64" fmla="*/ 504 w 826"/>
                  <a:gd name="T65" fmla="*/ 1842 h 2364"/>
                  <a:gd name="T66" fmla="*/ 498 w 826"/>
                  <a:gd name="T67" fmla="*/ 1826 h 2364"/>
                  <a:gd name="T68" fmla="*/ 498 w 826"/>
                  <a:gd name="T69" fmla="*/ 1566 h 2364"/>
                  <a:gd name="T70" fmla="*/ 494 w 826"/>
                  <a:gd name="T71" fmla="*/ 1556 h 2364"/>
                  <a:gd name="T72" fmla="*/ 496 w 826"/>
                  <a:gd name="T73" fmla="*/ 1550 h 2364"/>
                  <a:gd name="T74" fmla="*/ 498 w 826"/>
                  <a:gd name="T75" fmla="*/ 0 h 2364"/>
                  <a:gd name="T76" fmla="*/ 468 w 826"/>
                  <a:gd name="T77" fmla="*/ 26 h 2364"/>
                  <a:gd name="T78" fmla="*/ 408 w 826"/>
                  <a:gd name="T79" fmla="*/ 82 h 2364"/>
                  <a:gd name="T80" fmla="*/ 350 w 826"/>
                  <a:gd name="T81" fmla="*/ 142 h 2364"/>
                  <a:gd name="T82" fmla="*/ 296 w 826"/>
                  <a:gd name="T83" fmla="*/ 206 h 2364"/>
                  <a:gd name="T84" fmla="*/ 246 w 826"/>
                  <a:gd name="T85" fmla="*/ 276 h 2364"/>
                  <a:gd name="T86" fmla="*/ 198 w 826"/>
                  <a:gd name="T87" fmla="*/ 350 h 2364"/>
                  <a:gd name="T88" fmla="*/ 152 w 826"/>
                  <a:gd name="T89" fmla="*/ 432 h 2364"/>
                  <a:gd name="T90" fmla="*/ 112 w 826"/>
                  <a:gd name="T91" fmla="*/ 516 h 2364"/>
                  <a:gd name="T92" fmla="*/ 94 w 826"/>
                  <a:gd name="T93" fmla="*/ 562 h 2364"/>
                  <a:gd name="T94" fmla="*/ 50 w 826"/>
                  <a:gd name="T95" fmla="*/ 688 h 2364"/>
                  <a:gd name="T96" fmla="*/ 22 w 826"/>
                  <a:gd name="T97" fmla="*/ 810 h 2364"/>
                  <a:gd name="T98" fmla="*/ 6 w 826"/>
                  <a:gd name="T99" fmla="*/ 928 h 2364"/>
                  <a:gd name="T100" fmla="*/ 0 w 826"/>
                  <a:gd name="T101" fmla="*/ 1042 h 2364"/>
                  <a:gd name="T102" fmla="*/ 4 w 826"/>
                  <a:gd name="T103" fmla="*/ 1152 h 2364"/>
                  <a:gd name="T104" fmla="*/ 16 w 826"/>
                  <a:gd name="T105" fmla="*/ 1256 h 2364"/>
                  <a:gd name="T106" fmla="*/ 34 w 826"/>
                  <a:gd name="T107" fmla="*/ 1354 h 2364"/>
                  <a:gd name="T108" fmla="*/ 58 w 826"/>
                  <a:gd name="T109" fmla="*/ 1448 h 2364"/>
                  <a:gd name="T110" fmla="*/ 86 w 826"/>
                  <a:gd name="T111" fmla="*/ 1534 h 2364"/>
                  <a:gd name="T112" fmla="*/ 148 w 826"/>
                  <a:gd name="T113" fmla="*/ 1686 h 2364"/>
                  <a:gd name="T114" fmla="*/ 206 w 826"/>
                  <a:gd name="T115" fmla="*/ 1806 h 2364"/>
                  <a:gd name="T116" fmla="*/ 268 w 826"/>
                  <a:gd name="T117" fmla="*/ 1918 h 2364"/>
                  <a:gd name="T118" fmla="*/ 362 w 826"/>
                  <a:gd name="T119" fmla="*/ 2096 h 2364"/>
                  <a:gd name="T120" fmla="*/ 494 w 826"/>
                  <a:gd name="T121" fmla="*/ 2364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2364">
                    <a:moveTo>
                      <a:pt x="494" y="1940"/>
                    </a:moveTo>
                    <a:lnTo>
                      <a:pt x="494" y="1940"/>
                    </a:lnTo>
                    <a:lnTo>
                      <a:pt x="496" y="1932"/>
                    </a:lnTo>
                    <a:lnTo>
                      <a:pt x="502" y="1926"/>
                    </a:lnTo>
                    <a:lnTo>
                      <a:pt x="508" y="1920"/>
                    </a:lnTo>
                    <a:lnTo>
                      <a:pt x="516" y="1918"/>
                    </a:lnTo>
                    <a:lnTo>
                      <a:pt x="622" y="1918"/>
                    </a:lnTo>
                    <a:lnTo>
                      <a:pt x="622" y="1918"/>
                    </a:lnTo>
                    <a:lnTo>
                      <a:pt x="628" y="1920"/>
                    </a:lnTo>
                    <a:lnTo>
                      <a:pt x="636" y="1924"/>
                    </a:lnTo>
                    <a:lnTo>
                      <a:pt x="640" y="1928"/>
                    </a:lnTo>
                    <a:lnTo>
                      <a:pt x="644" y="1934"/>
                    </a:lnTo>
                    <a:lnTo>
                      <a:pt x="644" y="1934"/>
                    </a:lnTo>
                    <a:lnTo>
                      <a:pt x="648" y="1946"/>
                    </a:lnTo>
                    <a:lnTo>
                      <a:pt x="654" y="1956"/>
                    </a:lnTo>
                    <a:lnTo>
                      <a:pt x="664" y="1968"/>
                    </a:lnTo>
                    <a:lnTo>
                      <a:pt x="676" y="1980"/>
                    </a:lnTo>
                    <a:lnTo>
                      <a:pt x="692" y="1990"/>
                    </a:lnTo>
                    <a:lnTo>
                      <a:pt x="702" y="1994"/>
                    </a:lnTo>
                    <a:lnTo>
                      <a:pt x="714" y="1998"/>
                    </a:lnTo>
                    <a:lnTo>
                      <a:pt x="726" y="2000"/>
                    </a:lnTo>
                    <a:lnTo>
                      <a:pt x="740" y="2002"/>
                    </a:lnTo>
                    <a:lnTo>
                      <a:pt x="740" y="2002"/>
                    </a:lnTo>
                    <a:lnTo>
                      <a:pt x="758" y="2000"/>
                    </a:lnTo>
                    <a:lnTo>
                      <a:pt x="774" y="1998"/>
                    </a:lnTo>
                    <a:lnTo>
                      <a:pt x="786" y="1992"/>
                    </a:lnTo>
                    <a:lnTo>
                      <a:pt x="798" y="1984"/>
                    </a:lnTo>
                    <a:lnTo>
                      <a:pt x="798" y="1984"/>
                    </a:lnTo>
                    <a:lnTo>
                      <a:pt x="804" y="1976"/>
                    </a:lnTo>
                    <a:lnTo>
                      <a:pt x="810" y="1968"/>
                    </a:lnTo>
                    <a:lnTo>
                      <a:pt x="814" y="1958"/>
                    </a:lnTo>
                    <a:lnTo>
                      <a:pt x="818" y="1946"/>
                    </a:lnTo>
                    <a:lnTo>
                      <a:pt x="824" y="1918"/>
                    </a:lnTo>
                    <a:lnTo>
                      <a:pt x="826" y="1886"/>
                    </a:lnTo>
                    <a:lnTo>
                      <a:pt x="826" y="1886"/>
                    </a:lnTo>
                    <a:lnTo>
                      <a:pt x="826" y="1860"/>
                    </a:lnTo>
                    <a:lnTo>
                      <a:pt x="822" y="1836"/>
                    </a:lnTo>
                    <a:lnTo>
                      <a:pt x="818" y="1816"/>
                    </a:lnTo>
                    <a:lnTo>
                      <a:pt x="810" y="1798"/>
                    </a:lnTo>
                    <a:lnTo>
                      <a:pt x="806" y="1790"/>
                    </a:lnTo>
                    <a:lnTo>
                      <a:pt x="800" y="1784"/>
                    </a:lnTo>
                    <a:lnTo>
                      <a:pt x="794" y="1778"/>
                    </a:lnTo>
                    <a:lnTo>
                      <a:pt x="786" y="1772"/>
                    </a:lnTo>
                    <a:lnTo>
                      <a:pt x="778" y="1768"/>
                    </a:lnTo>
                    <a:lnTo>
                      <a:pt x="768" y="1766"/>
                    </a:lnTo>
                    <a:lnTo>
                      <a:pt x="758" y="1764"/>
                    </a:lnTo>
                    <a:lnTo>
                      <a:pt x="746" y="1762"/>
                    </a:lnTo>
                    <a:lnTo>
                      <a:pt x="746" y="1762"/>
                    </a:lnTo>
                    <a:lnTo>
                      <a:pt x="732" y="1762"/>
                    </a:lnTo>
                    <a:lnTo>
                      <a:pt x="718" y="1764"/>
                    </a:lnTo>
                    <a:lnTo>
                      <a:pt x="706" y="1768"/>
                    </a:lnTo>
                    <a:lnTo>
                      <a:pt x="696" y="1772"/>
                    </a:lnTo>
                    <a:lnTo>
                      <a:pt x="676" y="1782"/>
                    </a:lnTo>
                    <a:lnTo>
                      <a:pt x="662" y="1796"/>
                    </a:lnTo>
                    <a:lnTo>
                      <a:pt x="650" y="1810"/>
                    </a:lnTo>
                    <a:lnTo>
                      <a:pt x="642" y="1822"/>
                    </a:lnTo>
                    <a:lnTo>
                      <a:pt x="636" y="1834"/>
                    </a:lnTo>
                    <a:lnTo>
                      <a:pt x="636" y="1834"/>
                    </a:lnTo>
                    <a:lnTo>
                      <a:pt x="632" y="1840"/>
                    </a:lnTo>
                    <a:lnTo>
                      <a:pt x="628" y="1844"/>
                    </a:lnTo>
                    <a:lnTo>
                      <a:pt x="622" y="1848"/>
                    </a:lnTo>
                    <a:lnTo>
                      <a:pt x="616" y="1848"/>
                    </a:lnTo>
                    <a:lnTo>
                      <a:pt x="520" y="1848"/>
                    </a:lnTo>
                    <a:lnTo>
                      <a:pt x="520" y="1848"/>
                    </a:lnTo>
                    <a:lnTo>
                      <a:pt x="512" y="1846"/>
                    </a:lnTo>
                    <a:lnTo>
                      <a:pt x="504" y="1842"/>
                    </a:lnTo>
                    <a:lnTo>
                      <a:pt x="500" y="1834"/>
                    </a:lnTo>
                    <a:lnTo>
                      <a:pt x="498" y="1826"/>
                    </a:lnTo>
                    <a:lnTo>
                      <a:pt x="498" y="1566"/>
                    </a:lnTo>
                    <a:lnTo>
                      <a:pt x="498" y="1566"/>
                    </a:lnTo>
                    <a:lnTo>
                      <a:pt x="496" y="1562"/>
                    </a:lnTo>
                    <a:lnTo>
                      <a:pt x="494" y="1556"/>
                    </a:lnTo>
                    <a:lnTo>
                      <a:pt x="494" y="1556"/>
                    </a:lnTo>
                    <a:lnTo>
                      <a:pt x="496" y="1550"/>
                    </a:lnTo>
                    <a:lnTo>
                      <a:pt x="498" y="1544"/>
                    </a:lnTo>
                    <a:lnTo>
                      <a:pt x="498" y="0"/>
                    </a:lnTo>
                    <a:lnTo>
                      <a:pt x="498" y="0"/>
                    </a:lnTo>
                    <a:lnTo>
                      <a:pt x="468" y="26"/>
                    </a:lnTo>
                    <a:lnTo>
                      <a:pt x="438" y="54"/>
                    </a:lnTo>
                    <a:lnTo>
                      <a:pt x="408" y="82"/>
                    </a:lnTo>
                    <a:lnTo>
                      <a:pt x="380" y="110"/>
                    </a:lnTo>
                    <a:lnTo>
                      <a:pt x="350" y="142"/>
                    </a:lnTo>
                    <a:lnTo>
                      <a:pt x="324" y="172"/>
                    </a:lnTo>
                    <a:lnTo>
                      <a:pt x="296" y="206"/>
                    </a:lnTo>
                    <a:lnTo>
                      <a:pt x="270" y="240"/>
                    </a:lnTo>
                    <a:lnTo>
                      <a:pt x="246" y="276"/>
                    </a:lnTo>
                    <a:lnTo>
                      <a:pt x="220" y="312"/>
                    </a:lnTo>
                    <a:lnTo>
                      <a:pt x="198" y="350"/>
                    </a:lnTo>
                    <a:lnTo>
                      <a:pt x="174" y="390"/>
                    </a:lnTo>
                    <a:lnTo>
                      <a:pt x="152" y="432"/>
                    </a:lnTo>
                    <a:lnTo>
                      <a:pt x="132" y="474"/>
                    </a:lnTo>
                    <a:lnTo>
                      <a:pt x="112" y="516"/>
                    </a:lnTo>
                    <a:lnTo>
                      <a:pt x="94" y="562"/>
                    </a:lnTo>
                    <a:lnTo>
                      <a:pt x="94" y="562"/>
                    </a:lnTo>
                    <a:lnTo>
                      <a:pt x="70" y="626"/>
                    </a:lnTo>
                    <a:lnTo>
                      <a:pt x="50" y="688"/>
                    </a:lnTo>
                    <a:lnTo>
                      <a:pt x="34" y="748"/>
                    </a:lnTo>
                    <a:lnTo>
                      <a:pt x="22" y="810"/>
                    </a:lnTo>
                    <a:lnTo>
                      <a:pt x="12" y="868"/>
                    </a:lnTo>
                    <a:lnTo>
                      <a:pt x="6" y="928"/>
                    </a:lnTo>
                    <a:lnTo>
                      <a:pt x="0" y="986"/>
                    </a:lnTo>
                    <a:lnTo>
                      <a:pt x="0" y="1042"/>
                    </a:lnTo>
                    <a:lnTo>
                      <a:pt x="0" y="1098"/>
                    </a:lnTo>
                    <a:lnTo>
                      <a:pt x="4" y="1152"/>
                    </a:lnTo>
                    <a:lnTo>
                      <a:pt x="8" y="1204"/>
                    </a:lnTo>
                    <a:lnTo>
                      <a:pt x="16" y="1256"/>
                    </a:lnTo>
                    <a:lnTo>
                      <a:pt x="24" y="1306"/>
                    </a:lnTo>
                    <a:lnTo>
                      <a:pt x="34" y="1354"/>
                    </a:lnTo>
                    <a:lnTo>
                      <a:pt x="46" y="1402"/>
                    </a:lnTo>
                    <a:lnTo>
                      <a:pt x="58" y="1448"/>
                    </a:lnTo>
                    <a:lnTo>
                      <a:pt x="72" y="1492"/>
                    </a:lnTo>
                    <a:lnTo>
                      <a:pt x="86" y="1534"/>
                    </a:lnTo>
                    <a:lnTo>
                      <a:pt x="116" y="1614"/>
                    </a:lnTo>
                    <a:lnTo>
                      <a:pt x="148" y="1686"/>
                    </a:lnTo>
                    <a:lnTo>
                      <a:pt x="178" y="1750"/>
                    </a:lnTo>
                    <a:lnTo>
                      <a:pt x="206" y="1806"/>
                    </a:lnTo>
                    <a:lnTo>
                      <a:pt x="232" y="1854"/>
                    </a:lnTo>
                    <a:lnTo>
                      <a:pt x="268" y="1918"/>
                    </a:lnTo>
                    <a:lnTo>
                      <a:pt x="268" y="1918"/>
                    </a:lnTo>
                    <a:lnTo>
                      <a:pt x="362" y="2096"/>
                    </a:lnTo>
                    <a:lnTo>
                      <a:pt x="426" y="2224"/>
                    </a:lnTo>
                    <a:lnTo>
                      <a:pt x="494" y="2364"/>
                    </a:lnTo>
                    <a:lnTo>
                      <a:pt x="494" y="194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56"/>
              <p:cNvSpPr>
                <a:spLocks/>
              </p:cNvSpPr>
              <p:nvPr/>
            </p:nvSpPr>
            <p:spPr bwMode="auto">
              <a:xfrm>
                <a:off x="10497272" y="5815013"/>
                <a:ext cx="1374775" cy="1476375"/>
              </a:xfrm>
              <a:custGeom>
                <a:avLst/>
                <a:gdLst>
                  <a:gd name="T0" fmla="*/ 866 w 866"/>
                  <a:gd name="T1" fmla="*/ 6 h 930"/>
                  <a:gd name="T2" fmla="*/ 512 w 866"/>
                  <a:gd name="T3" fmla="*/ 6 h 930"/>
                  <a:gd name="T4" fmla="*/ 510 w 866"/>
                  <a:gd name="T5" fmla="*/ 68 h 930"/>
                  <a:gd name="T6" fmla="*/ 510 w 866"/>
                  <a:gd name="T7" fmla="*/ 68 h 930"/>
                  <a:gd name="T8" fmla="*/ 522 w 866"/>
                  <a:gd name="T9" fmla="*/ 76 h 930"/>
                  <a:gd name="T10" fmla="*/ 538 w 866"/>
                  <a:gd name="T11" fmla="*/ 86 h 930"/>
                  <a:gd name="T12" fmla="*/ 554 w 866"/>
                  <a:gd name="T13" fmla="*/ 98 h 930"/>
                  <a:gd name="T14" fmla="*/ 568 w 866"/>
                  <a:gd name="T15" fmla="*/ 114 h 930"/>
                  <a:gd name="T16" fmla="*/ 582 w 866"/>
                  <a:gd name="T17" fmla="*/ 132 h 930"/>
                  <a:gd name="T18" fmla="*/ 592 w 866"/>
                  <a:gd name="T19" fmla="*/ 154 h 930"/>
                  <a:gd name="T20" fmla="*/ 596 w 866"/>
                  <a:gd name="T21" fmla="*/ 168 h 930"/>
                  <a:gd name="T22" fmla="*/ 600 w 866"/>
                  <a:gd name="T23" fmla="*/ 180 h 930"/>
                  <a:gd name="T24" fmla="*/ 602 w 866"/>
                  <a:gd name="T25" fmla="*/ 196 h 930"/>
                  <a:gd name="T26" fmla="*/ 602 w 866"/>
                  <a:gd name="T27" fmla="*/ 210 h 930"/>
                  <a:gd name="T28" fmla="*/ 602 w 866"/>
                  <a:gd name="T29" fmla="*/ 210 h 930"/>
                  <a:gd name="T30" fmla="*/ 600 w 866"/>
                  <a:gd name="T31" fmla="*/ 224 h 930"/>
                  <a:gd name="T32" fmla="*/ 598 w 866"/>
                  <a:gd name="T33" fmla="*/ 238 h 930"/>
                  <a:gd name="T34" fmla="*/ 592 w 866"/>
                  <a:gd name="T35" fmla="*/ 250 h 930"/>
                  <a:gd name="T36" fmla="*/ 586 w 866"/>
                  <a:gd name="T37" fmla="*/ 262 h 930"/>
                  <a:gd name="T38" fmla="*/ 580 w 866"/>
                  <a:gd name="T39" fmla="*/ 274 h 930"/>
                  <a:gd name="T40" fmla="*/ 570 w 866"/>
                  <a:gd name="T41" fmla="*/ 286 h 930"/>
                  <a:gd name="T42" fmla="*/ 560 w 866"/>
                  <a:gd name="T43" fmla="*/ 296 h 930"/>
                  <a:gd name="T44" fmla="*/ 550 w 866"/>
                  <a:gd name="T45" fmla="*/ 304 h 930"/>
                  <a:gd name="T46" fmla="*/ 536 w 866"/>
                  <a:gd name="T47" fmla="*/ 314 h 930"/>
                  <a:gd name="T48" fmla="*/ 524 w 866"/>
                  <a:gd name="T49" fmla="*/ 320 h 930"/>
                  <a:gd name="T50" fmla="*/ 510 w 866"/>
                  <a:gd name="T51" fmla="*/ 328 h 930"/>
                  <a:gd name="T52" fmla="*/ 494 w 866"/>
                  <a:gd name="T53" fmla="*/ 332 h 930"/>
                  <a:gd name="T54" fmla="*/ 478 w 866"/>
                  <a:gd name="T55" fmla="*/ 338 h 930"/>
                  <a:gd name="T56" fmla="*/ 462 w 866"/>
                  <a:gd name="T57" fmla="*/ 340 h 930"/>
                  <a:gd name="T58" fmla="*/ 444 w 866"/>
                  <a:gd name="T59" fmla="*/ 342 h 930"/>
                  <a:gd name="T60" fmla="*/ 426 w 866"/>
                  <a:gd name="T61" fmla="*/ 344 h 930"/>
                  <a:gd name="T62" fmla="*/ 426 w 866"/>
                  <a:gd name="T63" fmla="*/ 344 h 930"/>
                  <a:gd name="T64" fmla="*/ 410 w 866"/>
                  <a:gd name="T65" fmla="*/ 342 h 930"/>
                  <a:gd name="T66" fmla="*/ 392 w 866"/>
                  <a:gd name="T67" fmla="*/ 340 h 930"/>
                  <a:gd name="T68" fmla="*/ 378 w 866"/>
                  <a:gd name="T69" fmla="*/ 336 h 930"/>
                  <a:gd name="T70" fmla="*/ 362 w 866"/>
                  <a:gd name="T71" fmla="*/ 330 h 930"/>
                  <a:gd name="T72" fmla="*/ 350 w 866"/>
                  <a:gd name="T73" fmla="*/ 324 h 930"/>
                  <a:gd name="T74" fmla="*/ 336 w 866"/>
                  <a:gd name="T75" fmla="*/ 316 h 930"/>
                  <a:gd name="T76" fmla="*/ 326 w 866"/>
                  <a:gd name="T77" fmla="*/ 306 h 930"/>
                  <a:gd name="T78" fmla="*/ 316 w 866"/>
                  <a:gd name="T79" fmla="*/ 296 h 930"/>
                  <a:gd name="T80" fmla="*/ 306 w 866"/>
                  <a:gd name="T81" fmla="*/ 286 h 930"/>
                  <a:gd name="T82" fmla="*/ 300 w 866"/>
                  <a:gd name="T83" fmla="*/ 274 h 930"/>
                  <a:gd name="T84" fmla="*/ 292 w 866"/>
                  <a:gd name="T85" fmla="*/ 262 h 930"/>
                  <a:gd name="T86" fmla="*/ 288 w 866"/>
                  <a:gd name="T87" fmla="*/ 250 h 930"/>
                  <a:gd name="T88" fmla="*/ 282 w 866"/>
                  <a:gd name="T89" fmla="*/ 236 h 930"/>
                  <a:gd name="T90" fmla="*/ 280 w 866"/>
                  <a:gd name="T91" fmla="*/ 224 h 930"/>
                  <a:gd name="T92" fmla="*/ 278 w 866"/>
                  <a:gd name="T93" fmla="*/ 210 h 930"/>
                  <a:gd name="T94" fmla="*/ 278 w 866"/>
                  <a:gd name="T95" fmla="*/ 196 h 930"/>
                  <a:gd name="T96" fmla="*/ 278 w 866"/>
                  <a:gd name="T97" fmla="*/ 196 h 930"/>
                  <a:gd name="T98" fmla="*/ 280 w 866"/>
                  <a:gd name="T99" fmla="*/ 176 h 930"/>
                  <a:gd name="T100" fmla="*/ 286 w 866"/>
                  <a:gd name="T101" fmla="*/ 156 h 930"/>
                  <a:gd name="T102" fmla="*/ 294 w 866"/>
                  <a:gd name="T103" fmla="*/ 138 h 930"/>
                  <a:gd name="T104" fmla="*/ 306 w 866"/>
                  <a:gd name="T105" fmla="*/ 122 h 930"/>
                  <a:gd name="T106" fmla="*/ 318 w 866"/>
                  <a:gd name="T107" fmla="*/ 108 h 930"/>
                  <a:gd name="T108" fmla="*/ 330 w 866"/>
                  <a:gd name="T109" fmla="*/ 96 h 930"/>
                  <a:gd name="T110" fmla="*/ 350 w 866"/>
                  <a:gd name="T111" fmla="*/ 78 h 930"/>
                  <a:gd name="T112" fmla="*/ 350 w 866"/>
                  <a:gd name="T113" fmla="*/ 0 h 930"/>
                  <a:gd name="T114" fmla="*/ 0 w 866"/>
                  <a:gd name="T115" fmla="*/ 0 h 930"/>
                  <a:gd name="T116" fmla="*/ 0 w 866"/>
                  <a:gd name="T117" fmla="*/ 930 h 930"/>
                  <a:gd name="T118" fmla="*/ 866 w 866"/>
                  <a:gd name="T119" fmla="*/ 930 h 930"/>
                  <a:gd name="T120" fmla="*/ 866 w 866"/>
                  <a:gd name="T121" fmla="*/ 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6" h="930">
                    <a:moveTo>
                      <a:pt x="866" y="6"/>
                    </a:moveTo>
                    <a:lnTo>
                      <a:pt x="512" y="6"/>
                    </a:lnTo>
                    <a:lnTo>
                      <a:pt x="510" y="68"/>
                    </a:lnTo>
                    <a:lnTo>
                      <a:pt x="510" y="68"/>
                    </a:lnTo>
                    <a:lnTo>
                      <a:pt x="522" y="76"/>
                    </a:lnTo>
                    <a:lnTo>
                      <a:pt x="538" y="86"/>
                    </a:lnTo>
                    <a:lnTo>
                      <a:pt x="554" y="98"/>
                    </a:lnTo>
                    <a:lnTo>
                      <a:pt x="568" y="114"/>
                    </a:lnTo>
                    <a:lnTo>
                      <a:pt x="582" y="132"/>
                    </a:lnTo>
                    <a:lnTo>
                      <a:pt x="592" y="154"/>
                    </a:lnTo>
                    <a:lnTo>
                      <a:pt x="596" y="168"/>
                    </a:lnTo>
                    <a:lnTo>
                      <a:pt x="600" y="180"/>
                    </a:lnTo>
                    <a:lnTo>
                      <a:pt x="602" y="196"/>
                    </a:lnTo>
                    <a:lnTo>
                      <a:pt x="602" y="210"/>
                    </a:lnTo>
                    <a:lnTo>
                      <a:pt x="602" y="210"/>
                    </a:lnTo>
                    <a:lnTo>
                      <a:pt x="600" y="224"/>
                    </a:lnTo>
                    <a:lnTo>
                      <a:pt x="598" y="238"/>
                    </a:lnTo>
                    <a:lnTo>
                      <a:pt x="592" y="250"/>
                    </a:lnTo>
                    <a:lnTo>
                      <a:pt x="586" y="262"/>
                    </a:lnTo>
                    <a:lnTo>
                      <a:pt x="580" y="274"/>
                    </a:lnTo>
                    <a:lnTo>
                      <a:pt x="570" y="286"/>
                    </a:lnTo>
                    <a:lnTo>
                      <a:pt x="560" y="296"/>
                    </a:lnTo>
                    <a:lnTo>
                      <a:pt x="550" y="304"/>
                    </a:lnTo>
                    <a:lnTo>
                      <a:pt x="536" y="314"/>
                    </a:lnTo>
                    <a:lnTo>
                      <a:pt x="524" y="320"/>
                    </a:lnTo>
                    <a:lnTo>
                      <a:pt x="510" y="328"/>
                    </a:lnTo>
                    <a:lnTo>
                      <a:pt x="494" y="332"/>
                    </a:lnTo>
                    <a:lnTo>
                      <a:pt x="478" y="338"/>
                    </a:lnTo>
                    <a:lnTo>
                      <a:pt x="462" y="340"/>
                    </a:lnTo>
                    <a:lnTo>
                      <a:pt x="444" y="342"/>
                    </a:lnTo>
                    <a:lnTo>
                      <a:pt x="426" y="344"/>
                    </a:lnTo>
                    <a:lnTo>
                      <a:pt x="426" y="344"/>
                    </a:lnTo>
                    <a:lnTo>
                      <a:pt x="410" y="342"/>
                    </a:lnTo>
                    <a:lnTo>
                      <a:pt x="392" y="340"/>
                    </a:lnTo>
                    <a:lnTo>
                      <a:pt x="378" y="336"/>
                    </a:lnTo>
                    <a:lnTo>
                      <a:pt x="362" y="330"/>
                    </a:lnTo>
                    <a:lnTo>
                      <a:pt x="350" y="324"/>
                    </a:lnTo>
                    <a:lnTo>
                      <a:pt x="336" y="316"/>
                    </a:lnTo>
                    <a:lnTo>
                      <a:pt x="326" y="306"/>
                    </a:lnTo>
                    <a:lnTo>
                      <a:pt x="316" y="296"/>
                    </a:lnTo>
                    <a:lnTo>
                      <a:pt x="306" y="286"/>
                    </a:lnTo>
                    <a:lnTo>
                      <a:pt x="300" y="274"/>
                    </a:lnTo>
                    <a:lnTo>
                      <a:pt x="292" y="262"/>
                    </a:lnTo>
                    <a:lnTo>
                      <a:pt x="288" y="250"/>
                    </a:lnTo>
                    <a:lnTo>
                      <a:pt x="282" y="236"/>
                    </a:lnTo>
                    <a:lnTo>
                      <a:pt x="280" y="224"/>
                    </a:lnTo>
                    <a:lnTo>
                      <a:pt x="278" y="210"/>
                    </a:lnTo>
                    <a:lnTo>
                      <a:pt x="278" y="196"/>
                    </a:lnTo>
                    <a:lnTo>
                      <a:pt x="278" y="196"/>
                    </a:lnTo>
                    <a:lnTo>
                      <a:pt x="280" y="176"/>
                    </a:lnTo>
                    <a:lnTo>
                      <a:pt x="286" y="156"/>
                    </a:lnTo>
                    <a:lnTo>
                      <a:pt x="294" y="138"/>
                    </a:lnTo>
                    <a:lnTo>
                      <a:pt x="306" y="122"/>
                    </a:lnTo>
                    <a:lnTo>
                      <a:pt x="318" y="108"/>
                    </a:lnTo>
                    <a:lnTo>
                      <a:pt x="330" y="96"/>
                    </a:lnTo>
                    <a:lnTo>
                      <a:pt x="350" y="78"/>
                    </a:lnTo>
                    <a:lnTo>
                      <a:pt x="350" y="0"/>
                    </a:lnTo>
                    <a:lnTo>
                      <a:pt x="0" y="0"/>
                    </a:lnTo>
                    <a:lnTo>
                      <a:pt x="0" y="930"/>
                    </a:lnTo>
                    <a:lnTo>
                      <a:pt x="866" y="930"/>
                    </a:lnTo>
                    <a:lnTo>
                      <a:pt x="866" y="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168"/>
              <p:cNvSpPr>
                <a:spLocks/>
              </p:cNvSpPr>
              <p:nvPr/>
            </p:nvSpPr>
            <p:spPr bwMode="auto">
              <a:xfrm>
                <a:off x="10897322" y="10028238"/>
                <a:ext cx="2032000" cy="1870075"/>
              </a:xfrm>
              <a:custGeom>
                <a:avLst/>
                <a:gdLst>
                  <a:gd name="T0" fmla="*/ 1250 w 1280"/>
                  <a:gd name="T1" fmla="*/ 102 h 1178"/>
                  <a:gd name="T2" fmla="*/ 1266 w 1280"/>
                  <a:gd name="T3" fmla="*/ 118 h 1178"/>
                  <a:gd name="T4" fmla="*/ 1278 w 1280"/>
                  <a:gd name="T5" fmla="*/ 150 h 1178"/>
                  <a:gd name="T6" fmla="*/ 1278 w 1280"/>
                  <a:gd name="T7" fmla="*/ 170 h 1178"/>
                  <a:gd name="T8" fmla="*/ 1260 w 1280"/>
                  <a:gd name="T9" fmla="*/ 202 h 1178"/>
                  <a:gd name="T10" fmla="*/ 1222 w 1280"/>
                  <a:gd name="T11" fmla="*/ 248 h 1178"/>
                  <a:gd name="T12" fmla="*/ 1220 w 1280"/>
                  <a:gd name="T13" fmla="*/ 258 h 1178"/>
                  <a:gd name="T14" fmla="*/ 1236 w 1280"/>
                  <a:gd name="T15" fmla="*/ 288 h 1178"/>
                  <a:gd name="T16" fmla="*/ 1262 w 1280"/>
                  <a:gd name="T17" fmla="*/ 316 h 1178"/>
                  <a:gd name="T18" fmla="*/ 1270 w 1280"/>
                  <a:gd name="T19" fmla="*/ 342 h 1178"/>
                  <a:gd name="T20" fmla="*/ 1254 w 1280"/>
                  <a:gd name="T21" fmla="*/ 382 h 1178"/>
                  <a:gd name="T22" fmla="*/ 1226 w 1280"/>
                  <a:gd name="T23" fmla="*/ 422 h 1178"/>
                  <a:gd name="T24" fmla="*/ 1220 w 1280"/>
                  <a:gd name="T25" fmla="*/ 450 h 1178"/>
                  <a:gd name="T26" fmla="*/ 1228 w 1280"/>
                  <a:gd name="T27" fmla="*/ 472 h 1178"/>
                  <a:gd name="T28" fmla="*/ 1254 w 1280"/>
                  <a:gd name="T29" fmla="*/ 496 h 1178"/>
                  <a:gd name="T30" fmla="*/ 1266 w 1280"/>
                  <a:gd name="T31" fmla="*/ 522 h 1178"/>
                  <a:gd name="T32" fmla="*/ 1258 w 1280"/>
                  <a:gd name="T33" fmla="*/ 546 h 1178"/>
                  <a:gd name="T34" fmla="*/ 1222 w 1280"/>
                  <a:gd name="T35" fmla="*/ 602 h 1178"/>
                  <a:gd name="T36" fmla="*/ 1222 w 1280"/>
                  <a:gd name="T37" fmla="*/ 622 h 1178"/>
                  <a:gd name="T38" fmla="*/ 1244 w 1280"/>
                  <a:gd name="T39" fmla="*/ 652 h 1178"/>
                  <a:gd name="T40" fmla="*/ 1264 w 1280"/>
                  <a:gd name="T41" fmla="*/ 684 h 1178"/>
                  <a:gd name="T42" fmla="*/ 1264 w 1280"/>
                  <a:gd name="T43" fmla="*/ 706 h 1178"/>
                  <a:gd name="T44" fmla="*/ 1242 w 1280"/>
                  <a:gd name="T45" fmla="*/ 740 h 1178"/>
                  <a:gd name="T46" fmla="*/ 1216 w 1280"/>
                  <a:gd name="T47" fmla="*/ 788 h 1178"/>
                  <a:gd name="T48" fmla="*/ 1220 w 1280"/>
                  <a:gd name="T49" fmla="*/ 806 h 1178"/>
                  <a:gd name="T50" fmla="*/ 1242 w 1280"/>
                  <a:gd name="T51" fmla="*/ 834 h 1178"/>
                  <a:gd name="T52" fmla="*/ 1248 w 1280"/>
                  <a:gd name="T53" fmla="*/ 848 h 1178"/>
                  <a:gd name="T54" fmla="*/ 1238 w 1280"/>
                  <a:gd name="T55" fmla="*/ 884 h 1178"/>
                  <a:gd name="T56" fmla="*/ 1198 w 1280"/>
                  <a:gd name="T57" fmla="*/ 940 h 1178"/>
                  <a:gd name="T58" fmla="*/ 1146 w 1280"/>
                  <a:gd name="T59" fmla="*/ 990 h 1178"/>
                  <a:gd name="T60" fmla="*/ 344 w 1280"/>
                  <a:gd name="T61" fmla="*/ 1178 h 1178"/>
                  <a:gd name="T62" fmla="*/ 70 w 1280"/>
                  <a:gd name="T63" fmla="*/ 928 h 1178"/>
                  <a:gd name="T64" fmla="*/ 60 w 1280"/>
                  <a:gd name="T65" fmla="*/ 858 h 1178"/>
                  <a:gd name="T66" fmla="*/ 48 w 1280"/>
                  <a:gd name="T67" fmla="*/ 842 h 1178"/>
                  <a:gd name="T68" fmla="*/ 8 w 1280"/>
                  <a:gd name="T69" fmla="*/ 800 h 1178"/>
                  <a:gd name="T70" fmla="*/ 0 w 1280"/>
                  <a:gd name="T71" fmla="*/ 778 h 1178"/>
                  <a:gd name="T72" fmla="*/ 14 w 1280"/>
                  <a:gd name="T73" fmla="*/ 748 h 1178"/>
                  <a:gd name="T74" fmla="*/ 46 w 1280"/>
                  <a:gd name="T75" fmla="*/ 718 h 1178"/>
                  <a:gd name="T76" fmla="*/ 46 w 1280"/>
                  <a:gd name="T77" fmla="*/ 700 h 1178"/>
                  <a:gd name="T78" fmla="*/ 14 w 1280"/>
                  <a:gd name="T79" fmla="*/ 640 h 1178"/>
                  <a:gd name="T80" fmla="*/ 0 w 1280"/>
                  <a:gd name="T81" fmla="*/ 590 h 1178"/>
                  <a:gd name="T82" fmla="*/ 8 w 1280"/>
                  <a:gd name="T83" fmla="*/ 564 h 1178"/>
                  <a:gd name="T84" fmla="*/ 34 w 1280"/>
                  <a:gd name="T85" fmla="*/ 532 h 1178"/>
                  <a:gd name="T86" fmla="*/ 42 w 1280"/>
                  <a:gd name="T87" fmla="*/ 516 h 1178"/>
                  <a:gd name="T88" fmla="*/ 24 w 1280"/>
                  <a:gd name="T89" fmla="*/ 476 h 1178"/>
                  <a:gd name="T90" fmla="*/ 6 w 1280"/>
                  <a:gd name="T91" fmla="*/ 428 h 1178"/>
                  <a:gd name="T92" fmla="*/ 12 w 1280"/>
                  <a:gd name="T93" fmla="*/ 404 h 1178"/>
                  <a:gd name="T94" fmla="*/ 42 w 1280"/>
                  <a:gd name="T95" fmla="*/ 346 h 1178"/>
                  <a:gd name="T96" fmla="*/ 42 w 1280"/>
                  <a:gd name="T97" fmla="*/ 324 h 1178"/>
                  <a:gd name="T98" fmla="*/ 16 w 1280"/>
                  <a:gd name="T99" fmla="*/ 284 h 1178"/>
                  <a:gd name="T100" fmla="*/ 0 w 1280"/>
                  <a:gd name="T101" fmla="*/ 240 h 1178"/>
                  <a:gd name="T102" fmla="*/ 0 w 1280"/>
                  <a:gd name="T103" fmla="*/ 182 h 1178"/>
                  <a:gd name="T104" fmla="*/ 10 w 1280"/>
                  <a:gd name="T105"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0" h="1178">
                    <a:moveTo>
                      <a:pt x="10" y="0"/>
                    </a:moveTo>
                    <a:lnTo>
                      <a:pt x="1250" y="0"/>
                    </a:lnTo>
                    <a:lnTo>
                      <a:pt x="1250" y="102"/>
                    </a:lnTo>
                    <a:lnTo>
                      <a:pt x="1250" y="102"/>
                    </a:lnTo>
                    <a:lnTo>
                      <a:pt x="1256" y="106"/>
                    </a:lnTo>
                    <a:lnTo>
                      <a:pt x="1266" y="118"/>
                    </a:lnTo>
                    <a:lnTo>
                      <a:pt x="1270" y="128"/>
                    </a:lnTo>
                    <a:lnTo>
                      <a:pt x="1276" y="138"/>
                    </a:lnTo>
                    <a:lnTo>
                      <a:pt x="1278" y="150"/>
                    </a:lnTo>
                    <a:lnTo>
                      <a:pt x="1280" y="164"/>
                    </a:lnTo>
                    <a:lnTo>
                      <a:pt x="1280" y="164"/>
                    </a:lnTo>
                    <a:lnTo>
                      <a:pt x="1278" y="170"/>
                    </a:lnTo>
                    <a:lnTo>
                      <a:pt x="1278" y="176"/>
                    </a:lnTo>
                    <a:lnTo>
                      <a:pt x="1270" y="190"/>
                    </a:lnTo>
                    <a:lnTo>
                      <a:pt x="1260" y="202"/>
                    </a:lnTo>
                    <a:lnTo>
                      <a:pt x="1250" y="214"/>
                    </a:lnTo>
                    <a:lnTo>
                      <a:pt x="1228" y="236"/>
                    </a:lnTo>
                    <a:lnTo>
                      <a:pt x="1222" y="248"/>
                    </a:lnTo>
                    <a:lnTo>
                      <a:pt x="1220" y="254"/>
                    </a:lnTo>
                    <a:lnTo>
                      <a:pt x="1220" y="258"/>
                    </a:lnTo>
                    <a:lnTo>
                      <a:pt x="1220" y="258"/>
                    </a:lnTo>
                    <a:lnTo>
                      <a:pt x="1222" y="268"/>
                    </a:lnTo>
                    <a:lnTo>
                      <a:pt x="1228" y="278"/>
                    </a:lnTo>
                    <a:lnTo>
                      <a:pt x="1236" y="288"/>
                    </a:lnTo>
                    <a:lnTo>
                      <a:pt x="1244" y="296"/>
                    </a:lnTo>
                    <a:lnTo>
                      <a:pt x="1254" y="306"/>
                    </a:lnTo>
                    <a:lnTo>
                      <a:pt x="1262" y="316"/>
                    </a:lnTo>
                    <a:lnTo>
                      <a:pt x="1268" y="328"/>
                    </a:lnTo>
                    <a:lnTo>
                      <a:pt x="1270" y="342"/>
                    </a:lnTo>
                    <a:lnTo>
                      <a:pt x="1270" y="342"/>
                    </a:lnTo>
                    <a:lnTo>
                      <a:pt x="1268" y="356"/>
                    </a:lnTo>
                    <a:lnTo>
                      <a:pt x="1262" y="370"/>
                    </a:lnTo>
                    <a:lnTo>
                      <a:pt x="1254" y="382"/>
                    </a:lnTo>
                    <a:lnTo>
                      <a:pt x="1244" y="396"/>
                    </a:lnTo>
                    <a:lnTo>
                      <a:pt x="1234" y="408"/>
                    </a:lnTo>
                    <a:lnTo>
                      <a:pt x="1226" y="422"/>
                    </a:lnTo>
                    <a:lnTo>
                      <a:pt x="1220" y="436"/>
                    </a:lnTo>
                    <a:lnTo>
                      <a:pt x="1220" y="442"/>
                    </a:lnTo>
                    <a:lnTo>
                      <a:pt x="1220" y="450"/>
                    </a:lnTo>
                    <a:lnTo>
                      <a:pt x="1220" y="450"/>
                    </a:lnTo>
                    <a:lnTo>
                      <a:pt x="1222" y="462"/>
                    </a:lnTo>
                    <a:lnTo>
                      <a:pt x="1228" y="472"/>
                    </a:lnTo>
                    <a:lnTo>
                      <a:pt x="1236" y="482"/>
                    </a:lnTo>
                    <a:lnTo>
                      <a:pt x="1246" y="488"/>
                    </a:lnTo>
                    <a:lnTo>
                      <a:pt x="1254" y="496"/>
                    </a:lnTo>
                    <a:lnTo>
                      <a:pt x="1262" y="504"/>
                    </a:lnTo>
                    <a:lnTo>
                      <a:pt x="1266" y="512"/>
                    </a:lnTo>
                    <a:lnTo>
                      <a:pt x="1266" y="522"/>
                    </a:lnTo>
                    <a:lnTo>
                      <a:pt x="1266" y="522"/>
                    </a:lnTo>
                    <a:lnTo>
                      <a:pt x="1264" y="534"/>
                    </a:lnTo>
                    <a:lnTo>
                      <a:pt x="1258" y="546"/>
                    </a:lnTo>
                    <a:lnTo>
                      <a:pt x="1242" y="568"/>
                    </a:lnTo>
                    <a:lnTo>
                      <a:pt x="1226" y="590"/>
                    </a:lnTo>
                    <a:lnTo>
                      <a:pt x="1222" y="602"/>
                    </a:lnTo>
                    <a:lnTo>
                      <a:pt x="1220" y="612"/>
                    </a:lnTo>
                    <a:lnTo>
                      <a:pt x="1220" y="612"/>
                    </a:lnTo>
                    <a:lnTo>
                      <a:pt x="1222" y="622"/>
                    </a:lnTo>
                    <a:lnTo>
                      <a:pt x="1226" y="632"/>
                    </a:lnTo>
                    <a:lnTo>
                      <a:pt x="1234" y="642"/>
                    </a:lnTo>
                    <a:lnTo>
                      <a:pt x="1244" y="652"/>
                    </a:lnTo>
                    <a:lnTo>
                      <a:pt x="1252" y="662"/>
                    </a:lnTo>
                    <a:lnTo>
                      <a:pt x="1260" y="672"/>
                    </a:lnTo>
                    <a:lnTo>
                      <a:pt x="1264" y="684"/>
                    </a:lnTo>
                    <a:lnTo>
                      <a:pt x="1266" y="694"/>
                    </a:lnTo>
                    <a:lnTo>
                      <a:pt x="1266" y="694"/>
                    </a:lnTo>
                    <a:lnTo>
                      <a:pt x="1264" y="706"/>
                    </a:lnTo>
                    <a:lnTo>
                      <a:pt x="1260" y="718"/>
                    </a:lnTo>
                    <a:lnTo>
                      <a:pt x="1252" y="730"/>
                    </a:lnTo>
                    <a:lnTo>
                      <a:pt x="1242" y="740"/>
                    </a:lnTo>
                    <a:lnTo>
                      <a:pt x="1226" y="764"/>
                    </a:lnTo>
                    <a:lnTo>
                      <a:pt x="1220" y="776"/>
                    </a:lnTo>
                    <a:lnTo>
                      <a:pt x="1216" y="788"/>
                    </a:lnTo>
                    <a:lnTo>
                      <a:pt x="1216" y="788"/>
                    </a:lnTo>
                    <a:lnTo>
                      <a:pt x="1216" y="798"/>
                    </a:lnTo>
                    <a:lnTo>
                      <a:pt x="1220" y="806"/>
                    </a:lnTo>
                    <a:lnTo>
                      <a:pt x="1224" y="814"/>
                    </a:lnTo>
                    <a:lnTo>
                      <a:pt x="1230" y="820"/>
                    </a:lnTo>
                    <a:lnTo>
                      <a:pt x="1242" y="834"/>
                    </a:lnTo>
                    <a:lnTo>
                      <a:pt x="1246" y="840"/>
                    </a:lnTo>
                    <a:lnTo>
                      <a:pt x="1248" y="848"/>
                    </a:lnTo>
                    <a:lnTo>
                      <a:pt x="1248" y="848"/>
                    </a:lnTo>
                    <a:lnTo>
                      <a:pt x="1246" y="858"/>
                    </a:lnTo>
                    <a:lnTo>
                      <a:pt x="1244" y="870"/>
                    </a:lnTo>
                    <a:lnTo>
                      <a:pt x="1238" y="884"/>
                    </a:lnTo>
                    <a:lnTo>
                      <a:pt x="1230" y="900"/>
                    </a:lnTo>
                    <a:lnTo>
                      <a:pt x="1216" y="920"/>
                    </a:lnTo>
                    <a:lnTo>
                      <a:pt x="1198" y="940"/>
                    </a:lnTo>
                    <a:lnTo>
                      <a:pt x="1174" y="964"/>
                    </a:lnTo>
                    <a:lnTo>
                      <a:pt x="1146" y="990"/>
                    </a:lnTo>
                    <a:lnTo>
                      <a:pt x="1146" y="990"/>
                    </a:lnTo>
                    <a:lnTo>
                      <a:pt x="1006" y="1112"/>
                    </a:lnTo>
                    <a:lnTo>
                      <a:pt x="930" y="1178"/>
                    </a:lnTo>
                    <a:lnTo>
                      <a:pt x="344" y="1178"/>
                    </a:lnTo>
                    <a:lnTo>
                      <a:pt x="74" y="952"/>
                    </a:lnTo>
                    <a:lnTo>
                      <a:pt x="74" y="952"/>
                    </a:lnTo>
                    <a:lnTo>
                      <a:pt x="70" y="928"/>
                    </a:lnTo>
                    <a:lnTo>
                      <a:pt x="66" y="902"/>
                    </a:lnTo>
                    <a:lnTo>
                      <a:pt x="64" y="876"/>
                    </a:lnTo>
                    <a:lnTo>
                      <a:pt x="60" y="858"/>
                    </a:lnTo>
                    <a:lnTo>
                      <a:pt x="60" y="858"/>
                    </a:lnTo>
                    <a:lnTo>
                      <a:pt x="56" y="850"/>
                    </a:lnTo>
                    <a:lnTo>
                      <a:pt x="48" y="842"/>
                    </a:lnTo>
                    <a:lnTo>
                      <a:pt x="28" y="822"/>
                    </a:lnTo>
                    <a:lnTo>
                      <a:pt x="18" y="812"/>
                    </a:lnTo>
                    <a:lnTo>
                      <a:pt x="8" y="800"/>
                    </a:lnTo>
                    <a:lnTo>
                      <a:pt x="2" y="790"/>
                    </a:lnTo>
                    <a:lnTo>
                      <a:pt x="0" y="778"/>
                    </a:lnTo>
                    <a:lnTo>
                      <a:pt x="0" y="778"/>
                    </a:lnTo>
                    <a:lnTo>
                      <a:pt x="2" y="766"/>
                    </a:lnTo>
                    <a:lnTo>
                      <a:pt x="8" y="756"/>
                    </a:lnTo>
                    <a:lnTo>
                      <a:pt x="14" y="748"/>
                    </a:lnTo>
                    <a:lnTo>
                      <a:pt x="24" y="740"/>
                    </a:lnTo>
                    <a:lnTo>
                      <a:pt x="40" y="726"/>
                    </a:lnTo>
                    <a:lnTo>
                      <a:pt x="46" y="718"/>
                    </a:lnTo>
                    <a:lnTo>
                      <a:pt x="48" y="710"/>
                    </a:lnTo>
                    <a:lnTo>
                      <a:pt x="48" y="710"/>
                    </a:lnTo>
                    <a:lnTo>
                      <a:pt x="46" y="700"/>
                    </a:lnTo>
                    <a:lnTo>
                      <a:pt x="40" y="688"/>
                    </a:lnTo>
                    <a:lnTo>
                      <a:pt x="22" y="658"/>
                    </a:lnTo>
                    <a:lnTo>
                      <a:pt x="14" y="640"/>
                    </a:lnTo>
                    <a:lnTo>
                      <a:pt x="6" y="622"/>
                    </a:lnTo>
                    <a:lnTo>
                      <a:pt x="0" y="606"/>
                    </a:lnTo>
                    <a:lnTo>
                      <a:pt x="0" y="590"/>
                    </a:lnTo>
                    <a:lnTo>
                      <a:pt x="0" y="590"/>
                    </a:lnTo>
                    <a:lnTo>
                      <a:pt x="2" y="576"/>
                    </a:lnTo>
                    <a:lnTo>
                      <a:pt x="8" y="564"/>
                    </a:lnTo>
                    <a:lnTo>
                      <a:pt x="14" y="554"/>
                    </a:lnTo>
                    <a:lnTo>
                      <a:pt x="20" y="546"/>
                    </a:lnTo>
                    <a:lnTo>
                      <a:pt x="34" y="532"/>
                    </a:lnTo>
                    <a:lnTo>
                      <a:pt x="38" y="524"/>
                    </a:lnTo>
                    <a:lnTo>
                      <a:pt x="42" y="516"/>
                    </a:lnTo>
                    <a:lnTo>
                      <a:pt x="42" y="516"/>
                    </a:lnTo>
                    <a:lnTo>
                      <a:pt x="40" y="508"/>
                    </a:lnTo>
                    <a:lnTo>
                      <a:pt x="38" y="498"/>
                    </a:lnTo>
                    <a:lnTo>
                      <a:pt x="24" y="476"/>
                    </a:lnTo>
                    <a:lnTo>
                      <a:pt x="12" y="452"/>
                    </a:lnTo>
                    <a:lnTo>
                      <a:pt x="8" y="440"/>
                    </a:lnTo>
                    <a:lnTo>
                      <a:pt x="6" y="428"/>
                    </a:lnTo>
                    <a:lnTo>
                      <a:pt x="6" y="428"/>
                    </a:lnTo>
                    <a:lnTo>
                      <a:pt x="8" y="416"/>
                    </a:lnTo>
                    <a:lnTo>
                      <a:pt x="12" y="404"/>
                    </a:lnTo>
                    <a:lnTo>
                      <a:pt x="26" y="380"/>
                    </a:lnTo>
                    <a:lnTo>
                      <a:pt x="38" y="358"/>
                    </a:lnTo>
                    <a:lnTo>
                      <a:pt x="42" y="346"/>
                    </a:lnTo>
                    <a:lnTo>
                      <a:pt x="44" y="336"/>
                    </a:lnTo>
                    <a:lnTo>
                      <a:pt x="44" y="336"/>
                    </a:lnTo>
                    <a:lnTo>
                      <a:pt x="42" y="324"/>
                    </a:lnTo>
                    <a:lnTo>
                      <a:pt x="38" y="314"/>
                    </a:lnTo>
                    <a:lnTo>
                      <a:pt x="24" y="294"/>
                    </a:lnTo>
                    <a:lnTo>
                      <a:pt x="16" y="284"/>
                    </a:lnTo>
                    <a:lnTo>
                      <a:pt x="8" y="270"/>
                    </a:lnTo>
                    <a:lnTo>
                      <a:pt x="2" y="256"/>
                    </a:lnTo>
                    <a:lnTo>
                      <a:pt x="0" y="240"/>
                    </a:lnTo>
                    <a:lnTo>
                      <a:pt x="0" y="240"/>
                    </a:lnTo>
                    <a:lnTo>
                      <a:pt x="0" y="216"/>
                    </a:lnTo>
                    <a:lnTo>
                      <a:pt x="0" y="182"/>
                    </a:lnTo>
                    <a:lnTo>
                      <a:pt x="4" y="102"/>
                    </a:lnTo>
                    <a:lnTo>
                      <a:pt x="10" y="0"/>
                    </a:lnTo>
                    <a:lnTo>
                      <a:pt x="10" y="0"/>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169"/>
              <p:cNvSpPr>
                <a:spLocks/>
              </p:cNvSpPr>
              <p:nvPr/>
            </p:nvSpPr>
            <p:spPr bwMode="auto">
              <a:xfrm>
                <a:off x="11462472" y="11955463"/>
                <a:ext cx="844550" cy="114300"/>
              </a:xfrm>
              <a:custGeom>
                <a:avLst/>
                <a:gdLst>
                  <a:gd name="T0" fmla="*/ 0 w 532"/>
                  <a:gd name="T1" fmla="*/ 0 h 72"/>
                  <a:gd name="T2" fmla="*/ 532 w 532"/>
                  <a:gd name="T3" fmla="*/ 0 h 72"/>
                  <a:gd name="T4" fmla="*/ 532 w 532"/>
                  <a:gd name="T5" fmla="*/ 0 h 72"/>
                  <a:gd name="T6" fmla="*/ 522 w 532"/>
                  <a:gd name="T7" fmla="*/ 12 h 72"/>
                  <a:gd name="T8" fmla="*/ 500 w 532"/>
                  <a:gd name="T9" fmla="*/ 36 h 72"/>
                  <a:gd name="T10" fmla="*/ 486 w 532"/>
                  <a:gd name="T11" fmla="*/ 50 h 72"/>
                  <a:gd name="T12" fmla="*/ 472 w 532"/>
                  <a:gd name="T13" fmla="*/ 62 h 72"/>
                  <a:gd name="T14" fmla="*/ 458 w 532"/>
                  <a:gd name="T15" fmla="*/ 70 h 72"/>
                  <a:gd name="T16" fmla="*/ 452 w 532"/>
                  <a:gd name="T17" fmla="*/ 72 h 72"/>
                  <a:gd name="T18" fmla="*/ 446 w 532"/>
                  <a:gd name="T19" fmla="*/ 72 h 72"/>
                  <a:gd name="T20" fmla="*/ 446 w 532"/>
                  <a:gd name="T21" fmla="*/ 72 h 72"/>
                  <a:gd name="T22" fmla="*/ 100 w 532"/>
                  <a:gd name="T23" fmla="*/ 72 h 72"/>
                  <a:gd name="T24" fmla="*/ 100 w 532"/>
                  <a:gd name="T25" fmla="*/ 72 h 72"/>
                  <a:gd name="T26" fmla="*/ 94 w 532"/>
                  <a:gd name="T27" fmla="*/ 72 h 72"/>
                  <a:gd name="T28" fmla="*/ 88 w 532"/>
                  <a:gd name="T29" fmla="*/ 70 h 72"/>
                  <a:gd name="T30" fmla="*/ 72 w 532"/>
                  <a:gd name="T31" fmla="*/ 62 h 72"/>
                  <a:gd name="T32" fmla="*/ 56 w 532"/>
                  <a:gd name="T33" fmla="*/ 50 h 72"/>
                  <a:gd name="T34" fmla="*/ 40 w 532"/>
                  <a:gd name="T35" fmla="*/ 36 h 72"/>
                  <a:gd name="T36" fmla="*/ 12 w 532"/>
                  <a:gd name="T37" fmla="*/ 12 h 72"/>
                  <a:gd name="T38" fmla="*/ 0 w 532"/>
                  <a:gd name="T39" fmla="*/ 0 h 72"/>
                  <a:gd name="T40" fmla="*/ 0 w 532"/>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2" h="72">
                    <a:moveTo>
                      <a:pt x="0" y="0"/>
                    </a:moveTo>
                    <a:lnTo>
                      <a:pt x="532" y="0"/>
                    </a:lnTo>
                    <a:lnTo>
                      <a:pt x="532" y="0"/>
                    </a:lnTo>
                    <a:lnTo>
                      <a:pt x="522" y="12"/>
                    </a:lnTo>
                    <a:lnTo>
                      <a:pt x="500" y="36"/>
                    </a:lnTo>
                    <a:lnTo>
                      <a:pt x="486" y="50"/>
                    </a:lnTo>
                    <a:lnTo>
                      <a:pt x="472" y="62"/>
                    </a:lnTo>
                    <a:lnTo>
                      <a:pt x="458" y="70"/>
                    </a:lnTo>
                    <a:lnTo>
                      <a:pt x="452" y="72"/>
                    </a:lnTo>
                    <a:lnTo>
                      <a:pt x="446" y="72"/>
                    </a:lnTo>
                    <a:lnTo>
                      <a:pt x="446" y="72"/>
                    </a:lnTo>
                    <a:lnTo>
                      <a:pt x="100" y="72"/>
                    </a:lnTo>
                    <a:lnTo>
                      <a:pt x="100" y="72"/>
                    </a:lnTo>
                    <a:lnTo>
                      <a:pt x="94" y="72"/>
                    </a:lnTo>
                    <a:lnTo>
                      <a:pt x="88" y="70"/>
                    </a:lnTo>
                    <a:lnTo>
                      <a:pt x="72" y="62"/>
                    </a:lnTo>
                    <a:lnTo>
                      <a:pt x="56" y="50"/>
                    </a:lnTo>
                    <a:lnTo>
                      <a:pt x="40" y="36"/>
                    </a:lnTo>
                    <a:lnTo>
                      <a:pt x="12" y="12"/>
                    </a:lnTo>
                    <a:lnTo>
                      <a:pt x="0" y="0"/>
                    </a:lnTo>
                    <a:lnTo>
                      <a:pt x="0" y="0"/>
                    </a:ln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1" name="Rectangle 54"/>
            <p:cNvSpPr/>
            <p:nvPr/>
          </p:nvSpPr>
          <p:spPr>
            <a:xfrm>
              <a:off x="17634856" y="-201963"/>
              <a:ext cx="580573" cy="20199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2" name="Group 132"/>
          <p:cNvGrpSpPr/>
          <p:nvPr/>
        </p:nvGrpSpPr>
        <p:grpSpPr>
          <a:xfrm>
            <a:off x="486727" y="1447600"/>
            <a:ext cx="4097986" cy="4444997"/>
            <a:chOff x="486727" y="1625090"/>
            <a:chExt cx="2932645" cy="4444997"/>
          </a:xfrm>
        </p:grpSpPr>
        <p:grpSp>
          <p:nvGrpSpPr>
            <p:cNvPr id="43" name="Group 123"/>
            <p:cNvGrpSpPr/>
            <p:nvPr/>
          </p:nvGrpSpPr>
          <p:grpSpPr>
            <a:xfrm>
              <a:off x="486727" y="1625090"/>
              <a:ext cx="2932645" cy="1102007"/>
              <a:chOff x="486727" y="2011946"/>
              <a:chExt cx="2932645" cy="1102007"/>
            </a:xfrm>
          </p:grpSpPr>
          <p:sp>
            <p:nvSpPr>
              <p:cNvPr id="50" name="Rectangle 1436"/>
              <p:cNvSpPr>
                <a:spLocks noChangeArrowheads="1"/>
              </p:cNvSpPr>
              <p:nvPr/>
            </p:nvSpPr>
            <p:spPr bwMode="auto">
              <a:xfrm>
                <a:off x="486727" y="2011946"/>
                <a:ext cx="704119" cy="707886"/>
              </a:xfrm>
              <a:prstGeom prst="rect">
                <a:avLst/>
              </a:prstGeom>
              <a:extLst/>
            </p:spPr>
            <p:txBody>
              <a:bodyPr vert="horz" wrap="square" lIns="91440" tIns="45720" rIns="91440" bIns="45720" rtlCol="0">
                <a:spAutoFit/>
              </a:bodyPr>
              <a:lstStyle/>
              <a:p>
                <a:pPr algn="just">
                  <a:buFont typeface="Arial" pitchFamily="34" charset="0"/>
                  <a:buNone/>
                </a:pPr>
                <a:r>
                  <a:rPr lang="en-US" sz="4000" b="1" dirty="0">
                    <a:solidFill>
                      <a:schemeClr val="accent4"/>
                    </a:solidFill>
                  </a:rPr>
                  <a:t>01</a:t>
                </a:r>
              </a:p>
            </p:txBody>
          </p:sp>
          <p:sp>
            <p:nvSpPr>
              <p:cNvPr id="51" name="Content Placeholder 2"/>
              <p:cNvSpPr txBox="1">
                <a:spLocks/>
              </p:cNvSpPr>
              <p:nvPr/>
            </p:nvSpPr>
            <p:spPr>
              <a:xfrm>
                <a:off x="486728" y="2836954"/>
                <a:ext cx="2932644" cy="276999"/>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en-US" sz="1200" dirty="0">
                  <a:solidFill>
                    <a:schemeClr val="bg2"/>
                  </a:solidFill>
                </a:endParaRPr>
              </a:p>
            </p:txBody>
          </p:sp>
        </p:grpSp>
        <p:grpSp>
          <p:nvGrpSpPr>
            <p:cNvPr id="44" name="Group 124"/>
            <p:cNvGrpSpPr/>
            <p:nvPr/>
          </p:nvGrpSpPr>
          <p:grpSpPr>
            <a:xfrm>
              <a:off x="486727" y="2978555"/>
              <a:ext cx="2932645" cy="1468437"/>
              <a:chOff x="486727" y="1836101"/>
              <a:chExt cx="2932645" cy="1468437"/>
            </a:xfrm>
          </p:grpSpPr>
          <p:sp>
            <p:nvSpPr>
              <p:cNvPr id="48" name="Rectangle 1436"/>
              <p:cNvSpPr>
                <a:spLocks noChangeArrowheads="1"/>
              </p:cNvSpPr>
              <p:nvPr/>
            </p:nvSpPr>
            <p:spPr bwMode="auto">
              <a:xfrm>
                <a:off x="486727" y="1836101"/>
                <a:ext cx="704119" cy="707886"/>
              </a:xfrm>
              <a:prstGeom prst="rect">
                <a:avLst/>
              </a:prstGeom>
              <a:extLst/>
            </p:spPr>
            <p:txBody>
              <a:bodyPr vert="horz" wrap="square" lIns="91440" tIns="45720" rIns="91440" bIns="45720" rtlCol="0">
                <a:spAutoFit/>
              </a:bodyPr>
              <a:lstStyle/>
              <a:p>
                <a:pPr algn="just">
                  <a:buFont typeface="Arial" pitchFamily="34" charset="0"/>
                  <a:buNone/>
                </a:pPr>
                <a:r>
                  <a:rPr lang="en-US" sz="4000" b="1" dirty="0">
                    <a:solidFill>
                      <a:schemeClr val="accent5"/>
                    </a:solidFill>
                  </a:rPr>
                  <a:t>02</a:t>
                </a:r>
              </a:p>
            </p:txBody>
          </p:sp>
          <p:sp>
            <p:nvSpPr>
              <p:cNvPr id="49" name="Content Placeholder 2"/>
              <p:cNvSpPr txBox="1">
                <a:spLocks/>
              </p:cNvSpPr>
              <p:nvPr/>
            </p:nvSpPr>
            <p:spPr>
              <a:xfrm>
                <a:off x="486728" y="2473541"/>
                <a:ext cx="2932644" cy="830997"/>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s-CO" sz="1200" b="1" dirty="0">
                    <a:solidFill>
                      <a:schemeClr val="bg2"/>
                    </a:solidFill>
                  </a:rPr>
                  <a:t>No usar los recipientes o demás elementos dispuestos para depositar la basura, genera como medida correctiva la participación en programa comunitario o actividad pedagógica de convivencia.</a:t>
                </a:r>
                <a:endParaRPr lang="en-US" sz="1200" b="1" dirty="0">
                  <a:solidFill>
                    <a:schemeClr val="bg2"/>
                  </a:solidFill>
                </a:endParaRPr>
              </a:p>
            </p:txBody>
          </p:sp>
        </p:grpSp>
        <p:grpSp>
          <p:nvGrpSpPr>
            <p:cNvPr id="45" name="Group 128"/>
            <p:cNvGrpSpPr/>
            <p:nvPr/>
          </p:nvGrpSpPr>
          <p:grpSpPr>
            <a:xfrm>
              <a:off x="486727" y="4695434"/>
              <a:ext cx="2932645" cy="1374653"/>
              <a:chOff x="486727" y="2023669"/>
              <a:chExt cx="2932645" cy="1374653"/>
            </a:xfrm>
          </p:grpSpPr>
          <p:sp>
            <p:nvSpPr>
              <p:cNvPr id="46" name="Rectangle 1436"/>
              <p:cNvSpPr>
                <a:spLocks noChangeArrowheads="1"/>
              </p:cNvSpPr>
              <p:nvPr/>
            </p:nvSpPr>
            <p:spPr bwMode="auto">
              <a:xfrm>
                <a:off x="486727" y="2023669"/>
                <a:ext cx="704119" cy="707886"/>
              </a:xfrm>
              <a:prstGeom prst="rect">
                <a:avLst/>
              </a:prstGeom>
              <a:extLst/>
            </p:spPr>
            <p:txBody>
              <a:bodyPr vert="horz" wrap="square" lIns="91440" tIns="45720" rIns="91440" bIns="45720" rtlCol="0">
                <a:spAutoFit/>
              </a:bodyPr>
              <a:lstStyle/>
              <a:p>
                <a:pPr algn="just">
                  <a:buFont typeface="Arial" pitchFamily="34" charset="0"/>
                  <a:buNone/>
                </a:pPr>
                <a:r>
                  <a:rPr lang="en-US" sz="4000" b="1" dirty="0">
                    <a:solidFill>
                      <a:schemeClr val="accent1"/>
                    </a:solidFill>
                  </a:rPr>
                  <a:t>03</a:t>
                </a:r>
              </a:p>
            </p:txBody>
          </p:sp>
          <p:sp>
            <p:nvSpPr>
              <p:cNvPr id="47" name="Content Placeholder 2"/>
              <p:cNvSpPr txBox="1">
                <a:spLocks/>
              </p:cNvSpPr>
              <p:nvPr/>
            </p:nvSpPr>
            <p:spPr>
              <a:xfrm>
                <a:off x="486728" y="2567325"/>
                <a:ext cx="2932644" cy="830997"/>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s-CO" sz="1200" b="1" dirty="0">
                    <a:solidFill>
                      <a:schemeClr val="bg2"/>
                    </a:solidFill>
                  </a:rPr>
                  <a:t>Arrojar residuos sólidos y escombros en sitios, no autorizados por autoridad competente, genera como medida correctiva la participación en programa comunitario o actividad pedagógica de convivencia.</a:t>
                </a:r>
                <a:endParaRPr lang="en-US" sz="1200" b="1" dirty="0">
                  <a:solidFill>
                    <a:schemeClr val="bg2"/>
                  </a:solidFill>
                </a:endParaRPr>
              </a:p>
            </p:txBody>
          </p:sp>
        </p:grpSp>
      </p:grpSp>
      <p:grpSp>
        <p:nvGrpSpPr>
          <p:cNvPr id="52" name="Group 133"/>
          <p:cNvGrpSpPr/>
          <p:nvPr/>
        </p:nvGrpSpPr>
        <p:grpSpPr>
          <a:xfrm>
            <a:off x="7546526" y="1482769"/>
            <a:ext cx="3648477" cy="4386382"/>
            <a:chOff x="486728" y="1660259"/>
            <a:chExt cx="2932644" cy="4386382"/>
          </a:xfrm>
        </p:grpSpPr>
        <p:grpSp>
          <p:nvGrpSpPr>
            <p:cNvPr id="53" name="Group 134"/>
            <p:cNvGrpSpPr/>
            <p:nvPr/>
          </p:nvGrpSpPr>
          <p:grpSpPr>
            <a:xfrm>
              <a:off x="486728" y="1660259"/>
              <a:ext cx="2932644" cy="1535873"/>
              <a:chOff x="486728" y="2047115"/>
              <a:chExt cx="2932644" cy="1535873"/>
            </a:xfrm>
          </p:grpSpPr>
          <p:sp>
            <p:nvSpPr>
              <p:cNvPr id="60" name="Rectangle 1436"/>
              <p:cNvSpPr>
                <a:spLocks noChangeArrowheads="1"/>
              </p:cNvSpPr>
              <p:nvPr/>
            </p:nvSpPr>
            <p:spPr bwMode="auto">
              <a:xfrm>
                <a:off x="2715253" y="2047115"/>
                <a:ext cx="704119" cy="707886"/>
              </a:xfrm>
              <a:prstGeom prst="rect">
                <a:avLst/>
              </a:prstGeom>
              <a:extLst/>
            </p:spPr>
            <p:txBody>
              <a:bodyPr vert="horz" wrap="square" lIns="91440" tIns="45720" rIns="91440" bIns="45720" rtlCol="0">
                <a:spAutoFit/>
              </a:bodyPr>
              <a:lstStyle/>
              <a:p>
                <a:pPr algn="r">
                  <a:buFont typeface="Arial" pitchFamily="34" charset="0"/>
                  <a:buNone/>
                </a:pPr>
                <a:r>
                  <a:rPr lang="en-US" sz="4000" b="1" dirty="0">
                    <a:solidFill>
                      <a:schemeClr val="accent3"/>
                    </a:solidFill>
                  </a:rPr>
                  <a:t>04</a:t>
                </a:r>
              </a:p>
            </p:txBody>
          </p:sp>
          <p:sp>
            <p:nvSpPr>
              <p:cNvPr id="61" name="Content Placeholder 2"/>
              <p:cNvSpPr txBox="1">
                <a:spLocks/>
              </p:cNvSpPr>
              <p:nvPr/>
            </p:nvSpPr>
            <p:spPr>
              <a:xfrm>
                <a:off x="486728" y="2567325"/>
                <a:ext cx="2932644" cy="1015663"/>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s-CO" sz="1200" b="1" dirty="0">
                    <a:solidFill>
                      <a:schemeClr val="bg2"/>
                    </a:solidFill>
                  </a:rPr>
                  <a:t>Esparcir en el espacio público o zonas comunes el contenido de las bolsas y recipientes para la basura, una vez colocados para su recolección, genera como medida correctiva la participación en programa comunitario o actividad pedagógica de convivencia.</a:t>
                </a:r>
                <a:endParaRPr lang="en-US" sz="1200" b="1" dirty="0">
                  <a:solidFill>
                    <a:schemeClr val="bg2"/>
                  </a:solidFill>
                </a:endParaRPr>
              </a:p>
            </p:txBody>
          </p:sp>
        </p:grpSp>
        <p:grpSp>
          <p:nvGrpSpPr>
            <p:cNvPr id="54" name="Group 135"/>
            <p:cNvGrpSpPr/>
            <p:nvPr/>
          </p:nvGrpSpPr>
          <p:grpSpPr>
            <a:xfrm>
              <a:off x="486728" y="3084062"/>
              <a:ext cx="2932644" cy="1527052"/>
              <a:chOff x="486728" y="1941608"/>
              <a:chExt cx="2932644" cy="1527052"/>
            </a:xfrm>
          </p:grpSpPr>
          <p:sp>
            <p:nvSpPr>
              <p:cNvPr id="58" name="Rectangle 1436"/>
              <p:cNvSpPr>
                <a:spLocks noChangeArrowheads="1"/>
              </p:cNvSpPr>
              <p:nvPr/>
            </p:nvSpPr>
            <p:spPr bwMode="auto">
              <a:xfrm>
                <a:off x="2715253" y="1941608"/>
                <a:ext cx="704119" cy="707886"/>
              </a:xfrm>
              <a:prstGeom prst="rect">
                <a:avLst/>
              </a:prstGeom>
              <a:extLst/>
            </p:spPr>
            <p:txBody>
              <a:bodyPr vert="horz" wrap="square" lIns="91440" tIns="45720" rIns="91440" bIns="45720" rtlCol="0">
                <a:spAutoFit/>
              </a:bodyPr>
              <a:lstStyle/>
              <a:p>
                <a:pPr algn="r">
                  <a:buFont typeface="Arial" pitchFamily="34" charset="0"/>
                  <a:buNone/>
                </a:pPr>
                <a:r>
                  <a:rPr lang="en-US" sz="4000" b="1" dirty="0">
                    <a:solidFill>
                      <a:schemeClr val="accent2"/>
                    </a:solidFill>
                  </a:rPr>
                  <a:t>05</a:t>
                </a:r>
              </a:p>
            </p:txBody>
          </p:sp>
          <p:sp>
            <p:nvSpPr>
              <p:cNvPr id="59" name="Content Placeholder 2"/>
              <p:cNvSpPr txBox="1">
                <a:spLocks/>
              </p:cNvSpPr>
              <p:nvPr/>
            </p:nvSpPr>
            <p:spPr>
              <a:xfrm>
                <a:off x="486728" y="2637663"/>
                <a:ext cx="2932644" cy="830997"/>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s-CO" sz="1200" b="1" dirty="0">
                    <a:solidFill>
                      <a:schemeClr val="bg2"/>
                    </a:solidFill>
                  </a:rPr>
                  <a:t>Dejar las basuras esparcidas fuera de sus bolsas o contenedores una vez efectuado el reciclaje, genera como medida correctiva la participación en programa comunitario o actividad pedagógica de convivencia.</a:t>
                </a:r>
                <a:endParaRPr lang="en-US" sz="1200" b="1" dirty="0">
                  <a:solidFill>
                    <a:schemeClr val="bg2"/>
                  </a:solidFill>
                </a:endParaRPr>
              </a:p>
            </p:txBody>
          </p:sp>
        </p:grpSp>
        <p:grpSp>
          <p:nvGrpSpPr>
            <p:cNvPr id="55" name="Group 136"/>
            <p:cNvGrpSpPr/>
            <p:nvPr/>
          </p:nvGrpSpPr>
          <p:grpSpPr>
            <a:xfrm>
              <a:off x="486728" y="4625096"/>
              <a:ext cx="2932644" cy="1421545"/>
              <a:chOff x="486728" y="1953331"/>
              <a:chExt cx="2932644" cy="1421545"/>
            </a:xfrm>
          </p:grpSpPr>
          <p:sp>
            <p:nvSpPr>
              <p:cNvPr id="56" name="Rectangle 1436"/>
              <p:cNvSpPr>
                <a:spLocks noChangeArrowheads="1"/>
              </p:cNvSpPr>
              <p:nvPr/>
            </p:nvSpPr>
            <p:spPr bwMode="auto">
              <a:xfrm>
                <a:off x="2715253" y="1953331"/>
                <a:ext cx="704119" cy="707886"/>
              </a:xfrm>
              <a:prstGeom prst="rect">
                <a:avLst/>
              </a:prstGeom>
              <a:extLst/>
            </p:spPr>
            <p:txBody>
              <a:bodyPr vert="horz" wrap="square" lIns="91440" tIns="45720" rIns="91440" bIns="45720" rtlCol="0">
                <a:spAutoFit/>
              </a:bodyPr>
              <a:lstStyle/>
              <a:p>
                <a:pPr algn="r">
                  <a:buFont typeface="Arial" pitchFamily="34" charset="0"/>
                  <a:buNone/>
                </a:pPr>
                <a:r>
                  <a:rPr lang="en-US" sz="4000" b="1" dirty="0">
                    <a:solidFill>
                      <a:schemeClr val="accent6"/>
                    </a:solidFill>
                  </a:rPr>
                  <a:t>06</a:t>
                </a:r>
              </a:p>
            </p:txBody>
          </p:sp>
          <p:sp>
            <p:nvSpPr>
              <p:cNvPr id="57" name="Content Placeholder 2"/>
              <p:cNvSpPr txBox="1">
                <a:spLocks/>
              </p:cNvSpPr>
              <p:nvPr/>
            </p:nvSpPr>
            <p:spPr>
              <a:xfrm>
                <a:off x="486728" y="2543879"/>
                <a:ext cx="2932644" cy="830997"/>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en-US" sz="1200" b="1" dirty="0" err="1">
                    <a:solidFill>
                      <a:schemeClr val="bg2"/>
                    </a:solidFill>
                  </a:rPr>
                  <a:t>Arrojar</a:t>
                </a:r>
                <a:r>
                  <a:rPr lang="en-US" sz="1200" b="1" dirty="0">
                    <a:solidFill>
                      <a:schemeClr val="bg2"/>
                    </a:solidFill>
                  </a:rPr>
                  <a:t> </a:t>
                </a:r>
                <a:r>
                  <a:rPr lang="en-US" sz="1200" b="1" dirty="0" err="1">
                    <a:solidFill>
                      <a:schemeClr val="bg2"/>
                    </a:solidFill>
                  </a:rPr>
                  <a:t>basura</a:t>
                </a:r>
                <a:r>
                  <a:rPr lang="en-US" sz="1200" b="1" dirty="0">
                    <a:solidFill>
                      <a:schemeClr val="bg2"/>
                    </a:solidFill>
                  </a:rPr>
                  <a:t>, </a:t>
                </a:r>
                <a:r>
                  <a:rPr lang="en-US" sz="1200" b="1" dirty="0" err="1">
                    <a:solidFill>
                      <a:schemeClr val="bg2"/>
                    </a:solidFill>
                  </a:rPr>
                  <a:t>llantas</a:t>
                </a:r>
                <a:r>
                  <a:rPr lang="en-US" sz="1200" b="1" dirty="0">
                    <a:solidFill>
                      <a:schemeClr val="bg2"/>
                    </a:solidFill>
                  </a:rPr>
                  <a:t>, </a:t>
                </a:r>
                <a:r>
                  <a:rPr lang="en-US" sz="1200" b="1" dirty="0" err="1">
                    <a:solidFill>
                      <a:schemeClr val="bg2"/>
                    </a:solidFill>
                  </a:rPr>
                  <a:t>residuos</a:t>
                </a:r>
                <a:r>
                  <a:rPr lang="en-US" sz="1200" b="1" dirty="0">
                    <a:solidFill>
                      <a:schemeClr val="bg2"/>
                    </a:solidFill>
                  </a:rPr>
                  <a:t> o </a:t>
                </a:r>
                <a:r>
                  <a:rPr lang="en-US" sz="1200" b="1" dirty="0" err="1">
                    <a:solidFill>
                      <a:schemeClr val="bg2"/>
                    </a:solidFill>
                  </a:rPr>
                  <a:t>escombros</a:t>
                </a:r>
                <a:r>
                  <a:rPr lang="en-US" sz="1200" b="1" dirty="0">
                    <a:solidFill>
                      <a:schemeClr val="bg2"/>
                    </a:solidFill>
                  </a:rPr>
                  <a:t> en el </a:t>
                </a:r>
                <a:r>
                  <a:rPr lang="en-US" sz="1200" b="1" dirty="0" err="1">
                    <a:solidFill>
                      <a:schemeClr val="bg2"/>
                    </a:solidFill>
                  </a:rPr>
                  <a:t>espacio</a:t>
                </a:r>
                <a:r>
                  <a:rPr lang="en-US" sz="1200" b="1" dirty="0">
                    <a:solidFill>
                      <a:schemeClr val="bg2"/>
                    </a:solidFill>
                  </a:rPr>
                  <a:t> </a:t>
                </a:r>
                <a:r>
                  <a:rPr lang="en-US" sz="1200" b="1" dirty="0" err="1">
                    <a:solidFill>
                      <a:schemeClr val="bg2"/>
                    </a:solidFill>
                  </a:rPr>
                  <a:t>público</a:t>
                </a:r>
                <a:r>
                  <a:rPr lang="en-US" sz="1200" b="1" dirty="0">
                    <a:solidFill>
                      <a:schemeClr val="bg2"/>
                    </a:solidFill>
                  </a:rPr>
                  <a:t> o en </a:t>
                </a:r>
                <a:r>
                  <a:rPr lang="en-US" sz="1200" b="1" dirty="0" err="1">
                    <a:solidFill>
                      <a:schemeClr val="bg2"/>
                    </a:solidFill>
                  </a:rPr>
                  <a:t>bienes</a:t>
                </a:r>
                <a:r>
                  <a:rPr lang="en-US" sz="1200" b="1" dirty="0">
                    <a:solidFill>
                      <a:schemeClr val="bg2"/>
                    </a:solidFill>
                  </a:rPr>
                  <a:t> de </a:t>
                </a:r>
                <a:r>
                  <a:rPr lang="en-US" sz="1200" b="1" dirty="0" err="1">
                    <a:solidFill>
                      <a:schemeClr val="bg2"/>
                    </a:solidFill>
                  </a:rPr>
                  <a:t>carácter</a:t>
                </a:r>
                <a:r>
                  <a:rPr lang="en-US" sz="1200" b="1" dirty="0">
                    <a:solidFill>
                      <a:schemeClr val="bg2"/>
                    </a:solidFill>
                  </a:rPr>
                  <a:t> </a:t>
                </a:r>
                <a:r>
                  <a:rPr lang="en-US" sz="1200" b="1" dirty="0" err="1">
                    <a:solidFill>
                      <a:schemeClr val="bg2"/>
                    </a:solidFill>
                  </a:rPr>
                  <a:t>público</a:t>
                </a:r>
                <a:r>
                  <a:rPr lang="en-US" sz="1200" b="1" dirty="0">
                    <a:solidFill>
                      <a:schemeClr val="bg2"/>
                    </a:solidFill>
                  </a:rPr>
                  <a:t> o </a:t>
                </a:r>
                <a:r>
                  <a:rPr lang="en-US" sz="1200" b="1" dirty="0" err="1">
                    <a:solidFill>
                      <a:schemeClr val="bg2"/>
                    </a:solidFill>
                  </a:rPr>
                  <a:t>privado</a:t>
                </a:r>
                <a:r>
                  <a:rPr lang="en-US" sz="1200" b="1" dirty="0">
                    <a:solidFill>
                      <a:schemeClr val="bg2"/>
                    </a:solidFill>
                  </a:rPr>
                  <a:t>, genera </a:t>
                </a:r>
                <a:r>
                  <a:rPr lang="en-US" sz="1200" b="1" dirty="0" err="1">
                    <a:solidFill>
                      <a:schemeClr val="bg2"/>
                    </a:solidFill>
                  </a:rPr>
                  <a:t>como</a:t>
                </a:r>
                <a:r>
                  <a:rPr lang="en-US" sz="1200" b="1" dirty="0">
                    <a:solidFill>
                      <a:schemeClr val="bg2"/>
                    </a:solidFill>
                  </a:rPr>
                  <a:t> </a:t>
                </a:r>
                <a:r>
                  <a:rPr lang="en-US" sz="1200" b="1" dirty="0" err="1">
                    <a:solidFill>
                      <a:schemeClr val="bg2"/>
                    </a:solidFill>
                  </a:rPr>
                  <a:t>medida</a:t>
                </a:r>
                <a:r>
                  <a:rPr lang="en-US" sz="1200" b="1" dirty="0">
                    <a:solidFill>
                      <a:schemeClr val="bg2"/>
                    </a:solidFill>
                  </a:rPr>
                  <a:t> </a:t>
                </a:r>
                <a:r>
                  <a:rPr lang="en-US" sz="1200" b="1" dirty="0" err="1">
                    <a:solidFill>
                      <a:schemeClr val="bg2"/>
                    </a:solidFill>
                  </a:rPr>
                  <a:t>correctiva</a:t>
                </a:r>
                <a:r>
                  <a:rPr lang="en-US" sz="1200" b="1" dirty="0">
                    <a:solidFill>
                      <a:schemeClr val="bg2"/>
                    </a:solidFill>
                  </a:rPr>
                  <a:t> </a:t>
                </a:r>
                <a:r>
                  <a:rPr lang="en-US" sz="1200" b="1" dirty="0" err="1">
                    <a:solidFill>
                      <a:schemeClr val="bg2"/>
                    </a:solidFill>
                  </a:rPr>
                  <a:t>multa</a:t>
                </a:r>
                <a:r>
                  <a:rPr lang="en-US" sz="1200" b="1" dirty="0">
                    <a:solidFill>
                      <a:schemeClr val="bg2"/>
                    </a:solidFill>
                  </a:rPr>
                  <a:t> de 32 </a:t>
                </a:r>
                <a:r>
                  <a:rPr lang="en-US" sz="1200" b="1" dirty="0" err="1">
                    <a:solidFill>
                      <a:schemeClr val="bg2"/>
                    </a:solidFill>
                  </a:rPr>
                  <a:t>salarios</a:t>
                </a:r>
                <a:r>
                  <a:rPr lang="en-US" sz="1200" b="1" dirty="0">
                    <a:solidFill>
                      <a:schemeClr val="bg2"/>
                    </a:solidFill>
                  </a:rPr>
                  <a:t> </a:t>
                </a:r>
                <a:r>
                  <a:rPr lang="en-US" sz="1200" b="1" dirty="0" err="1">
                    <a:solidFill>
                      <a:schemeClr val="bg2"/>
                    </a:solidFill>
                  </a:rPr>
                  <a:t>mínimos</a:t>
                </a:r>
                <a:r>
                  <a:rPr lang="en-US" sz="1200" b="1" dirty="0">
                    <a:solidFill>
                      <a:schemeClr val="bg2"/>
                    </a:solidFill>
                  </a:rPr>
                  <a:t> </a:t>
                </a:r>
                <a:r>
                  <a:rPr lang="en-US" sz="1200" b="1" dirty="0" err="1">
                    <a:solidFill>
                      <a:schemeClr val="bg2"/>
                    </a:solidFill>
                  </a:rPr>
                  <a:t>diarios</a:t>
                </a:r>
                <a:r>
                  <a:rPr lang="en-US" sz="1200" b="1" dirty="0">
                    <a:solidFill>
                      <a:schemeClr val="bg2"/>
                    </a:solidFill>
                  </a:rPr>
                  <a:t> (</a:t>
                </a:r>
                <a:r>
                  <a:rPr lang="en-US" sz="1200" b="1" dirty="0" err="1">
                    <a:solidFill>
                      <a:schemeClr val="bg2"/>
                    </a:solidFill>
                  </a:rPr>
                  <a:t>smdlv</a:t>
                </a:r>
                <a:r>
                  <a:rPr lang="en-US" sz="1200" b="1" dirty="0">
                    <a:solidFill>
                      <a:schemeClr val="bg2"/>
                    </a:solidFill>
                  </a:rPr>
                  <a:t>). </a:t>
                </a:r>
              </a:p>
            </p:txBody>
          </p:sp>
        </p:grpSp>
      </p:grpSp>
      <p:sp>
        <p:nvSpPr>
          <p:cNvPr id="4" name="3 Rectángulo"/>
          <p:cNvSpPr/>
          <p:nvPr/>
        </p:nvSpPr>
        <p:spPr>
          <a:xfrm>
            <a:off x="480648" y="2039816"/>
            <a:ext cx="4104066" cy="830997"/>
          </a:xfrm>
          <a:prstGeom prst="rect">
            <a:avLst/>
          </a:prstGeom>
        </p:spPr>
        <p:txBody>
          <a:bodyPr wrap="square">
            <a:spAutoFit/>
          </a:bodyPr>
          <a:lstStyle/>
          <a:p>
            <a:r>
              <a:rPr lang="es-CO" sz="1200" b="1" dirty="0">
                <a:solidFill>
                  <a:schemeClr val="bg1"/>
                </a:solidFill>
              </a:rPr>
              <a:t>Sacar la basura en horarios no autorizados o en lugar diferente al de residencia, genera como medida correctiva la participación en programa comunitario o actividad pedagógica de convivencia.</a:t>
            </a:r>
          </a:p>
        </p:txBody>
      </p:sp>
    </p:spTree>
    <p:extLst>
      <p:ext uri="{BB962C8B-B14F-4D97-AF65-F5344CB8AC3E}">
        <p14:creationId xmlns:p14="http://schemas.microsoft.com/office/powerpoint/2010/main" val="127892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O" dirty="0"/>
              <a:t>COMPARENDO AMBIENTAL </a:t>
            </a:r>
          </a:p>
        </p:txBody>
      </p:sp>
      <p:sp>
        <p:nvSpPr>
          <p:cNvPr id="4" name="Marcador de texto 3"/>
          <p:cNvSpPr>
            <a:spLocks noGrp="1"/>
          </p:cNvSpPr>
          <p:nvPr>
            <p:ph type="body" idx="1"/>
          </p:nvPr>
        </p:nvSpPr>
        <p:spPr/>
        <p:txBody>
          <a:bodyPr/>
          <a:lstStyle/>
          <a:p>
            <a:r>
              <a:rPr lang="es-CO" dirty="0"/>
              <a:t>AUTORIDAD AMBIENTAL</a:t>
            </a:r>
          </a:p>
        </p:txBody>
      </p:sp>
      <p:sp>
        <p:nvSpPr>
          <p:cNvPr id="5" name="Marcador de contenido 4"/>
          <p:cNvSpPr>
            <a:spLocks noGrp="1"/>
          </p:cNvSpPr>
          <p:nvPr>
            <p:ph sz="half" idx="2"/>
          </p:nvPr>
        </p:nvSpPr>
        <p:spPr/>
        <p:txBody>
          <a:bodyPr>
            <a:normAutofit/>
          </a:bodyPr>
          <a:lstStyle/>
          <a:p>
            <a:r>
              <a:rPr lang="es-CO" sz="1800" dirty="0"/>
              <a:t>Queja ciudadana</a:t>
            </a:r>
          </a:p>
          <a:p>
            <a:r>
              <a:rPr lang="es-CO" sz="1800" dirty="0"/>
              <a:t>Identificación infractor y de la acción u omisión</a:t>
            </a:r>
          </a:p>
          <a:p>
            <a:r>
              <a:rPr lang="es-CO" sz="1800" dirty="0"/>
              <a:t>Orden para que separe los residuos</a:t>
            </a:r>
          </a:p>
          <a:p>
            <a:r>
              <a:rPr lang="es-CO" sz="1800" dirty="0"/>
              <a:t>Si incumple imposición de comparendo $ 114,992:</a:t>
            </a:r>
          </a:p>
          <a:p>
            <a:r>
              <a:rPr lang="es-CO" sz="1800" dirty="0"/>
              <a:t>Si asiste a capacitación beneficio del 50 %</a:t>
            </a:r>
          </a:p>
          <a:p>
            <a:endParaRPr lang="es-CO" dirty="0"/>
          </a:p>
        </p:txBody>
      </p:sp>
      <p:sp>
        <p:nvSpPr>
          <p:cNvPr id="6" name="Marcador de texto 5"/>
          <p:cNvSpPr>
            <a:spLocks noGrp="1"/>
          </p:cNvSpPr>
          <p:nvPr>
            <p:ph type="body" sz="quarter" idx="3"/>
          </p:nvPr>
        </p:nvSpPr>
        <p:spPr/>
        <p:txBody>
          <a:bodyPr>
            <a:normAutofit/>
          </a:bodyPr>
          <a:lstStyle/>
          <a:p>
            <a:r>
              <a:rPr lang="es-CO" dirty="0"/>
              <a:t>   AUTORIDAD DE POLICÍA</a:t>
            </a:r>
          </a:p>
        </p:txBody>
      </p:sp>
      <p:sp>
        <p:nvSpPr>
          <p:cNvPr id="7" name="Marcador de contenido 6"/>
          <p:cNvSpPr>
            <a:spLocks noGrp="1"/>
          </p:cNvSpPr>
          <p:nvPr>
            <p:ph sz="quarter" idx="4"/>
          </p:nvPr>
        </p:nvSpPr>
        <p:spPr/>
        <p:txBody>
          <a:bodyPr>
            <a:normAutofit/>
          </a:bodyPr>
          <a:lstStyle/>
          <a:p>
            <a:r>
              <a:rPr lang="es-CO" sz="1800" dirty="0"/>
              <a:t>En los casos de mal manejo de residuos o basuras, la autoridad podrá intervenir de manera inmediata para corregir este comportamiento mediante la imposición de comparendos hasta por $735.424.</a:t>
            </a:r>
          </a:p>
          <a:p>
            <a:r>
              <a:rPr lang="es-CO" sz="1800" dirty="0"/>
              <a:t>Con la orden de comparendo se agiliza el trámite con la intervención de los oficiales de policía.</a:t>
            </a:r>
          </a:p>
          <a:p>
            <a:endParaRPr lang="es-CO" sz="2000" dirty="0"/>
          </a:p>
        </p:txBody>
      </p:sp>
    </p:spTree>
    <p:extLst>
      <p:ext uri="{BB962C8B-B14F-4D97-AF65-F5344CB8AC3E}">
        <p14:creationId xmlns:p14="http://schemas.microsoft.com/office/powerpoint/2010/main" val="163740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CO" dirty="0"/>
            </a:br>
            <a:r>
              <a:rPr lang="es-CO" dirty="0"/>
              <a:t>BOGOTÁ REQUIERE GARANTÍA DE ÉXITO DE IMPLEMENTACIÓN</a:t>
            </a:r>
          </a:p>
        </p:txBody>
      </p:sp>
      <p:pic>
        <p:nvPicPr>
          <p:cNvPr id="1028" name="Picture 4" descr="Resultado de imagen para templates polic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66"/>
          <a:stretch/>
        </p:blipFill>
        <p:spPr bwMode="auto">
          <a:xfrm>
            <a:off x="7248698" y="2544820"/>
            <a:ext cx="3017519" cy="2002235"/>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729047" y="1967985"/>
            <a:ext cx="4846698" cy="3046988"/>
          </a:xfrm>
          <a:prstGeom prst="rect">
            <a:avLst/>
          </a:prstGeom>
          <a:noFill/>
        </p:spPr>
        <p:txBody>
          <a:bodyPr wrap="square" rtlCol="0">
            <a:spAutoFit/>
          </a:bodyPr>
          <a:lstStyle/>
          <a:p>
            <a:r>
              <a:rPr lang="es-CO" sz="2400" b="1" dirty="0">
                <a:solidFill>
                  <a:schemeClr val="bg1"/>
                </a:solidFill>
              </a:rPr>
              <a:t>Se debe calcular la carga laboral de los inspectores y mejorar sus condiciones.</a:t>
            </a:r>
          </a:p>
          <a:p>
            <a:endParaRPr lang="es-CO" sz="2400" b="1" dirty="0">
              <a:solidFill>
                <a:schemeClr val="bg1"/>
              </a:solidFill>
            </a:endParaRPr>
          </a:p>
          <a:p>
            <a:r>
              <a:rPr lang="es-CO" sz="2400" b="1" dirty="0">
                <a:solidFill>
                  <a:schemeClr val="bg1"/>
                </a:solidFill>
              </a:rPr>
              <a:t>Fortalecer su gestión con un completo equipo de trabajo para evitar congestión.</a:t>
            </a:r>
          </a:p>
          <a:p>
            <a:endParaRPr lang="es-CO" sz="2400" b="1" dirty="0">
              <a:solidFill>
                <a:schemeClr val="bg1"/>
              </a:solidFill>
            </a:endParaRPr>
          </a:p>
        </p:txBody>
      </p:sp>
    </p:spTree>
    <p:extLst>
      <p:ext uri="{BB962C8B-B14F-4D97-AF65-F5344CB8AC3E}">
        <p14:creationId xmlns:p14="http://schemas.microsoft.com/office/powerpoint/2010/main" val="281131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30" y="0"/>
            <a:ext cx="12192000" cy="6858000"/>
          </a:xfrm>
          <a:prstGeom prst="rect">
            <a:avLst/>
          </a:prstGeom>
        </p:spPr>
      </p:pic>
    </p:spTree>
    <p:extLst>
      <p:ext uri="{BB962C8B-B14F-4D97-AF65-F5344CB8AC3E}">
        <p14:creationId xmlns:p14="http://schemas.microsoft.com/office/powerpoint/2010/main" val="555990391"/>
      </p:ext>
    </p:extLst>
  </p:cSld>
  <p:clrMapOvr>
    <a:masterClrMapping/>
  </p:clrMapOvr>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44546A"/>
      </a:dk2>
      <a:lt2>
        <a:srgbClr val="E7E6E6"/>
      </a:lt2>
      <a:accent1>
        <a:srgbClr val="FFFF00"/>
      </a:accent1>
      <a:accent2>
        <a:srgbClr val="F72409"/>
      </a:accent2>
      <a:accent3>
        <a:srgbClr val="0571F1"/>
      </a:accent3>
      <a:accent4>
        <a:srgbClr val="F803EA"/>
      </a:accent4>
      <a:accent5>
        <a:srgbClr val="93060C"/>
      </a:accent5>
      <a:accent6>
        <a:srgbClr val="44F321"/>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1248</Words>
  <Application>Microsoft Office PowerPoint</Application>
  <PresentationFormat>Panorámica</PresentationFormat>
  <Paragraphs>131</Paragraphs>
  <Slides>9</Slides>
  <Notes>9</Notes>
  <HiddenSlides>1</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Retos del Nuevo Código de Policía </vt:lpstr>
      <vt:lpstr>¿Tragedias por la disposición incorrecta de residuos? </vt:lpstr>
      <vt:lpstr>ARTÍCULO 111 – Aseo y Prácticas habitacionales</vt:lpstr>
      <vt:lpstr>Situación actual del Comparendo Ambiental</vt:lpstr>
      <vt:lpstr>Factor Crítico de Éxito Implementación  Código de Policía</vt:lpstr>
      <vt:lpstr>MANEJO DE BASURAS EN EL NUEVO CÓDIGO DE POLICÍA ARTÍCULO 111 CÓDIGO DE POLICÍA</vt:lpstr>
      <vt:lpstr>COMPARENDO AMBIENTAL </vt:lpstr>
      <vt:lpstr> BOGOTÁ REQUIERE GARANTÍA DE ÉXITO DE IMPLEMENTACIÓN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Maria Peroza Daza</dc:creator>
  <cp:lastModifiedBy>Diego Salamanca Molano</cp:lastModifiedBy>
  <cp:revision>55</cp:revision>
  <cp:lastPrinted>2017-07-14T14:28:31Z</cp:lastPrinted>
  <dcterms:created xsi:type="dcterms:W3CDTF">2017-04-17T21:21:35Z</dcterms:created>
  <dcterms:modified xsi:type="dcterms:W3CDTF">2017-07-21T19:56:06Z</dcterms:modified>
</cp:coreProperties>
</file>