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letter"/>
  <p:notesSz cx="6858000" cy="9296400"/>
  <p:defaultTextStyle>
    <a:defPPr>
      <a:defRPr lang="es-E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236" y="27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s-CO"/>
          </a:p>
        </p:txBody>
      </p:sp>
      <p:sp>
        <p:nvSpPr>
          <p:cNvPr id="3" name="2 Marcador de fecha"/>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E3D1C270-A94B-4FB4-81D7-AACD0CD8DDEB}" type="datetimeFigureOut">
              <a:rPr lang="es-CO"/>
              <a:pPr>
                <a:defRPr/>
              </a:pPr>
              <a:t>31/07/2013</a:t>
            </a:fld>
            <a:endParaRPr lang="es-CO"/>
          </a:p>
        </p:txBody>
      </p:sp>
      <p:sp>
        <p:nvSpPr>
          <p:cNvPr id="4" name="3 Marcador de imagen de diapositiva"/>
          <p:cNvSpPr>
            <a:spLocks noGrp="1" noRot="1" noChangeAspect="1"/>
          </p:cNvSpPr>
          <p:nvPr>
            <p:ph type="sldImg" idx="2"/>
          </p:nvPr>
        </p:nvSpPr>
        <p:spPr>
          <a:xfrm>
            <a:off x="2120900" y="696913"/>
            <a:ext cx="2616200" cy="3486150"/>
          </a:xfrm>
          <a:prstGeom prst="rect">
            <a:avLst/>
          </a:prstGeom>
          <a:noFill/>
          <a:ln w="12700">
            <a:solidFill>
              <a:prstClr val="black"/>
            </a:solidFill>
          </a:ln>
        </p:spPr>
        <p:txBody>
          <a:bodyPr vert="horz" lIns="91440" tIns="45720" rIns="91440" bIns="45720" rtlCol="0" anchor="ctr"/>
          <a:lstStyle/>
          <a:p>
            <a:pPr lvl="0"/>
            <a:endParaRPr lang="es-CO" noProof="0" smtClean="0"/>
          </a:p>
        </p:txBody>
      </p:sp>
      <p:sp>
        <p:nvSpPr>
          <p:cNvPr id="5" name="4 Marcador de notas"/>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O" noProof="0" smtClean="0"/>
          </a:p>
        </p:txBody>
      </p:sp>
      <p:sp>
        <p:nvSpPr>
          <p:cNvPr id="6" name="5 Marcador de pie de página"/>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s-CO"/>
          </a:p>
        </p:txBody>
      </p:sp>
      <p:sp>
        <p:nvSpPr>
          <p:cNvPr id="7" name="6 Marcador de número de diapositiva"/>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361FC8CB-E9B1-43FD-B464-E00FA370BB3C}" type="slidenum">
              <a:rPr lang="es-CO"/>
              <a:pPr>
                <a:defRPr/>
              </a:pPr>
              <a:t>‹Nº›</a:t>
            </a:fld>
            <a:endParaRPr lang="es-CO"/>
          </a:p>
        </p:txBody>
      </p:sp>
    </p:spTree>
    <p:extLst>
      <p:ext uri="{BB962C8B-B14F-4D97-AF65-F5344CB8AC3E}">
        <p14:creationId xmlns:p14="http://schemas.microsoft.com/office/powerpoint/2010/main" val="19545696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smtClean="0"/>
          </a:p>
        </p:txBody>
      </p:sp>
      <p:sp>
        <p:nvSpPr>
          <p:cNvPr id="1536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fld id="{F97A552C-324C-4BD5-9C0F-5E391053DC85}" type="slidenum">
              <a:rPr lang="es-CO" smtClean="0"/>
              <a:pPr eaLnBrk="1" hangingPunct="1"/>
              <a:t>1</a:t>
            </a:fld>
            <a:endParaRPr lang="es-C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2840568"/>
            <a:ext cx="5829300" cy="1960033"/>
          </a:xfrm>
          <a:prstGeom prst="rect">
            <a:avLst/>
          </a:prstGeom>
        </p:spPr>
        <p:txBody>
          <a:bodyPr/>
          <a:lstStyle/>
          <a:p>
            <a:r>
              <a:rPr lang="es-ES_tradnl" smtClean="0"/>
              <a:t>Clic para editar título</a:t>
            </a:r>
            <a:endParaRPr lang="es-ES"/>
          </a:p>
        </p:txBody>
      </p:sp>
      <p:sp>
        <p:nvSpPr>
          <p:cNvPr id="3" name="Subtítulo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BA24D70-E89A-45B0-A044-2FA68171A05D}" type="datetimeFigureOut">
              <a:rPr lang="es-ES"/>
              <a:pPr>
                <a:defRPr/>
              </a:pPr>
              <a:t>31/07/2013</a:t>
            </a:fld>
            <a:endParaRPr lang="es-ES"/>
          </a:p>
        </p:txBody>
      </p:sp>
      <p:sp>
        <p:nvSpPr>
          <p:cNvPr id="5" name="Marcador de pie de página 4"/>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6" name="Marcador de número de diapositiva 5"/>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63EFDA-7144-4B4A-B419-416660B4B955}" type="slidenum">
              <a:rPr lang="es-ES"/>
              <a:pPr>
                <a:defRPr/>
              </a:pPr>
              <a:t>‹Nº›</a:t>
            </a:fld>
            <a:endParaRPr lang="es-ES"/>
          </a:p>
        </p:txBody>
      </p:sp>
    </p:spTree>
    <p:extLst>
      <p:ext uri="{BB962C8B-B14F-4D97-AF65-F5344CB8AC3E}">
        <p14:creationId xmlns:p14="http://schemas.microsoft.com/office/powerpoint/2010/main" val="285561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a:prstGeom prst="rect">
            <a:avLst/>
          </a:prstGeom>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a:xfrm>
            <a:off x="342900" y="2133601"/>
            <a:ext cx="6172200" cy="6034617"/>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CFF8355-7745-4D97-BD49-AB91A3035C41}" type="datetimeFigureOut">
              <a:rPr lang="es-ES"/>
              <a:pPr>
                <a:defRPr/>
              </a:pPr>
              <a:t>31/07/2013</a:t>
            </a:fld>
            <a:endParaRPr lang="es-ES"/>
          </a:p>
        </p:txBody>
      </p:sp>
      <p:sp>
        <p:nvSpPr>
          <p:cNvPr id="5" name="Marcador de pie de página 4"/>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6" name="Marcador de número de diapositiva 5"/>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A79EF49-E628-4CC2-A109-551711961EC1}" type="slidenum">
              <a:rPr lang="es-ES"/>
              <a:pPr>
                <a:defRPr/>
              </a:pPr>
              <a:t>‹Nº›</a:t>
            </a:fld>
            <a:endParaRPr lang="es-ES"/>
          </a:p>
        </p:txBody>
      </p:sp>
    </p:spTree>
    <p:extLst>
      <p:ext uri="{BB962C8B-B14F-4D97-AF65-F5344CB8AC3E}">
        <p14:creationId xmlns:p14="http://schemas.microsoft.com/office/powerpoint/2010/main" val="334890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488951"/>
            <a:ext cx="1157288" cy="10401300"/>
          </a:xfrm>
          <a:prstGeom prst="rect">
            <a:avLst/>
          </a:prstGeo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257175" y="488951"/>
            <a:ext cx="3357563" cy="10401300"/>
          </a:xfrm>
          <a:prstGeom prst="rect">
            <a:avLst/>
          </a:prstGeo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5C54455-4BA9-4B41-9636-246FDCFFCECD}" type="datetimeFigureOut">
              <a:rPr lang="es-ES"/>
              <a:pPr>
                <a:defRPr/>
              </a:pPr>
              <a:t>31/07/2013</a:t>
            </a:fld>
            <a:endParaRPr lang="es-ES"/>
          </a:p>
        </p:txBody>
      </p:sp>
      <p:sp>
        <p:nvSpPr>
          <p:cNvPr id="5" name="Marcador de pie de página 4"/>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6" name="Marcador de número de diapositiva 5"/>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FC7B278-CEDF-4D3F-AC8E-90AEAB9083F3}" type="slidenum">
              <a:rPr lang="es-ES"/>
              <a:pPr>
                <a:defRPr/>
              </a:pPr>
              <a:t>‹Nº›</a:t>
            </a:fld>
            <a:endParaRPr lang="es-ES"/>
          </a:p>
        </p:txBody>
      </p:sp>
    </p:spTree>
    <p:extLst>
      <p:ext uri="{BB962C8B-B14F-4D97-AF65-F5344CB8AC3E}">
        <p14:creationId xmlns:p14="http://schemas.microsoft.com/office/powerpoint/2010/main" val="347821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a:prstGeom prst="rect">
            <a:avLst/>
          </a:prstGeom>
        </p:spPr>
        <p:txBody>
          <a:bodyPr/>
          <a:lstStyle/>
          <a:p>
            <a:r>
              <a:rPr lang="es-ES_tradnl" smtClean="0"/>
              <a:t>Clic para editar título</a:t>
            </a:r>
            <a:endParaRPr lang="es-ES"/>
          </a:p>
        </p:txBody>
      </p:sp>
      <p:sp>
        <p:nvSpPr>
          <p:cNvPr id="3" name="Marcador de contenido 2"/>
          <p:cNvSpPr>
            <a:spLocks noGrp="1"/>
          </p:cNvSpPr>
          <p:nvPr>
            <p:ph idx="1"/>
          </p:nvPr>
        </p:nvSpPr>
        <p:spPr>
          <a:xfrm>
            <a:off x="342900" y="2133601"/>
            <a:ext cx="6172200" cy="6034617"/>
          </a:xfrm>
          <a:prstGeom prst="rect">
            <a:avLst/>
          </a:prstGeo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67B6BF1-87CF-432B-8AB0-2ADB223B0293}" type="datetimeFigureOut">
              <a:rPr lang="es-ES"/>
              <a:pPr>
                <a:defRPr/>
              </a:pPr>
              <a:t>31/07/2013</a:t>
            </a:fld>
            <a:endParaRPr lang="es-ES"/>
          </a:p>
        </p:txBody>
      </p:sp>
      <p:sp>
        <p:nvSpPr>
          <p:cNvPr id="5" name="Marcador de pie de página 4"/>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6" name="Marcador de número de diapositiva 5"/>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F791FC2-0CA4-4232-B779-C2C4047711D7}" type="slidenum">
              <a:rPr lang="es-ES"/>
              <a:pPr>
                <a:defRPr/>
              </a:pPr>
              <a:t>‹Nº›</a:t>
            </a:fld>
            <a:endParaRPr lang="es-ES"/>
          </a:p>
        </p:txBody>
      </p:sp>
    </p:spTree>
    <p:extLst>
      <p:ext uri="{BB962C8B-B14F-4D97-AF65-F5344CB8AC3E}">
        <p14:creationId xmlns:p14="http://schemas.microsoft.com/office/powerpoint/2010/main" val="10731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39F47A6-D1EE-4A29-98A5-7D4E0695A43E}" type="datetimeFigureOut">
              <a:rPr lang="es-ES"/>
              <a:pPr>
                <a:defRPr/>
              </a:pPr>
              <a:t>31/07/2013</a:t>
            </a:fld>
            <a:endParaRPr lang="es-ES"/>
          </a:p>
        </p:txBody>
      </p:sp>
      <p:sp>
        <p:nvSpPr>
          <p:cNvPr id="5" name="Marcador de pie de página 4"/>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6" name="Marcador de número de diapositiva 5"/>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76FAB5A-AA38-435C-ADE1-88363ED41A0B}" type="slidenum">
              <a:rPr lang="es-ES"/>
              <a:pPr>
                <a:defRPr/>
              </a:pPr>
              <a:t>‹Nº›</a:t>
            </a:fld>
            <a:endParaRPr lang="es-ES"/>
          </a:p>
        </p:txBody>
      </p:sp>
    </p:spTree>
    <p:extLst>
      <p:ext uri="{BB962C8B-B14F-4D97-AF65-F5344CB8AC3E}">
        <p14:creationId xmlns:p14="http://schemas.microsoft.com/office/powerpoint/2010/main" val="3276599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a:prstGeom prst="rect">
            <a:avLst/>
          </a:prstGeom>
        </p:spPr>
        <p:txBody>
          <a:bodyPr/>
          <a:lstStyle/>
          <a:p>
            <a:r>
              <a:rPr lang="es-ES_tradnl" smtClean="0"/>
              <a:t>Clic para editar título</a:t>
            </a:r>
            <a:endParaRPr lang="es-ES"/>
          </a:p>
        </p:txBody>
      </p:sp>
      <p:sp>
        <p:nvSpPr>
          <p:cNvPr id="3" name="Marcador de contenido 2"/>
          <p:cNvSpPr>
            <a:spLocks noGrp="1"/>
          </p:cNvSpPr>
          <p:nvPr>
            <p:ph sz="half" idx="1"/>
          </p:nvPr>
        </p:nvSpPr>
        <p:spPr>
          <a:xfrm>
            <a:off x="257175"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2628900"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50F1794-4621-4E47-9163-425959B9C6A5}" type="datetimeFigureOut">
              <a:rPr lang="es-ES"/>
              <a:pPr>
                <a:defRPr/>
              </a:pPr>
              <a:t>31/07/2013</a:t>
            </a:fld>
            <a:endParaRPr lang="es-ES"/>
          </a:p>
        </p:txBody>
      </p:sp>
      <p:sp>
        <p:nvSpPr>
          <p:cNvPr id="6" name="Marcador de pie de página 5"/>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7" name="Marcador de número de diapositiva 6"/>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2B641AE-6BC1-4545-8A5E-A61FD940A5A0}" type="slidenum">
              <a:rPr lang="es-ES"/>
              <a:pPr>
                <a:defRPr/>
              </a:pPr>
              <a:t>‹Nº›</a:t>
            </a:fld>
            <a:endParaRPr lang="es-ES"/>
          </a:p>
        </p:txBody>
      </p:sp>
    </p:spTree>
    <p:extLst>
      <p:ext uri="{BB962C8B-B14F-4D97-AF65-F5344CB8AC3E}">
        <p14:creationId xmlns:p14="http://schemas.microsoft.com/office/powerpoint/2010/main" val="419217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a:prstGeom prst="rect">
            <a:avLst/>
          </a:prstGeom>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88F6077-10D8-4B2C-B9D2-8022C6BE9EA6}" type="datetimeFigureOut">
              <a:rPr lang="es-ES"/>
              <a:pPr>
                <a:defRPr/>
              </a:pPr>
              <a:t>31/07/2013</a:t>
            </a:fld>
            <a:endParaRPr lang="es-ES"/>
          </a:p>
        </p:txBody>
      </p:sp>
      <p:sp>
        <p:nvSpPr>
          <p:cNvPr id="8" name="Marcador de pie de página 7"/>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9" name="Marcador de número de diapositiva 8"/>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0110F8B-5201-49D3-B931-339E2027E39D}" type="slidenum">
              <a:rPr lang="es-ES"/>
              <a:pPr>
                <a:defRPr/>
              </a:pPr>
              <a:t>‹Nº›</a:t>
            </a:fld>
            <a:endParaRPr lang="es-ES"/>
          </a:p>
        </p:txBody>
      </p:sp>
    </p:spTree>
    <p:extLst>
      <p:ext uri="{BB962C8B-B14F-4D97-AF65-F5344CB8AC3E}">
        <p14:creationId xmlns:p14="http://schemas.microsoft.com/office/powerpoint/2010/main" val="294780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a:prstGeom prst="rect">
            <a:avLst/>
          </a:prstGeom>
        </p:spPr>
        <p:txBody>
          <a:bodyPr/>
          <a:lstStyle/>
          <a:p>
            <a:r>
              <a:rPr lang="es-ES_tradnl" smtClean="0"/>
              <a:t>Clic para editar título</a:t>
            </a:r>
            <a:endParaRPr lang="es-ES"/>
          </a:p>
        </p:txBody>
      </p:sp>
      <p:sp>
        <p:nvSpPr>
          <p:cNvPr id="3" name="Marcador de fecha 2"/>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CC19363-0E1C-49E8-9A8A-642E06224FB3}" type="datetimeFigureOut">
              <a:rPr lang="es-ES"/>
              <a:pPr>
                <a:defRPr/>
              </a:pPr>
              <a:t>31/07/2013</a:t>
            </a:fld>
            <a:endParaRPr lang="es-ES"/>
          </a:p>
        </p:txBody>
      </p:sp>
      <p:sp>
        <p:nvSpPr>
          <p:cNvPr id="4" name="Marcador de pie de página 3"/>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5" name="Marcador de número de diapositiva 4"/>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8912498-F804-4FA9-A0F9-B4B8248BB710}" type="slidenum">
              <a:rPr lang="es-ES"/>
              <a:pPr>
                <a:defRPr/>
              </a:pPr>
              <a:t>‹Nº›</a:t>
            </a:fld>
            <a:endParaRPr lang="es-ES"/>
          </a:p>
        </p:txBody>
      </p:sp>
    </p:spTree>
    <p:extLst>
      <p:ext uri="{BB962C8B-B14F-4D97-AF65-F5344CB8AC3E}">
        <p14:creationId xmlns:p14="http://schemas.microsoft.com/office/powerpoint/2010/main" val="110512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7D8E04-892B-4E28-B25C-205D3F72E991}" type="datetimeFigureOut">
              <a:rPr lang="es-ES"/>
              <a:pPr>
                <a:defRPr/>
              </a:pPr>
              <a:t>31/07/2013</a:t>
            </a:fld>
            <a:endParaRPr lang="es-ES"/>
          </a:p>
        </p:txBody>
      </p:sp>
      <p:sp>
        <p:nvSpPr>
          <p:cNvPr id="3" name="Marcador de pie de página 2"/>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4" name="Marcador de número de diapositiva 3"/>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4DE673A-153B-447C-9330-85BD900C90DE}" type="slidenum">
              <a:rPr lang="es-ES"/>
              <a:pPr>
                <a:defRPr/>
              </a:pPr>
              <a:t>‹Nº›</a:t>
            </a:fld>
            <a:endParaRPr lang="es-ES"/>
          </a:p>
        </p:txBody>
      </p:sp>
    </p:spTree>
    <p:extLst>
      <p:ext uri="{BB962C8B-B14F-4D97-AF65-F5344CB8AC3E}">
        <p14:creationId xmlns:p14="http://schemas.microsoft.com/office/powerpoint/2010/main" val="3352634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4067"/>
            <a:ext cx="2256235" cy="1549400"/>
          </a:xfrm>
          <a:prstGeom prst="rect">
            <a:avLst/>
          </a:prstGeo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EB1AF55-555C-438F-A403-E962A01A5667}" type="datetimeFigureOut">
              <a:rPr lang="es-ES"/>
              <a:pPr>
                <a:defRPr/>
              </a:pPr>
              <a:t>31/07/2013</a:t>
            </a:fld>
            <a:endParaRPr lang="es-ES"/>
          </a:p>
        </p:txBody>
      </p:sp>
      <p:sp>
        <p:nvSpPr>
          <p:cNvPr id="6" name="Marcador de pie de página 5"/>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7" name="Marcador de número de diapositiva 6"/>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D5FAD8A-5E37-43D4-874B-76668006F311}" type="slidenum">
              <a:rPr lang="es-ES"/>
              <a:pPr>
                <a:defRPr/>
              </a:pPr>
              <a:t>‹Nº›</a:t>
            </a:fld>
            <a:endParaRPr lang="es-ES"/>
          </a:p>
        </p:txBody>
      </p:sp>
    </p:spTree>
    <p:extLst>
      <p:ext uri="{BB962C8B-B14F-4D97-AF65-F5344CB8AC3E}">
        <p14:creationId xmlns:p14="http://schemas.microsoft.com/office/powerpoint/2010/main" val="1721428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Marcador de texto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342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D3B00F4-A211-4CEF-BB85-DDC6CEBC9128}" type="datetimeFigureOut">
              <a:rPr lang="es-ES"/>
              <a:pPr>
                <a:defRPr/>
              </a:pPr>
              <a:t>31/07/2013</a:t>
            </a:fld>
            <a:endParaRPr lang="es-ES"/>
          </a:p>
        </p:txBody>
      </p:sp>
      <p:sp>
        <p:nvSpPr>
          <p:cNvPr id="6" name="Marcador de pie de página 5"/>
          <p:cNvSpPr>
            <a:spLocks noGrp="1"/>
          </p:cNvSpPr>
          <p:nvPr>
            <p:ph type="ftr" sz="quarter" idx="11"/>
          </p:nvPr>
        </p:nvSpPr>
        <p:spPr>
          <a:xfrm>
            <a:off x="2343150" y="8475663"/>
            <a:ext cx="2171700" cy="485775"/>
          </a:xfrm>
          <a:prstGeom prst="rect">
            <a:avLst/>
          </a:prstGeom>
        </p:spPr>
        <p:txBody>
          <a:bodyPr/>
          <a:lstStyle>
            <a:lvl1pPr fontAlgn="auto">
              <a:spcBef>
                <a:spcPts val="0"/>
              </a:spcBef>
              <a:spcAft>
                <a:spcPts val="0"/>
              </a:spcAft>
              <a:defRPr>
                <a:latin typeface="+mn-lt"/>
                <a:ea typeface="+mn-ea"/>
              </a:defRPr>
            </a:lvl1pPr>
          </a:lstStyle>
          <a:p>
            <a:pPr>
              <a:defRPr/>
            </a:pPr>
            <a:endParaRPr lang="es-ES"/>
          </a:p>
        </p:txBody>
      </p:sp>
      <p:sp>
        <p:nvSpPr>
          <p:cNvPr id="7" name="Marcador de número de diapositiva 6"/>
          <p:cNvSpPr>
            <a:spLocks noGrp="1"/>
          </p:cNvSpPr>
          <p:nvPr>
            <p:ph type="sldNum" sz="quarter" idx="12"/>
          </p:nvPr>
        </p:nvSpPr>
        <p:spPr>
          <a:xfrm>
            <a:off x="4914900" y="8475663"/>
            <a:ext cx="16002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CD87062-F841-40A8-B026-67E39B03B833}" type="slidenum">
              <a:rPr lang="es-ES"/>
              <a:pPr>
                <a:defRPr/>
              </a:pPr>
              <a:t>‹Nº›</a:t>
            </a:fld>
            <a:endParaRPr lang="es-ES"/>
          </a:p>
        </p:txBody>
      </p:sp>
    </p:spTree>
    <p:extLst>
      <p:ext uri="{BB962C8B-B14F-4D97-AF65-F5344CB8AC3E}">
        <p14:creationId xmlns:p14="http://schemas.microsoft.com/office/powerpoint/2010/main" val="3229260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Imagen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192088"/>
            <a:ext cx="6858000" cy="884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uadro de texto 1"/>
          <p:cNvSpPr txBox="1">
            <a:spLocks noGrp="1"/>
          </p:cNvSpPr>
          <p:nvPr>
            <p:ph type="title"/>
          </p:nvPr>
        </p:nvSpPr>
        <p:spPr bwMode="auto">
          <a:xfrm>
            <a:off x="2000250" y="161925"/>
            <a:ext cx="4543425" cy="84963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noAutofit/>
          </a:bodyPr>
          <a:lstStyle>
            <a:lvl1pPr>
              <a:defRPr sz="4400">
                <a:solidFill>
                  <a:schemeClr val="tx1"/>
                </a:solidFill>
                <a:latin typeface="Calibri" pitchFamily="34" charset="0"/>
                <a:ea typeface="MS PGothic" pitchFamily="34" charset="-128"/>
              </a:defRPr>
            </a:lvl1pPr>
            <a:lvl2pPr>
              <a:defRPr sz="4400">
                <a:solidFill>
                  <a:schemeClr val="tx1"/>
                </a:solidFill>
                <a:latin typeface="Calibri" pitchFamily="34" charset="0"/>
                <a:ea typeface="MS PGothic" pitchFamily="34" charset="-128"/>
              </a:defRPr>
            </a:lvl2pPr>
            <a:lvl3pPr>
              <a:defRPr sz="4400">
                <a:solidFill>
                  <a:schemeClr val="tx1"/>
                </a:solidFill>
                <a:latin typeface="Calibri" pitchFamily="34" charset="0"/>
                <a:ea typeface="MS PGothic" pitchFamily="34" charset="-128"/>
              </a:defRPr>
            </a:lvl3pPr>
            <a:lvl4pPr>
              <a:defRPr sz="4400">
                <a:solidFill>
                  <a:schemeClr val="tx1"/>
                </a:solidFill>
                <a:latin typeface="Calibri" pitchFamily="34" charset="0"/>
                <a:ea typeface="MS PGothic" pitchFamily="34" charset="-128"/>
              </a:defRPr>
            </a:lvl4pPr>
            <a:lvl5pPr>
              <a:defRPr sz="4400">
                <a:solidFill>
                  <a:schemeClr val="tx1"/>
                </a:solidFill>
                <a:latin typeface="Calibri" pitchFamily="34" charset="0"/>
                <a:ea typeface="MS PGothic" pitchFamily="34" charset="-128"/>
              </a:defRPr>
            </a:lvl5pPr>
            <a:lvl6pPr eaLnBrk="0" hangingPunct="0">
              <a:defRPr sz="4400">
                <a:solidFill>
                  <a:schemeClr val="tx1"/>
                </a:solidFill>
                <a:latin typeface="Calibri" pitchFamily="34" charset="0"/>
                <a:ea typeface="MS PGothic" pitchFamily="34" charset="-128"/>
              </a:defRPr>
            </a:lvl6pPr>
            <a:lvl7pPr eaLnBrk="0" hangingPunct="0">
              <a:defRPr sz="4400">
                <a:solidFill>
                  <a:schemeClr val="tx1"/>
                </a:solidFill>
                <a:latin typeface="Calibri" pitchFamily="34" charset="0"/>
                <a:ea typeface="MS PGothic" pitchFamily="34" charset="-128"/>
              </a:defRPr>
            </a:lvl7pPr>
            <a:lvl8pPr eaLnBrk="0" hangingPunct="0">
              <a:defRPr sz="4400">
                <a:solidFill>
                  <a:schemeClr val="tx1"/>
                </a:solidFill>
                <a:latin typeface="Calibri" pitchFamily="34" charset="0"/>
                <a:ea typeface="MS PGothic" pitchFamily="34" charset="-128"/>
              </a:defRPr>
            </a:lvl8pPr>
            <a:lvl9pPr eaLnBrk="0" hangingPunct="0">
              <a:defRPr sz="4400">
                <a:solidFill>
                  <a:schemeClr val="tx1"/>
                </a:solidFill>
                <a:latin typeface="Calibri" pitchFamily="34" charset="0"/>
                <a:ea typeface="MS PGothic" pitchFamily="34" charset="-128"/>
              </a:defRPr>
            </a:lvl9pPr>
          </a:lstStyle>
          <a:p>
            <a:r>
              <a:rPr lang="es-CO" sz="1000" b="0" cap="none" dirty="0">
                <a:latin typeface="Arial" charset="0"/>
              </a:rPr>
              <a:t/>
            </a:r>
            <a:br>
              <a:rPr lang="es-CO" sz="1000" b="0" cap="none" dirty="0">
                <a:latin typeface="Arial" charset="0"/>
              </a:rPr>
            </a:br>
            <a:r>
              <a:rPr lang="es-CO" sz="1000" b="0" cap="none" dirty="0" smtClean="0">
                <a:latin typeface="Arial" charset="0"/>
              </a:rPr>
              <a:t/>
            </a:r>
            <a:br>
              <a:rPr lang="es-CO" sz="1000" b="0" cap="none" dirty="0" smtClean="0">
                <a:latin typeface="Arial" charset="0"/>
              </a:rPr>
            </a:br>
            <a:r>
              <a:rPr lang="es-CO" sz="1000" b="0" cap="none" dirty="0">
                <a:latin typeface="Arial" charset="0"/>
              </a:rPr>
              <a:t/>
            </a:r>
            <a:br>
              <a:rPr lang="es-CO" sz="1000" b="0" cap="none" dirty="0">
                <a:latin typeface="Arial" charset="0"/>
              </a:rPr>
            </a:br>
            <a:r>
              <a:rPr lang="es-CO" sz="1000" b="0" cap="none" dirty="0" smtClean="0">
                <a:latin typeface="Arial" charset="0"/>
              </a:rPr>
              <a:t/>
            </a:r>
            <a:br>
              <a:rPr lang="es-CO" sz="1000" b="0" cap="none" dirty="0" smtClean="0">
                <a:latin typeface="Arial" charset="0"/>
              </a:rPr>
            </a:br>
            <a:r>
              <a:rPr lang="es-CO" sz="1600" cap="none" dirty="0" smtClean="0">
                <a:latin typeface="Arial" pitchFamily="34" charset="0"/>
                <a:cs typeface="Arial" pitchFamily="34" charset="0"/>
              </a:rPr>
              <a:t>MOCIÓN DE CENSURA A LA SECRETARIA DE INTEGRACIÓN SOCIAL DE BOGOTÁ. </a:t>
            </a:r>
            <a:r>
              <a:rPr lang="es-CO" sz="1000" b="0" cap="none" dirty="0" smtClean="0">
                <a:latin typeface="Arial" pitchFamily="34" charset="0"/>
                <a:cs typeface="Arial" pitchFamily="34" charset="0"/>
              </a:rPr>
              <a:t/>
            </a:r>
            <a:br>
              <a:rPr lang="es-CO" sz="1000" b="0" cap="none" dirty="0" smtClean="0">
                <a:latin typeface="Arial" pitchFamily="34" charset="0"/>
                <a:cs typeface="Arial" pitchFamily="34" charset="0"/>
              </a:rPr>
            </a:br>
            <a:r>
              <a:rPr lang="es-CO" sz="1000" b="0" cap="none" dirty="0" smtClean="0">
                <a:latin typeface="Arial" pitchFamily="34" charset="0"/>
                <a:cs typeface="Arial" pitchFamily="34" charset="0"/>
              </a:rPr>
              <a:t> </a:t>
            </a:r>
            <a:br>
              <a:rPr lang="es-CO" sz="1000" b="0" cap="none" dirty="0" smtClean="0">
                <a:latin typeface="Arial" pitchFamily="34" charset="0"/>
                <a:cs typeface="Arial" pitchFamily="34" charset="0"/>
              </a:rPr>
            </a:br>
            <a:r>
              <a:rPr lang="es-CO" sz="1000" b="0" cap="none" dirty="0" smtClean="0">
                <a:latin typeface="Arial" pitchFamily="34" charset="0"/>
                <a:cs typeface="Arial" pitchFamily="34" charset="0"/>
              </a:rPr>
              <a:t/>
            </a:r>
            <a:br>
              <a:rPr lang="es-CO" sz="1000" b="0" cap="none" dirty="0" smtClean="0">
                <a:latin typeface="Arial" pitchFamily="34" charset="0"/>
                <a:cs typeface="Arial" pitchFamily="34" charset="0"/>
              </a:rPr>
            </a:br>
            <a:r>
              <a:rPr lang="es-CO" sz="1000" b="0" cap="none" dirty="0" smtClean="0">
                <a:latin typeface="Arial" pitchFamily="34" charset="0"/>
                <a:cs typeface="Arial" pitchFamily="34" charset="0"/>
              </a:rPr>
              <a:t/>
            </a:r>
            <a:br>
              <a:rPr lang="es-CO" sz="1000" b="0" cap="none" dirty="0" smtClean="0">
                <a:latin typeface="Arial" pitchFamily="34" charset="0"/>
                <a:cs typeface="Arial" pitchFamily="34" charset="0"/>
              </a:rPr>
            </a:br>
            <a:r>
              <a:rPr lang="es-CO" sz="1200" b="0" cap="none" dirty="0">
                <a:latin typeface="Arial" pitchFamily="34" charset="0"/>
                <a:cs typeface="Arial" pitchFamily="34" charset="0"/>
              </a:rPr>
              <a:t>D</a:t>
            </a:r>
            <a:r>
              <a:rPr lang="es-CO" sz="1200" b="0" cap="none" dirty="0" smtClean="0">
                <a:latin typeface="Arial" pitchFamily="34" charset="0"/>
                <a:cs typeface="Arial" pitchFamily="34" charset="0"/>
              </a:rPr>
              <a:t>ebido a posibles irregularidades contractuales frente al programa de seguridad alimentaria, al cierre de más de 128 comedores comunitarios, por haber puesto en riesgo la seguridad alimentaria de más de 32 mil usuarios de estos comedores entre niños, adultos mayores y personas en condición de discapacidad y por las constantes denuncias  que  concejales  de  diferentes bancadas  han realizado  por  falta de transparencia,  planeación  y posible corrupción en la secretaria de integración social,  la Concejal </a:t>
            </a:r>
            <a:r>
              <a:rPr lang="es-CO" sz="1200" b="0" cap="none" dirty="0">
                <a:latin typeface="Arial" pitchFamily="34" charset="0"/>
                <a:cs typeface="Arial" pitchFamily="34" charset="0"/>
              </a:rPr>
              <a:t>C</a:t>
            </a:r>
            <a:r>
              <a:rPr lang="es-CO" sz="1200" b="0" cap="none" dirty="0" smtClean="0">
                <a:latin typeface="Arial" pitchFamily="34" charset="0"/>
                <a:cs typeface="Arial" pitchFamily="34" charset="0"/>
              </a:rPr>
              <a:t>lara </a:t>
            </a:r>
            <a:r>
              <a:rPr lang="es-CO" sz="1200" b="0" cap="none" dirty="0">
                <a:latin typeface="Arial" pitchFamily="34" charset="0"/>
                <a:cs typeface="Arial" pitchFamily="34" charset="0"/>
              </a:rPr>
              <a:t>L</a:t>
            </a:r>
            <a:r>
              <a:rPr lang="es-CO" sz="1200" b="0" cap="none" dirty="0" smtClean="0">
                <a:latin typeface="Arial" pitchFamily="34" charset="0"/>
                <a:cs typeface="Arial" pitchFamily="34" charset="0"/>
              </a:rPr>
              <a:t>ucía </a:t>
            </a:r>
            <a:r>
              <a:rPr lang="es-CO" sz="1200" b="0" cap="none" dirty="0">
                <a:latin typeface="Arial" pitchFamily="34" charset="0"/>
                <a:cs typeface="Arial" pitchFamily="34" charset="0"/>
              </a:rPr>
              <a:t>S</a:t>
            </a:r>
            <a:r>
              <a:rPr lang="es-CO" sz="1200" b="0" cap="none" dirty="0" smtClean="0">
                <a:latin typeface="Arial" pitchFamily="34" charset="0"/>
                <a:cs typeface="Arial" pitchFamily="34" charset="0"/>
              </a:rPr>
              <a:t>andoval  radicó ante la plenaria de la corporación citación a debate de control político con el fin de promover la moción de censura  a la doctora  Teresa de Jesús  </a:t>
            </a:r>
            <a:r>
              <a:rPr lang="es-CO" sz="1200" b="0" cap="none" dirty="0">
                <a:latin typeface="Arial" pitchFamily="34" charset="0"/>
                <a:cs typeface="Arial" pitchFamily="34" charset="0"/>
              </a:rPr>
              <a:t>M</a:t>
            </a:r>
            <a:r>
              <a:rPr lang="es-CO" sz="1200" b="0" cap="none" dirty="0" smtClean="0">
                <a:latin typeface="Arial" pitchFamily="34" charset="0"/>
                <a:cs typeface="Arial" pitchFamily="34" charset="0"/>
              </a:rPr>
              <a:t>uñoz </a:t>
            </a:r>
            <a:r>
              <a:rPr lang="es-CO" sz="1200" b="0" cap="none" dirty="0">
                <a:latin typeface="Arial" pitchFamily="34" charset="0"/>
                <a:cs typeface="Arial" pitchFamily="34" charset="0"/>
              </a:rPr>
              <a:t>L</a:t>
            </a:r>
            <a:r>
              <a:rPr lang="es-CO" sz="1200" b="0" cap="none" dirty="0" smtClean="0">
                <a:latin typeface="Arial" pitchFamily="34" charset="0"/>
                <a:cs typeface="Arial" pitchFamily="34" charset="0"/>
              </a:rPr>
              <a:t>opera  secretaria de  esta entidad. </a:t>
            </a:r>
            <a:br>
              <a:rPr lang="es-CO" sz="1200" b="0" cap="none" dirty="0" smtClean="0">
                <a:latin typeface="Arial" pitchFamily="34" charset="0"/>
                <a:cs typeface="Arial" pitchFamily="34" charset="0"/>
              </a:rPr>
            </a:br>
            <a:r>
              <a:rPr lang="es-CO" sz="1200" b="0" cap="none" dirty="0" smtClean="0">
                <a:latin typeface="Arial" pitchFamily="34" charset="0"/>
                <a:cs typeface="Arial" pitchFamily="34" charset="0"/>
              </a:rPr>
              <a:t/>
            </a:r>
            <a:br>
              <a:rPr lang="es-CO" sz="1200" b="0" cap="none" dirty="0" smtClean="0">
                <a:latin typeface="Arial" pitchFamily="34" charset="0"/>
                <a:cs typeface="Arial" pitchFamily="34" charset="0"/>
              </a:rPr>
            </a:br>
            <a:r>
              <a:rPr lang="es-CO" sz="1200" b="0" cap="none" dirty="0" smtClean="0">
                <a:latin typeface="Arial" pitchFamily="34" charset="0"/>
                <a:cs typeface="Arial" pitchFamily="34" charset="0"/>
              </a:rPr>
              <a:t>La </a:t>
            </a:r>
            <a:r>
              <a:rPr lang="es-CO" sz="1200" b="0" cap="none" dirty="0">
                <a:latin typeface="Arial" pitchFamily="34" charset="0"/>
                <a:cs typeface="Arial" pitchFamily="34" charset="0"/>
              </a:rPr>
              <a:t>C</a:t>
            </a:r>
            <a:r>
              <a:rPr lang="es-CO" sz="1200" b="0" cap="none" dirty="0" smtClean="0">
                <a:latin typeface="Arial" pitchFamily="34" charset="0"/>
                <a:cs typeface="Arial" pitchFamily="34" charset="0"/>
              </a:rPr>
              <a:t>onstitución </a:t>
            </a:r>
            <a:r>
              <a:rPr lang="es-CO" sz="1200" b="0" cap="none" dirty="0">
                <a:latin typeface="Arial" pitchFamily="34" charset="0"/>
                <a:cs typeface="Arial" pitchFamily="34" charset="0"/>
              </a:rPr>
              <a:t>P</a:t>
            </a:r>
            <a:r>
              <a:rPr lang="es-CO" sz="1200" b="0" cap="none" dirty="0" smtClean="0">
                <a:latin typeface="Arial" pitchFamily="34" charset="0"/>
                <a:cs typeface="Arial" pitchFamily="34" charset="0"/>
              </a:rPr>
              <a:t>olítica de Colombia le otorga expresamente  al concejo la facultad directa de ejercer respecto de los secretarios del despacho, moción de censura para separarlos de su cargo por negligencia y omisión respecto al cumplimiento de las funciones propias de su cargo.  Es por esto que debemos hacer uso de esta herramienta de tipo constitucional que nos habilita para decidir si un secretario de despacho nombrado por el alcalde debe o no,  seguir  ejerciendo sus funciones. Esta moción de censura  que promueve la Concejal Sandoval es la primera en  proponerse en el concejo de Bogotá para un secretario de la Bogotá humana, menciono la cabildante.</a:t>
            </a:r>
            <a:br>
              <a:rPr lang="es-CO" sz="1200" b="0" cap="none" dirty="0" smtClean="0">
                <a:latin typeface="Arial" pitchFamily="34" charset="0"/>
                <a:cs typeface="Arial" pitchFamily="34" charset="0"/>
              </a:rPr>
            </a:br>
            <a:r>
              <a:rPr lang="es-CO" sz="1200" b="0" cap="none" dirty="0">
                <a:latin typeface="Arial" pitchFamily="34" charset="0"/>
                <a:cs typeface="Arial" pitchFamily="34" charset="0"/>
              </a:rPr>
              <a:t/>
            </a:r>
            <a:br>
              <a:rPr lang="es-CO" sz="1200" b="0" cap="none" dirty="0">
                <a:latin typeface="Arial" pitchFamily="34" charset="0"/>
                <a:cs typeface="Arial" pitchFamily="34" charset="0"/>
              </a:rPr>
            </a:br>
            <a:r>
              <a:rPr lang="es-CO" sz="1200" b="0" cap="none" dirty="0" smtClean="0">
                <a:latin typeface="Arial" pitchFamily="34" charset="0"/>
                <a:cs typeface="Arial" pitchFamily="34" charset="0"/>
              </a:rPr>
              <a:t/>
            </a:r>
            <a:br>
              <a:rPr lang="es-CO" sz="1200" b="0" cap="none" dirty="0" smtClean="0">
                <a:latin typeface="Arial" pitchFamily="34" charset="0"/>
                <a:cs typeface="Arial" pitchFamily="34" charset="0"/>
              </a:rPr>
            </a:br>
            <a:r>
              <a:rPr lang="es-CO" sz="1200" b="0" cap="none" dirty="0">
                <a:latin typeface="Arial" pitchFamily="34" charset="0"/>
                <a:cs typeface="Arial" pitchFamily="34" charset="0"/>
              </a:rPr>
              <a:t/>
            </a:r>
            <a:br>
              <a:rPr lang="es-CO" sz="1200" b="0" cap="none" dirty="0">
                <a:latin typeface="Arial" pitchFamily="34" charset="0"/>
                <a:cs typeface="Arial" pitchFamily="34" charset="0"/>
              </a:rPr>
            </a:br>
            <a:r>
              <a:rPr lang="es-CO" sz="1200" b="0" cap="none" dirty="0" smtClean="0">
                <a:latin typeface="Arial" pitchFamily="34" charset="0"/>
                <a:cs typeface="Arial" pitchFamily="34" charset="0"/>
              </a:rPr>
              <a:t/>
            </a:r>
            <a:br>
              <a:rPr lang="es-CO" sz="1200" b="0" cap="none" dirty="0" smtClean="0">
                <a:latin typeface="Arial" pitchFamily="34" charset="0"/>
                <a:cs typeface="Arial" pitchFamily="34" charset="0"/>
              </a:rPr>
            </a:br>
            <a:r>
              <a:rPr lang="es-CO" sz="1200" b="0" cap="none" dirty="0">
                <a:latin typeface="Arial" pitchFamily="34" charset="0"/>
                <a:cs typeface="Arial" pitchFamily="34" charset="0"/>
              </a:rPr>
              <a:t/>
            </a:r>
            <a:br>
              <a:rPr lang="es-CO" sz="1200" b="0" cap="none" dirty="0">
                <a:latin typeface="Arial" pitchFamily="34" charset="0"/>
                <a:cs typeface="Arial" pitchFamily="34" charset="0"/>
              </a:rPr>
            </a:br>
            <a:r>
              <a:rPr lang="es-CO" sz="1200" b="0" cap="none" dirty="0" smtClean="0">
                <a:latin typeface="Arial" pitchFamily="34" charset="0"/>
                <a:cs typeface="Arial" pitchFamily="34" charset="0"/>
              </a:rPr>
              <a:t>Prensa</a:t>
            </a:r>
            <a:br>
              <a:rPr lang="es-CO" sz="1200" b="0" cap="none" dirty="0" smtClean="0">
                <a:latin typeface="Arial" pitchFamily="34" charset="0"/>
                <a:cs typeface="Arial" pitchFamily="34" charset="0"/>
              </a:rPr>
            </a:br>
            <a:r>
              <a:rPr lang="es-CO" sz="1200" b="0" cap="none" dirty="0" smtClean="0">
                <a:latin typeface="Arial" pitchFamily="34" charset="0"/>
                <a:cs typeface="Arial" pitchFamily="34" charset="0"/>
              </a:rPr>
              <a:t>Adriana Romero</a:t>
            </a:r>
            <a:br>
              <a:rPr lang="es-CO" sz="1200" b="0" cap="none" dirty="0" smtClean="0">
                <a:latin typeface="Arial" pitchFamily="34" charset="0"/>
                <a:cs typeface="Arial" pitchFamily="34" charset="0"/>
              </a:rPr>
            </a:br>
            <a:r>
              <a:rPr lang="es-CO" sz="1200" b="0" cap="none" dirty="0" smtClean="0">
                <a:latin typeface="Arial" pitchFamily="34" charset="0"/>
                <a:cs typeface="Arial" pitchFamily="34" charset="0"/>
              </a:rPr>
              <a:t>3133169390</a:t>
            </a:r>
            <a:br>
              <a:rPr lang="es-CO" sz="1200" b="0" cap="none" dirty="0" smtClean="0">
                <a:latin typeface="Arial" pitchFamily="34" charset="0"/>
                <a:cs typeface="Arial" pitchFamily="34" charset="0"/>
              </a:rPr>
            </a:br>
            <a:r>
              <a:rPr lang="es-CO" sz="1200" b="0" cap="none" dirty="0" smtClean="0">
                <a:latin typeface="Arial" pitchFamily="34" charset="0"/>
                <a:cs typeface="Arial" pitchFamily="34" charset="0"/>
              </a:rPr>
              <a:t>@</a:t>
            </a:r>
            <a:r>
              <a:rPr lang="es-CO" sz="1200" b="0" cap="none" dirty="0" err="1" smtClean="0">
                <a:latin typeface="Arial" pitchFamily="34" charset="0"/>
                <a:cs typeface="Arial" pitchFamily="34" charset="0"/>
              </a:rPr>
              <a:t>clarasandoval</a:t>
            </a:r>
            <a:r>
              <a:rPr lang="es-CO" sz="1200" b="0" cap="none" dirty="0" smtClean="0">
                <a:latin typeface="Arial" pitchFamily="34" charset="0"/>
                <a:cs typeface="Arial" pitchFamily="34" charset="0"/>
              </a:rPr>
              <a:t/>
            </a:r>
            <a:br>
              <a:rPr lang="es-CO" sz="1200" b="0" cap="none" dirty="0" smtClean="0">
                <a:latin typeface="Arial" pitchFamily="34" charset="0"/>
                <a:cs typeface="Arial" pitchFamily="34" charset="0"/>
              </a:rPr>
            </a:br>
            <a:endParaRPr lang="es-CO" sz="1200" b="0" cap="none" dirty="0" smtClean="0">
              <a:latin typeface="Arial" pitchFamily="34" charset="0"/>
              <a:cs typeface="Arial" pitchFamily="34" charset="0"/>
            </a:endParaRPr>
          </a:p>
        </p:txBody>
      </p:sp>
      <p:pic>
        <p:nvPicPr>
          <p:cNvPr id="13315" name="Picture 4" descr="C:\Users\HP\Desktop\PC\Pictures\fotos concejal 2012\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5" y="1685925"/>
            <a:ext cx="1857375" cy="170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1974</TotalTime>
  <Words>1</Words>
  <Application>Microsoft Office PowerPoint</Application>
  <PresentationFormat>Carta (216 x 279 mm)</PresentationFormat>
  <Paragraphs>2</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    MOCIÓN DE CENSURA A LA SECRETARIA DE INTEGRACIÓN SOCIAL DE BOGOTÁ.      Debido a posibles irregularidades contractuales frente al programa de seguridad alimentaria, al cierre de más de 128 comedores comunitarios, por haber puesto en riesgo la seguridad alimentaria de más de 32 mil usuarios de estos comedores entre niños, adultos mayores y personas en condición de discapacidad y por las constantes denuncias  que  concejales  de  diferentes bancadas  han realizado  por  falta de transparencia,  planeación  y posible corrupción en la secretaria de integración social,  la Concejal Clara Lucía Sandoval  radicó ante la plenaria de la corporación citación a debate de control político con el fin de promover la moción de censura  a la doctora  Teresa de Jesús  Muñoz Lopera  secretaria de  esta entidad.   La Constitución Política de Colombia le otorga expresamente  al concejo la facultad directa de ejercer respecto de los secretarios del despacho, moción de censura para separarlos de su cargo por negligencia y omisión respecto al cumplimiento de las funciones propias de su cargo.  Es por esto que debemos hacer uso de esta herramienta de tipo constitucional que nos habilita para decidir si un secretario de despacho nombrado por el alcalde debe o no,  seguir  ejerciendo sus funciones. Esta moción de censura  que promueve la Concejal Sandoval es la primera en  proponerse en el concejo de Bogotá para un secretario de la Bogotá humana, menciono la cabildante.      Prensa Adriana Romero 3133169390 @clarasandoval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Edwin Rodríguez Sánchez</dc:creator>
  <cp:lastModifiedBy>ALEX ANDRES VELA MACHADO</cp:lastModifiedBy>
  <cp:revision>49</cp:revision>
  <cp:lastPrinted>2013-07-25T17:17:36Z</cp:lastPrinted>
  <dcterms:created xsi:type="dcterms:W3CDTF">2012-03-12T03:40:49Z</dcterms:created>
  <dcterms:modified xsi:type="dcterms:W3CDTF">2013-07-31T15:42:45Z</dcterms:modified>
</cp:coreProperties>
</file>