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5"/>
  </p:notesMasterIdLst>
  <p:sldIdLst>
    <p:sldId id="258" r:id="rId2"/>
    <p:sldId id="257" r:id="rId3"/>
    <p:sldId id="309" r:id="rId4"/>
    <p:sldId id="267" r:id="rId5"/>
    <p:sldId id="271" r:id="rId6"/>
    <p:sldId id="300" r:id="rId7"/>
    <p:sldId id="305" r:id="rId8"/>
    <p:sldId id="306" r:id="rId9"/>
    <p:sldId id="307" r:id="rId10"/>
    <p:sldId id="308" r:id="rId11"/>
    <p:sldId id="303" r:id="rId12"/>
    <p:sldId id="304" r:id="rId13"/>
    <p:sldId id="299" r:id="rId14"/>
  </p:sldIdLst>
  <p:sldSz cx="9144000" cy="5145088"/>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A407"/>
    <a:srgbClr val="0FB107"/>
    <a:srgbClr val="FFD129"/>
    <a:srgbClr val="FFA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0" d="100"/>
          <a:sy n="130" d="100"/>
        </p:scale>
        <p:origin x="264" y="108"/>
      </p:cViewPr>
      <p:guideLst>
        <p:guide orient="horz" pos="162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sz="4000"/>
            </a:pPr>
            <a:r>
              <a:rPr lang="en-US" sz="4000" dirty="0" smtClean="0"/>
              <a:t>PROPOSICIONES PRESENTADAS</a:t>
            </a:r>
            <a:endParaRPr lang="en-US" sz="4000" dirty="0"/>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42908518146591101"/>
          <c:y val="0.19007824803149601"/>
          <c:w val="0.540705131841967"/>
          <c:h val="0.68522908464566901"/>
        </c:manualLayout>
      </c:layout>
      <c:bar3DChart>
        <c:barDir val="bar"/>
        <c:grouping val="clustered"/>
        <c:varyColors val="0"/>
        <c:ser>
          <c:idx val="0"/>
          <c:order val="0"/>
          <c:tx>
            <c:strRef>
              <c:f>Hoja1!$B$1</c:f>
              <c:strCache>
                <c:ptCount val="1"/>
                <c:pt idx="0">
                  <c:v>PROPOSICIONES</c:v>
                </c:pt>
              </c:strCache>
            </c:strRef>
          </c:tx>
          <c:spPr>
            <a:solidFill>
              <a:srgbClr val="0FB107"/>
            </a:solidFill>
          </c:spPr>
          <c:invertIfNegative val="0"/>
          <c:dLbls>
            <c:spPr>
              <a:noFill/>
              <a:ln>
                <a:noFill/>
              </a:ln>
              <a:effectLst/>
            </c:spPr>
            <c:txPr>
              <a:bodyPr/>
              <a:lstStyle/>
              <a:p>
                <a:pPr>
                  <a:defRPr sz="2800"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COMISIÓN PRIMERA DE PLAN</c:v>
                </c:pt>
                <c:pt idx="1">
                  <c:v>COMISIÓN SEGUNDA DE GOBIERNO</c:v>
                </c:pt>
                <c:pt idx="2">
                  <c:v>COMISIÓN TERCERA DE HACIENDA Y CREDITO PÚBLICO </c:v>
                </c:pt>
                <c:pt idx="3">
                  <c:v>PLENARIA</c:v>
                </c:pt>
              </c:strCache>
            </c:strRef>
          </c:cat>
          <c:val>
            <c:numRef>
              <c:f>Hoja1!$B$2:$B$5</c:f>
              <c:numCache>
                <c:formatCode>General</c:formatCode>
                <c:ptCount val="4"/>
                <c:pt idx="0">
                  <c:v>20</c:v>
                </c:pt>
                <c:pt idx="1">
                  <c:v>20</c:v>
                </c:pt>
                <c:pt idx="2">
                  <c:v>14</c:v>
                </c:pt>
                <c:pt idx="3">
                  <c:v>10</c:v>
                </c:pt>
              </c:numCache>
            </c:numRef>
          </c:val>
        </c:ser>
        <c:dLbls>
          <c:showLegendKey val="0"/>
          <c:showVal val="0"/>
          <c:showCatName val="0"/>
          <c:showSerName val="0"/>
          <c:showPercent val="0"/>
          <c:showBubbleSize val="0"/>
        </c:dLbls>
        <c:gapWidth val="150"/>
        <c:shape val="box"/>
        <c:axId val="1389611888"/>
        <c:axId val="1389616784"/>
        <c:axId val="0"/>
      </c:bar3DChart>
      <c:catAx>
        <c:axId val="1389611888"/>
        <c:scaling>
          <c:orientation val="minMax"/>
        </c:scaling>
        <c:delete val="0"/>
        <c:axPos val="l"/>
        <c:numFmt formatCode="General" sourceLinked="0"/>
        <c:majorTickMark val="out"/>
        <c:minorTickMark val="none"/>
        <c:tickLblPos val="nextTo"/>
        <c:crossAx val="1389616784"/>
        <c:crosses val="autoZero"/>
        <c:auto val="1"/>
        <c:lblAlgn val="ctr"/>
        <c:lblOffset val="100"/>
        <c:noMultiLvlLbl val="0"/>
      </c:catAx>
      <c:valAx>
        <c:axId val="1389616784"/>
        <c:scaling>
          <c:orientation val="minMax"/>
        </c:scaling>
        <c:delete val="0"/>
        <c:axPos val="b"/>
        <c:majorGridlines/>
        <c:numFmt formatCode="General" sourceLinked="1"/>
        <c:majorTickMark val="out"/>
        <c:minorTickMark val="none"/>
        <c:tickLblPos val="nextTo"/>
        <c:crossAx val="1389611888"/>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1"/>
    </mc:Choice>
    <mc:Fallback>
      <c:style val="21"/>
    </mc:Fallback>
  </mc:AlternateContent>
  <c:chart>
    <c:title>
      <c:layout>
        <c:manualLayout>
          <c:xMode val="edge"/>
          <c:yMode val="edge"/>
          <c:x val="0.23379208077358801"/>
          <c:y val="3.9605236623097402E-2"/>
        </c:manualLayout>
      </c:layout>
      <c:overlay val="0"/>
      <c:txPr>
        <a:bodyPr/>
        <a:lstStyle/>
        <a:p>
          <a:pPr>
            <a:defRPr sz="3200"/>
          </a:pPr>
          <a:endParaRPr lang="es-CO"/>
        </a:p>
      </c:txPr>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Hoja1!$B$1</c:f>
              <c:strCache>
                <c:ptCount val="1"/>
                <c:pt idx="0">
                  <c:v>PROYECTOS DE ACUERDO PRESENTADOS</c:v>
                </c:pt>
              </c:strCache>
            </c:strRef>
          </c:tx>
          <c:spPr>
            <a:solidFill>
              <a:srgbClr val="0FB107"/>
            </a:solidFill>
          </c:spPr>
          <c:invertIfNegative val="0"/>
          <c:dLbls>
            <c:spPr>
              <a:noFill/>
              <a:ln>
                <a:noFill/>
              </a:ln>
              <a:effectLst/>
            </c:spPr>
            <c:txPr>
              <a:bodyPr/>
              <a:lstStyle/>
              <a:p>
                <a:pPr>
                  <a:defRPr sz="2800"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COMISIÓN PRIMERA DE PLAN</c:v>
                </c:pt>
                <c:pt idx="1">
                  <c:v>COMISIÓN SEGUNDA DE GOBIERNO</c:v>
                </c:pt>
                <c:pt idx="2">
                  <c:v>COMISIÓN TERCERA DE HACIENDA Y CREDITO PÚBLICO </c:v>
                </c:pt>
              </c:strCache>
            </c:strRef>
          </c:cat>
          <c:val>
            <c:numRef>
              <c:f>Hoja1!$B$2:$B$4</c:f>
              <c:numCache>
                <c:formatCode>General</c:formatCode>
                <c:ptCount val="3"/>
                <c:pt idx="0">
                  <c:v>10</c:v>
                </c:pt>
                <c:pt idx="1">
                  <c:v>15</c:v>
                </c:pt>
                <c:pt idx="2">
                  <c:v>2</c:v>
                </c:pt>
              </c:numCache>
            </c:numRef>
          </c:val>
        </c:ser>
        <c:dLbls>
          <c:showLegendKey val="0"/>
          <c:showVal val="1"/>
          <c:showCatName val="0"/>
          <c:showSerName val="0"/>
          <c:showPercent val="0"/>
          <c:showBubbleSize val="0"/>
        </c:dLbls>
        <c:gapWidth val="150"/>
        <c:shape val="box"/>
        <c:axId val="1389617872"/>
        <c:axId val="1389618416"/>
        <c:axId val="0"/>
      </c:bar3DChart>
      <c:catAx>
        <c:axId val="1389617872"/>
        <c:scaling>
          <c:orientation val="minMax"/>
        </c:scaling>
        <c:delete val="0"/>
        <c:axPos val="l"/>
        <c:numFmt formatCode="General" sourceLinked="0"/>
        <c:majorTickMark val="out"/>
        <c:minorTickMark val="none"/>
        <c:tickLblPos val="nextTo"/>
        <c:crossAx val="1389618416"/>
        <c:crosses val="autoZero"/>
        <c:auto val="1"/>
        <c:lblAlgn val="ctr"/>
        <c:lblOffset val="100"/>
        <c:noMultiLvlLbl val="0"/>
      </c:catAx>
      <c:valAx>
        <c:axId val="1389618416"/>
        <c:scaling>
          <c:orientation val="minMax"/>
        </c:scaling>
        <c:delete val="0"/>
        <c:axPos val="b"/>
        <c:majorGridlines/>
        <c:numFmt formatCode="General" sourceLinked="1"/>
        <c:majorTickMark val="out"/>
        <c:minorTickMark val="none"/>
        <c:tickLblPos val="nextTo"/>
        <c:crossAx val="1389617872"/>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sz="3600"/>
            </a:pPr>
            <a:r>
              <a:rPr lang="en-US" sz="3600" dirty="0"/>
              <a:t>PROYECTOS DE ACUERDO </a:t>
            </a:r>
            <a:r>
              <a:rPr lang="en-US" sz="3600" dirty="0" smtClean="0"/>
              <a:t>APROBADOS</a:t>
            </a:r>
            <a:endParaRPr lang="en-US" sz="3600" dirty="0"/>
          </a:p>
        </c:rich>
      </c:tx>
      <c:layout>
        <c:manualLayout>
          <c:xMode val="edge"/>
          <c:yMode val="edge"/>
          <c:x val="0.19525339020122501"/>
          <c:y val="3.7499999999999999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43689884373385401"/>
          <c:y val="0.35278124999999999"/>
          <c:w val="0.51612675274804698"/>
          <c:h val="0.52252608267716505"/>
        </c:manualLayout>
      </c:layout>
      <c:bar3DChart>
        <c:barDir val="bar"/>
        <c:grouping val="clustered"/>
        <c:varyColors val="0"/>
        <c:ser>
          <c:idx val="0"/>
          <c:order val="0"/>
          <c:tx>
            <c:strRef>
              <c:f>Hoja1!$B$1</c:f>
              <c:strCache>
                <c:ptCount val="1"/>
                <c:pt idx="0">
                  <c:v>PROYECTOS DE ACUERDO APROBADOS</c:v>
                </c:pt>
              </c:strCache>
            </c:strRef>
          </c:tx>
          <c:spPr>
            <a:solidFill>
              <a:srgbClr val="0FB107"/>
            </a:solidFill>
          </c:spPr>
          <c:invertIfNegative val="0"/>
          <c:dLbls>
            <c:spPr>
              <a:noFill/>
              <a:ln>
                <a:noFill/>
              </a:ln>
              <a:effectLst/>
            </c:spPr>
            <c:txPr>
              <a:bodyPr/>
              <a:lstStyle/>
              <a:p>
                <a:pPr>
                  <a:defRPr sz="2800"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COMISIÓN PRIMERA DE PLAN</c:v>
                </c:pt>
                <c:pt idx="1">
                  <c:v>COMISIÓN SEGUNDA DE GOBIERNO</c:v>
                </c:pt>
                <c:pt idx="2">
                  <c:v>COMISIÓN TERCERA DE HACIENDA Y CREDITO PÚBLICO </c:v>
                </c:pt>
              </c:strCache>
            </c:strRef>
          </c:cat>
          <c:val>
            <c:numRef>
              <c:f>Hoja1!$B$2:$B$4</c:f>
              <c:numCache>
                <c:formatCode>General</c:formatCode>
                <c:ptCount val="3"/>
                <c:pt idx="0">
                  <c:v>0</c:v>
                </c:pt>
                <c:pt idx="1">
                  <c:v>3</c:v>
                </c:pt>
                <c:pt idx="2">
                  <c:v>0</c:v>
                </c:pt>
              </c:numCache>
            </c:numRef>
          </c:val>
        </c:ser>
        <c:dLbls>
          <c:showLegendKey val="0"/>
          <c:showVal val="1"/>
          <c:showCatName val="0"/>
          <c:showSerName val="0"/>
          <c:showPercent val="0"/>
          <c:showBubbleSize val="0"/>
        </c:dLbls>
        <c:gapWidth val="150"/>
        <c:shape val="box"/>
        <c:axId val="1389620048"/>
        <c:axId val="1389620592"/>
        <c:axId val="0"/>
      </c:bar3DChart>
      <c:catAx>
        <c:axId val="1389620048"/>
        <c:scaling>
          <c:orientation val="minMax"/>
        </c:scaling>
        <c:delete val="0"/>
        <c:axPos val="l"/>
        <c:numFmt formatCode="General" sourceLinked="0"/>
        <c:majorTickMark val="out"/>
        <c:minorTickMark val="none"/>
        <c:tickLblPos val="nextTo"/>
        <c:crossAx val="1389620592"/>
        <c:crosses val="autoZero"/>
        <c:auto val="1"/>
        <c:lblAlgn val="ctr"/>
        <c:lblOffset val="100"/>
        <c:noMultiLvlLbl val="0"/>
      </c:catAx>
      <c:valAx>
        <c:axId val="1389620592"/>
        <c:scaling>
          <c:orientation val="minMax"/>
        </c:scaling>
        <c:delete val="0"/>
        <c:axPos val="b"/>
        <c:majorGridlines/>
        <c:numFmt formatCode="General" sourceLinked="1"/>
        <c:majorTickMark val="out"/>
        <c:minorTickMark val="none"/>
        <c:tickLblPos val="nextTo"/>
        <c:crossAx val="1389620048"/>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sz="3600"/>
            </a:pPr>
            <a:r>
              <a:rPr lang="en-US" sz="3600" dirty="0" smtClean="0"/>
              <a:t>PONENCIAS</a:t>
            </a:r>
            <a:r>
              <a:rPr lang="en-US" sz="3600" baseline="0" dirty="0" smtClean="0"/>
              <a:t> RENDIDAS</a:t>
            </a:r>
            <a:endParaRPr lang="en-US" sz="3600" dirty="0"/>
          </a:p>
        </c:rich>
      </c:tx>
      <c:layout>
        <c:manualLayout>
          <c:xMode val="edge"/>
          <c:yMode val="edge"/>
          <c:x val="0.244436489335836"/>
          <c:y val="4.4100846782828197E-2"/>
        </c:manualLayout>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Hoja1!$B$1</c:f>
              <c:strCache>
                <c:ptCount val="1"/>
                <c:pt idx="0">
                  <c:v>PROYECTOS DE ACUERDO PRESENTADOS</c:v>
                </c:pt>
              </c:strCache>
            </c:strRef>
          </c:tx>
          <c:spPr>
            <a:solidFill>
              <a:srgbClr val="0FB107"/>
            </a:solidFill>
          </c:spPr>
          <c:invertIfNegative val="0"/>
          <c:dLbls>
            <c:spPr>
              <a:noFill/>
              <a:ln>
                <a:noFill/>
              </a:ln>
              <a:effectLst/>
            </c:spPr>
            <c:txPr>
              <a:bodyPr/>
              <a:lstStyle/>
              <a:p>
                <a:pPr>
                  <a:defRPr sz="2800"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COMISIÓN PRIMERA DE PLAN</c:v>
                </c:pt>
                <c:pt idx="1">
                  <c:v>COMISIÓN SEGUNDA DE GOBIERNO</c:v>
                </c:pt>
                <c:pt idx="2">
                  <c:v>COMISIÓN TERCERA DE HACIENDA Y CREDITO PÚBLICO </c:v>
                </c:pt>
              </c:strCache>
            </c:strRef>
          </c:cat>
          <c:val>
            <c:numRef>
              <c:f>Hoja1!$B$2:$B$4</c:f>
              <c:numCache>
                <c:formatCode>General</c:formatCode>
                <c:ptCount val="3"/>
                <c:pt idx="0">
                  <c:v>14</c:v>
                </c:pt>
                <c:pt idx="1">
                  <c:v>28</c:v>
                </c:pt>
                <c:pt idx="2">
                  <c:v>6</c:v>
                </c:pt>
              </c:numCache>
            </c:numRef>
          </c:val>
        </c:ser>
        <c:dLbls>
          <c:showLegendKey val="0"/>
          <c:showVal val="1"/>
          <c:showCatName val="0"/>
          <c:showSerName val="0"/>
          <c:showPercent val="0"/>
          <c:showBubbleSize val="0"/>
        </c:dLbls>
        <c:gapWidth val="150"/>
        <c:shape val="box"/>
        <c:axId val="1453678688"/>
        <c:axId val="1453676512"/>
        <c:axId val="0"/>
      </c:bar3DChart>
      <c:catAx>
        <c:axId val="1453678688"/>
        <c:scaling>
          <c:orientation val="minMax"/>
        </c:scaling>
        <c:delete val="0"/>
        <c:axPos val="l"/>
        <c:numFmt formatCode="General" sourceLinked="0"/>
        <c:majorTickMark val="out"/>
        <c:minorTickMark val="none"/>
        <c:tickLblPos val="nextTo"/>
        <c:crossAx val="1453676512"/>
        <c:crosses val="autoZero"/>
        <c:auto val="1"/>
        <c:lblAlgn val="ctr"/>
        <c:lblOffset val="100"/>
        <c:noMultiLvlLbl val="0"/>
      </c:catAx>
      <c:valAx>
        <c:axId val="1453676512"/>
        <c:scaling>
          <c:orientation val="minMax"/>
        </c:scaling>
        <c:delete val="0"/>
        <c:axPos val="b"/>
        <c:majorGridlines/>
        <c:numFmt formatCode="General" sourceLinked="1"/>
        <c:majorTickMark val="out"/>
        <c:minorTickMark val="none"/>
        <c:tickLblPos val="nextTo"/>
        <c:crossAx val="1453678688"/>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817429-C7E4-4D41-A4EB-F952DB6B9CBE}" type="doc">
      <dgm:prSet loTypeId="urn:microsoft.com/office/officeart/2005/8/layout/vList6" loCatId="" qsTypeId="urn:microsoft.com/office/officeart/2005/8/quickstyle/simple4" qsCatId="simple" csTypeId="urn:microsoft.com/office/officeart/2005/8/colors/accent3_2" csCatId="accent3" phldr="1"/>
      <dgm:spPr/>
      <dgm:t>
        <a:bodyPr/>
        <a:lstStyle/>
        <a:p>
          <a:endParaRPr lang="es-CO"/>
        </a:p>
      </dgm:t>
    </dgm:pt>
    <dgm:pt modelId="{BA6E4C89-D83F-0748-91E1-23445A621574}">
      <dgm:prSet phldrT="[Texto]" custT="1"/>
      <dgm:spPr>
        <a:solidFill>
          <a:srgbClr val="0FB107"/>
        </a:solidFill>
      </dgm:spPr>
      <dgm:t>
        <a:bodyPr/>
        <a:lstStyle/>
        <a:p>
          <a:r>
            <a:rPr lang="es-CO" sz="2000" b="1" dirty="0" smtClean="0">
              <a:solidFill>
                <a:schemeClr val="bg1"/>
              </a:solidFill>
            </a:rPr>
            <a:t>COMISIÓN PRIMERA DEL PLAN </a:t>
          </a:r>
          <a:endParaRPr lang="es-CO" sz="2000" b="1" dirty="0">
            <a:solidFill>
              <a:schemeClr val="bg1"/>
            </a:solidFill>
          </a:endParaRPr>
        </a:p>
      </dgm:t>
    </dgm:pt>
    <dgm:pt modelId="{2579E09E-5702-4642-BBDA-6AC4015A82BC}" type="parTrans" cxnId="{EAF0A590-EDD3-4B4F-A722-435F3F1CAD21}">
      <dgm:prSet/>
      <dgm:spPr/>
      <dgm:t>
        <a:bodyPr/>
        <a:lstStyle/>
        <a:p>
          <a:endParaRPr lang="es-CO"/>
        </a:p>
      </dgm:t>
    </dgm:pt>
    <dgm:pt modelId="{E2F3E11A-7F65-CA4C-9BC6-E39CE25309FB}" type="sibTrans" cxnId="{EAF0A590-EDD3-4B4F-A722-435F3F1CAD21}">
      <dgm:prSet/>
      <dgm:spPr/>
      <dgm:t>
        <a:bodyPr/>
        <a:lstStyle/>
        <a:p>
          <a:endParaRPr lang="es-CO"/>
        </a:p>
      </dgm:t>
    </dgm:pt>
    <dgm:pt modelId="{93B4C027-47A4-A541-8DAC-CCD3EBF81F89}">
      <dgm:prSet phldrT="[Texto]"/>
      <dgm:spPr/>
      <dgm:t>
        <a:bodyPr/>
        <a:lstStyle/>
        <a:p>
          <a:r>
            <a:rPr lang="es-CO" dirty="0" smtClean="0"/>
            <a:t>2 DEBATIDAS</a:t>
          </a:r>
          <a:endParaRPr lang="es-CO" dirty="0"/>
        </a:p>
      </dgm:t>
    </dgm:pt>
    <dgm:pt modelId="{EF3092AF-0FB3-8646-9F6F-7F3D15262516}" type="parTrans" cxnId="{7B9DE87D-E537-D84F-AB61-87CD1EC8E12C}">
      <dgm:prSet/>
      <dgm:spPr/>
      <dgm:t>
        <a:bodyPr/>
        <a:lstStyle/>
        <a:p>
          <a:endParaRPr lang="es-CO"/>
        </a:p>
      </dgm:t>
    </dgm:pt>
    <dgm:pt modelId="{C55CDD6B-8F1A-D741-9E3F-775600665C8F}" type="sibTrans" cxnId="{7B9DE87D-E537-D84F-AB61-87CD1EC8E12C}">
      <dgm:prSet/>
      <dgm:spPr/>
      <dgm:t>
        <a:bodyPr/>
        <a:lstStyle/>
        <a:p>
          <a:endParaRPr lang="es-CO"/>
        </a:p>
      </dgm:t>
    </dgm:pt>
    <dgm:pt modelId="{887D9FC3-D0F5-414C-9387-288F0E878A8B}">
      <dgm:prSet phldrT="[Texto]" custT="1"/>
      <dgm:spPr>
        <a:solidFill>
          <a:srgbClr val="0FB107"/>
        </a:solidFill>
      </dgm:spPr>
      <dgm:t>
        <a:bodyPr/>
        <a:lstStyle/>
        <a:p>
          <a:r>
            <a:rPr lang="es-CO" sz="2000" b="1" dirty="0" smtClean="0">
              <a:solidFill>
                <a:schemeClr val="bg1"/>
              </a:solidFill>
            </a:rPr>
            <a:t>PLENARIA </a:t>
          </a:r>
          <a:endParaRPr lang="es-CO" sz="2000" b="1" dirty="0">
            <a:solidFill>
              <a:schemeClr val="bg1"/>
            </a:solidFill>
          </a:endParaRPr>
        </a:p>
      </dgm:t>
    </dgm:pt>
    <dgm:pt modelId="{A592C1D8-731B-BE46-9F87-AE5C33E24925}" type="parTrans" cxnId="{92AA87D9-BB55-5946-8BBD-01D74E5A89E3}">
      <dgm:prSet/>
      <dgm:spPr/>
      <dgm:t>
        <a:bodyPr/>
        <a:lstStyle/>
        <a:p>
          <a:endParaRPr lang="es-CO"/>
        </a:p>
      </dgm:t>
    </dgm:pt>
    <dgm:pt modelId="{993CBE9C-44DA-A347-8C0B-13E68C1D571E}" type="sibTrans" cxnId="{92AA87D9-BB55-5946-8BBD-01D74E5A89E3}">
      <dgm:prSet/>
      <dgm:spPr/>
      <dgm:t>
        <a:bodyPr/>
        <a:lstStyle/>
        <a:p>
          <a:endParaRPr lang="es-CO"/>
        </a:p>
      </dgm:t>
    </dgm:pt>
    <dgm:pt modelId="{68CC8845-0340-6A4E-B022-4EC258B697F3}">
      <dgm:prSet custT="1"/>
      <dgm:spPr>
        <a:solidFill>
          <a:srgbClr val="0FB107"/>
        </a:solidFill>
      </dgm:spPr>
      <dgm:t>
        <a:bodyPr/>
        <a:lstStyle/>
        <a:p>
          <a:r>
            <a:rPr lang="es-CO" sz="2000" b="1" dirty="0" smtClean="0">
              <a:solidFill>
                <a:schemeClr val="bg1"/>
              </a:solidFill>
            </a:rPr>
            <a:t>COMISIÓN SEGUNDA DE GOBIERNO</a:t>
          </a:r>
          <a:endParaRPr lang="es-CO" sz="2000" b="1" dirty="0">
            <a:solidFill>
              <a:schemeClr val="bg1"/>
            </a:solidFill>
          </a:endParaRPr>
        </a:p>
      </dgm:t>
    </dgm:pt>
    <dgm:pt modelId="{8E4F0091-4A3E-F74B-BCEB-11D888E7002C}" type="parTrans" cxnId="{3D30E37A-C30C-1B43-88D3-F186408FB6F8}">
      <dgm:prSet/>
      <dgm:spPr/>
      <dgm:t>
        <a:bodyPr/>
        <a:lstStyle/>
        <a:p>
          <a:endParaRPr lang="es-CO"/>
        </a:p>
      </dgm:t>
    </dgm:pt>
    <dgm:pt modelId="{AED5E62D-B442-8745-824C-770CCCB6222D}" type="sibTrans" cxnId="{3D30E37A-C30C-1B43-88D3-F186408FB6F8}">
      <dgm:prSet/>
      <dgm:spPr/>
      <dgm:t>
        <a:bodyPr/>
        <a:lstStyle/>
        <a:p>
          <a:endParaRPr lang="es-CO"/>
        </a:p>
      </dgm:t>
    </dgm:pt>
    <dgm:pt modelId="{6566E51C-E99E-6D43-9F0C-E775B6F46CEF}">
      <dgm:prSet custT="1"/>
      <dgm:spPr>
        <a:solidFill>
          <a:srgbClr val="0FB107"/>
        </a:solidFill>
      </dgm:spPr>
      <dgm:t>
        <a:bodyPr/>
        <a:lstStyle/>
        <a:p>
          <a:r>
            <a:rPr lang="es-CO" sz="2000" b="1" dirty="0" smtClean="0">
              <a:solidFill>
                <a:schemeClr val="bg1"/>
              </a:solidFill>
            </a:rPr>
            <a:t>COMISIÓN TERCERA DE HACIENDA Y CRED. PÚBLICO </a:t>
          </a:r>
          <a:endParaRPr lang="es-CO" sz="2000" b="1" dirty="0">
            <a:solidFill>
              <a:schemeClr val="bg1"/>
            </a:solidFill>
          </a:endParaRPr>
        </a:p>
      </dgm:t>
    </dgm:pt>
    <dgm:pt modelId="{3FCE31F8-4768-7F4C-A5FD-AE36CD400CC3}" type="parTrans" cxnId="{65D67602-DE8B-5640-BA3E-C5635B33DA3D}">
      <dgm:prSet/>
      <dgm:spPr/>
      <dgm:t>
        <a:bodyPr/>
        <a:lstStyle/>
        <a:p>
          <a:endParaRPr lang="es-CO"/>
        </a:p>
      </dgm:t>
    </dgm:pt>
    <dgm:pt modelId="{CBD3C7B9-806F-AF4B-AEE7-B8EE1E2635E2}" type="sibTrans" cxnId="{65D67602-DE8B-5640-BA3E-C5635B33DA3D}">
      <dgm:prSet/>
      <dgm:spPr/>
      <dgm:t>
        <a:bodyPr/>
        <a:lstStyle/>
        <a:p>
          <a:endParaRPr lang="es-CO"/>
        </a:p>
      </dgm:t>
    </dgm:pt>
    <dgm:pt modelId="{84E99FB3-386D-6845-BD5A-0B8EFE3ED144}">
      <dgm:prSet/>
      <dgm:spPr/>
      <dgm:t>
        <a:bodyPr/>
        <a:lstStyle/>
        <a:p>
          <a:r>
            <a:rPr lang="es-CO" dirty="0" smtClean="0"/>
            <a:t>1 DEBATIDA</a:t>
          </a:r>
          <a:endParaRPr lang="es-CO" dirty="0"/>
        </a:p>
      </dgm:t>
    </dgm:pt>
    <dgm:pt modelId="{F57E4CA3-06C3-FD45-BE70-67F7E304F417}" type="parTrans" cxnId="{90970032-7B2C-0C45-829F-0886C955D849}">
      <dgm:prSet/>
      <dgm:spPr/>
      <dgm:t>
        <a:bodyPr/>
        <a:lstStyle/>
        <a:p>
          <a:endParaRPr lang="es-CO"/>
        </a:p>
      </dgm:t>
    </dgm:pt>
    <dgm:pt modelId="{1396150D-1190-3748-A7EE-EDD7C19CE5CC}" type="sibTrans" cxnId="{90970032-7B2C-0C45-829F-0886C955D849}">
      <dgm:prSet/>
      <dgm:spPr/>
      <dgm:t>
        <a:bodyPr/>
        <a:lstStyle/>
        <a:p>
          <a:endParaRPr lang="es-CO"/>
        </a:p>
      </dgm:t>
    </dgm:pt>
    <dgm:pt modelId="{991C2EBC-75BD-804F-B03E-8273B4E5749B}">
      <dgm:prSet/>
      <dgm:spPr/>
      <dgm:t>
        <a:bodyPr/>
        <a:lstStyle/>
        <a:p>
          <a:r>
            <a:rPr lang="es-CO" dirty="0" smtClean="0"/>
            <a:t>2 DEBATIDAS</a:t>
          </a:r>
          <a:endParaRPr lang="es-CO" dirty="0"/>
        </a:p>
      </dgm:t>
    </dgm:pt>
    <dgm:pt modelId="{54FBF7D8-5B00-534B-B914-251CC9E47127}" type="parTrans" cxnId="{500F4A7F-798F-0E4B-9371-4524FCCB9A18}">
      <dgm:prSet/>
      <dgm:spPr/>
      <dgm:t>
        <a:bodyPr/>
        <a:lstStyle/>
        <a:p>
          <a:endParaRPr lang="es-CO"/>
        </a:p>
      </dgm:t>
    </dgm:pt>
    <dgm:pt modelId="{81778B6F-05FD-284C-B491-6C064BE93EBB}" type="sibTrans" cxnId="{500F4A7F-798F-0E4B-9371-4524FCCB9A18}">
      <dgm:prSet/>
      <dgm:spPr/>
      <dgm:t>
        <a:bodyPr/>
        <a:lstStyle/>
        <a:p>
          <a:endParaRPr lang="es-CO"/>
        </a:p>
      </dgm:t>
    </dgm:pt>
    <dgm:pt modelId="{0064CBBF-409D-9941-8348-8448BD057F1E}">
      <dgm:prSet phldrT="[Texto]"/>
      <dgm:spPr/>
      <dgm:t>
        <a:bodyPr/>
        <a:lstStyle/>
        <a:p>
          <a:r>
            <a:rPr lang="es-CO" dirty="0" smtClean="0"/>
            <a:t>3 DEBATIDAS</a:t>
          </a:r>
          <a:endParaRPr lang="es-CO" dirty="0"/>
        </a:p>
      </dgm:t>
    </dgm:pt>
    <dgm:pt modelId="{730ECA62-9E88-D145-9B8C-979A221B351D}" type="sibTrans" cxnId="{C51593C6-B18E-184D-8F89-D63E5D9D6D4C}">
      <dgm:prSet/>
      <dgm:spPr/>
      <dgm:t>
        <a:bodyPr/>
        <a:lstStyle/>
        <a:p>
          <a:endParaRPr lang="es-CO"/>
        </a:p>
      </dgm:t>
    </dgm:pt>
    <dgm:pt modelId="{0DE17B8A-59A4-F440-B154-D7A2D534D19C}" type="parTrans" cxnId="{C51593C6-B18E-184D-8F89-D63E5D9D6D4C}">
      <dgm:prSet/>
      <dgm:spPr/>
      <dgm:t>
        <a:bodyPr/>
        <a:lstStyle/>
        <a:p>
          <a:endParaRPr lang="es-CO"/>
        </a:p>
      </dgm:t>
    </dgm:pt>
    <dgm:pt modelId="{81C55046-33B6-8742-B7D9-1ECF93750501}" type="pres">
      <dgm:prSet presAssocID="{44817429-C7E4-4D41-A4EB-F952DB6B9CBE}" presName="Name0" presStyleCnt="0">
        <dgm:presLayoutVars>
          <dgm:dir/>
          <dgm:animLvl val="lvl"/>
          <dgm:resizeHandles/>
        </dgm:presLayoutVars>
      </dgm:prSet>
      <dgm:spPr/>
      <dgm:t>
        <a:bodyPr/>
        <a:lstStyle/>
        <a:p>
          <a:endParaRPr lang="es-ES"/>
        </a:p>
      </dgm:t>
    </dgm:pt>
    <dgm:pt modelId="{7B226F00-2F2C-1248-95BA-21DD883B0599}" type="pres">
      <dgm:prSet presAssocID="{BA6E4C89-D83F-0748-91E1-23445A621574}" presName="linNode" presStyleCnt="0"/>
      <dgm:spPr/>
    </dgm:pt>
    <dgm:pt modelId="{F0A6672C-6E00-2344-B0AC-58932864E64F}" type="pres">
      <dgm:prSet presAssocID="{BA6E4C89-D83F-0748-91E1-23445A621574}" presName="parentShp" presStyleLbl="node1" presStyleIdx="0" presStyleCnt="4">
        <dgm:presLayoutVars>
          <dgm:bulletEnabled val="1"/>
        </dgm:presLayoutVars>
      </dgm:prSet>
      <dgm:spPr/>
      <dgm:t>
        <a:bodyPr/>
        <a:lstStyle/>
        <a:p>
          <a:endParaRPr lang="es-CO"/>
        </a:p>
      </dgm:t>
    </dgm:pt>
    <dgm:pt modelId="{300DDF02-6E65-A743-A40D-77692B6298FB}" type="pres">
      <dgm:prSet presAssocID="{BA6E4C89-D83F-0748-91E1-23445A621574}" presName="childShp" presStyleLbl="bgAccFollowNode1" presStyleIdx="0" presStyleCnt="4">
        <dgm:presLayoutVars>
          <dgm:bulletEnabled val="1"/>
        </dgm:presLayoutVars>
      </dgm:prSet>
      <dgm:spPr/>
      <dgm:t>
        <a:bodyPr/>
        <a:lstStyle/>
        <a:p>
          <a:endParaRPr lang="es-CO"/>
        </a:p>
      </dgm:t>
    </dgm:pt>
    <dgm:pt modelId="{6624F234-9F7D-9941-8E9B-6F1879632422}" type="pres">
      <dgm:prSet presAssocID="{E2F3E11A-7F65-CA4C-9BC6-E39CE25309FB}" presName="spacing" presStyleCnt="0"/>
      <dgm:spPr/>
    </dgm:pt>
    <dgm:pt modelId="{CB6319D3-4277-9A4B-B6AD-57F9668B5610}" type="pres">
      <dgm:prSet presAssocID="{68CC8845-0340-6A4E-B022-4EC258B697F3}" presName="linNode" presStyleCnt="0"/>
      <dgm:spPr/>
    </dgm:pt>
    <dgm:pt modelId="{F16AFCCC-8096-C24E-881B-A98F0016A40A}" type="pres">
      <dgm:prSet presAssocID="{68CC8845-0340-6A4E-B022-4EC258B697F3}" presName="parentShp" presStyleLbl="node1" presStyleIdx="1" presStyleCnt="4">
        <dgm:presLayoutVars>
          <dgm:bulletEnabled val="1"/>
        </dgm:presLayoutVars>
      </dgm:prSet>
      <dgm:spPr/>
      <dgm:t>
        <a:bodyPr/>
        <a:lstStyle/>
        <a:p>
          <a:endParaRPr lang="es-CO"/>
        </a:p>
      </dgm:t>
    </dgm:pt>
    <dgm:pt modelId="{B46CDEA0-BF5C-5E42-8A9A-9246DC6FD310}" type="pres">
      <dgm:prSet presAssocID="{68CC8845-0340-6A4E-B022-4EC258B697F3}" presName="childShp" presStyleLbl="bgAccFollowNode1" presStyleIdx="1" presStyleCnt="4">
        <dgm:presLayoutVars>
          <dgm:bulletEnabled val="1"/>
        </dgm:presLayoutVars>
      </dgm:prSet>
      <dgm:spPr/>
      <dgm:t>
        <a:bodyPr/>
        <a:lstStyle/>
        <a:p>
          <a:endParaRPr lang="es-ES"/>
        </a:p>
      </dgm:t>
    </dgm:pt>
    <dgm:pt modelId="{9A1CD91A-CE25-A042-9E2C-4557F7303C1D}" type="pres">
      <dgm:prSet presAssocID="{AED5E62D-B442-8745-824C-770CCCB6222D}" presName="spacing" presStyleCnt="0"/>
      <dgm:spPr/>
    </dgm:pt>
    <dgm:pt modelId="{CD1A4B25-7807-1941-8BDE-5CC4EC3683CD}" type="pres">
      <dgm:prSet presAssocID="{6566E51C-E99E-6D43-9F0C-E775B6F46CEF}" presName="linNode" presStyleCnt="0"/>
      <dgm:spPr/>
    </dgm:pt>
    <dgm:pt modelId="{0AC8ED00-F592-5042-BEC2-FFD4A86BE338}" type="pres">
      <dgm:prSet presAssocID="{6566E51C-E99E-6D43-9F0C-E775B6F46CEF}" presName="parentShp" presStyleLbl="node1" presStyleIdx="2" presStyleCnt="4">
        <dgm:presLayoutVars>
          <dgm:bulletEnabled val="1"/>
        </dgm:presLayoutVars>
      </dgm:prSet>
      <dgm:spPr/>
      <dgm:t>
        <a:bodyPr/>
        <a:lstStyle/>
        <a:p>
          <a:endParaRPr lang="es-CO"/>
        </a:p>
      </dgm:t>
    </dgm:pt>
    <dgm:pt modelId="{A5F939A7-5F53-3042-9C42-8CAFD4CAEB74}" type="pres">
      <dgm:prSet presAssocID="{6566E51C-E99E-6D43-9F0C-E775B6F46CEF}" presName="childShp" presStyleLbl="bgAccFollowNode1" presStyleIdx="2" presStyleCnt="4">
        <dgm:presLayoutVars>
          <dgm:bulletEnabled val="1"/>
        </dgm:presLayoutVars>
      </dgm:prSet>
      <dgm:spPr/>
      <dgm:t>
        <a:bodyPr/>
        <a:lstStyle/>
        <a:p>
          <a:endParaRPr lang="es-ES"/>
        </a:p>
      </dgm:t>
    </dgm:pt>
    <dgm:pt modelId="{E108AA65-DFD9-9D43-BD63-F8D9052CC5EC}" type="pres">
      <dgm:prSet presAssocID="{CBD3C7B9-806F-AF4B-AEE7-B8EE1E2635E2}" presName="spacing" presStyleCnt="0"/>
      <dgm:spPr/>
    </dgm:pt>
    <dgm:pt modelId="{6A86BA2D-B19F-554F-B9F9-0951B82B821D}" type="pres">
      <dgm:prSet presAssocID="{887D9FC3-D0F5-414C-9387-288F0E878A8B}" presName="linNode" presStyleCnt="0"/>
      <dgm:spPr/>
    </dgm:pt>
    <dgm:pt modelId="{964C7879-8C83-9C43-893E-5654EC72771E}" type="pres">
      <dgm:prSet presAssocID="{887D9FC3-D0F5-414C-9387-288F0E878A8B}" presName="parentShp" presStyleLbl="node1" presStyleIdx="3" presStyleCnt="4">
        <dgm:presLayoutVars>
          <dgm:bulletEnabled val="1"/>
        </dgm:presLayoutVars>
      </dgm:prSet>
      <dgm:spPr/>
      <dgm:t>
        <a:bodyPr/>
        <a:lstStyle/>
        <a:p>
          <a:endParaRPr lang="es-ES"/>
        </a:p>
      </dgm:t>
    </dgm:pt>
    <dgm:pt modelId="{E20CB788-0A2D-1047-B31A-E8DC5A6E535B}" type="pres">
      <dgm:prSet presAssocID="{887D9FC3-D0F5-414C-9387-288F0E878A8B}" presName="childShp" presStyleLbl="bgAccFollowNode1" presStyleIdx="3" presStyleCnt="4">
        <dgm:presLayoutVars>
          <dgm:bulletEnabled val="1"/>
        </dgm:presLayoutVars>
      </dgm:prSet>
      <dgm:spPr/>
      <dgm:t>
        <a:bodyPr/>
        <a:lstStyle/>
        <a:p>
          <a:endParaRPr lang="es-CO"/>
        </a:p>
      </dgm:t>
    </dgm:pt>
  </dgm:ptLst>
  <dgm:cxnLst>
    <dgm:cxn modelId="{9003EC3E-76C7-554E-9523-A52659BDA5BE}" type="presOf" srcId="{BA6E4C89-D83F-0748-91E1-23445A621574}" destId="{F0A6672C-6E00-2344-B0AC-58932864E64F}" srcOrd="0" destOrd="0" presId="urn:microsoft.com/office/officeart/2005/8/layout/vList6"/>
    <dgm:cxn modelId="{90970032-7B2C-0C45-829F-0886C955D849}" srcId="{68CC8845-0340-6A4E-B022-4EC258B697F3}" destId="{84E99FB3-386D-6845-BD5A-0B8EFE3ED144}" srcOrd="0" destOrd="0" parTransId="{F57E4CA3-06C3-FD45-BE70-67F7E304F417}" sibTransId="{1396150D-1190-3748-A7EE-EDD7C19CE5CC}"/>
    <dgm:cxn modelId="{3D30E37A-C30C-1B43-88D3-F186408FB6F8}" srcId="{44817429-C7E4-4D41-A4EB-F952DB6B9CBE}" destId="{68CC8845-0340-6A4E-B022-4EC258B697F3}" srcOrd="1" destOrd="0" parTransId="{8E4F0091-4A3E-F74B-BCEB-11D888E7002C}" sibTransId="{AED5E62D-B442-8745-824C-770CCCB6222D}"/>
    <dgm:cxn modelId="{7B9DE87D-E537-D84F-AB61-87CD1EC8E12C}" srcId="{BA6E4C89-D83F-0748-91E1-23445A621574}" destId="{93B4C027-47A4-A541-8DAC-CCD3EBF81F89}" srcOrd="0" destOrd="0" parTransId="{EF3092AF-0FB3-8646-9F6F-7F3D15262516}" sibTransId="{C55CDD6B-8F1A-D741-9E3F-775600665C8F}"/>
    <dgm:cxn modelId="{C9C369F4-A3DB-ED4D-B256-45868AF9EC6D}" type="presOf" srcId="{0064CBBF-409D-9941-8348-8448BD057F1E}" destId="{E20CB788-0A2D-1047-B31A-E8DC5A6E535B}" srcOrd="0" destOrd="0" presId="urn:microsoft.com/office/officeart/2005/8/layout/vList6"/>
    <dgm:cxn modelId="{C51593C6-B18E-184D-8F89-D63E5D9D6D4C}" srcId="{887D9FC3-D0F5-414C-9387-288F0E878A8B}" destId="{0064CBBF-409D-9941-8348-8448BD057F1E}" srcOrd="0" destOrd="0" parTransId="{0DE17B8A-59A4-F440-B154-D7A2D534D19C}" sibTransId="{730ECA62-9E88-D145-9B8C-979A221B351D}"/>
    <dgm:cxn modelId="{F0F86AE5-CBCC-B342-9FCC-455BFC2FA59C}" type="presOf" srcId="{887D9FC3-D0F5-414C-9387-288F0E878A8B}" destId="{964C7879-8C83-9C43-893E-5654EC72771E}" srcOrd="0" destOrd="0" presId="urn:microsoft.com/office/officeart/2005/8/layout/vList6"/>
    <dgm:cxn modelId="{D32A3332-D408-F74F-A3A4-96BF915AA092}" type="presOf" srcId="{68CC8845-0340-6A4E-B022-4EC258B697F3}" destId="{F16AFCCC-8096-C24E-881B-A98F0016A40A}" srcOrd="0" destOrd="0" presId="urn:microsoft.com/office/officeart/2005/8/layout/vList6"/>
    <dgm:cxn modelId="{500F4A7F-798F-0E4B-9371-4524FCCB9A18}" srcId="{6566E51C-E99E-6D43-9F0C-E775B6F46CEF}" destId="{991C2EBC-75BD-804F-B03E-8273B4E5749B}" srcOrd="0" destOrd="0" parTransId="{54FBF7D8-5B00-534B-B914-251CC9E47127}" sibTransId="{81778B6F-05FD-284C-B491-6C064BE93EBB}"/>
    <dgm:cxn modelId="{CAC52717-2204-4E4B-B4EA-F5BBB8BD51B4}" type="presOf" srcId="{84E99FB3-386D-6845-BD5A-0B8EFE3ED144}" destId="{B46CDEA0-BF5C-5E42-8A9A-9246DC6FD310}" srcOrd="0" destOrd="0" presId="urn:microsoft.com/office/officeart/2005/8/layout/vList6"/>
    <dgm:cxn modelId="{0DCCAC91-1DB3-5849-AF53-68555F8D9093}" type="presOf" srcId="{93B4C027-47A4-A541-8DAC-CCD3EBF81F89}" destId="{300DDF02-6E65-A743-A40D-77692B6298FB}" srcOrd="0" destOrd="0" presId="urn:microsoft.com/office/officeart/2005/8/layout/vList6"/>
    <dgm:cxn modelId="{495FD4E9-A572-E140-9438-FCABF4DDDB15}" type="presOf" srcId="{44817429-C7E4-4D41-A4EB-F952DB6B9CBE}" destId="{81C55046-33B6-8742-B7D9-1ECF93750501}" srcOrd="0" destOrd="0" presId="urn:microsoft.com/office/officeart/2005/8/layout/vList6"/>
    <dgm:cxn modelId="{0B172070-6F1C-574E-806F-17BFEC83C9FD}" type="presOf" srcId="{991C2EBC-75BD-804F-B03E-8273B4E5749B}" destId="{A5F939A7-5F53-3042-9C42-8CAFD4CAEB74}" srcOrd="0" destOrd="0" presId="urn:microsoft.com/office/officeart/2005/8/layout/vList6"/>
    <dgm:cxn modelId="{92AA87D9-BB55-5946-8BBD-01D74E5A89E3}" srcId="{44817429-C7E4-4D41-A4EB-F952DB6B9CBE}" destId="{887D9FC3-D0F5-414C-9387-288F0E878A8B}" srcOrd="3" destOrd="0" parTransId="{A592C1D8-731B-BE46-9F87-AE5C33E24925}" sibTransId="{993CBE9C-44DA-A347-8C0B-13E68C1D571E}"/>
    <dgm:cxn modelId="{65D67602-DE8B-5640-BA3E-C5635B33DA3D}" srcId="{44817429-C7E4-4D41-A4EB-F952DB6B9CBE}" destId="{6566E51C-E99E-6D43-9F0C-E775B6F46CEF}" srcOrd="2" destOrd="0" parTransId="{3FCE31F8-4768-7F4C-A5FD-AE36CD400CC3}" sibTransId="{CBD3C7B9-806F-AF4B-AEE7-B8EE1E2635E2}"/>
    <dgm:cxn modelId="{EAF0A590-EDD3-4B4F-A722-435F3F1CAD21}" srcId="{44817429-C7E4-4D41-A4EB-F952DB6B9CBE}" destId="{BA6E4C89-D83F-0748-91E1-23445A621574}" srcOrd="0" destOrd="0" parTransId="{2579E09E-5702-4642-BBDA-6AC4015A82BC}" sibTransId="{E2F3E11A-7F65-CA4C-9BC6-E39CE25309FB}"/>
    <dgm:cxn modelId="{7E2990CC-7D5D-7446-A081-FB9CA8A05419}" type="presOf" srcId="{6566E51C-E99E-6D43-9F0C-E775B6F46CEF}" destId="{0AC8ED00-F592-5042-BEC2-FFD4A86BE338}" srcOrd="0" destOrd="0" presId="urn:microsoft.com/office/officeart/2005/8/layout/vList6"/>
    <dgm:cxn modelId="{8BF44791-2376-4745-BAE4-7AC9A5A1314F}" type="presParOf" srcId="{81C55046-33B6-8742-B7D9-1ECF93750501}" destId="{7B226F00-2F2C-1248-95BA-21DD883B0599}" srcOrd="0" destOrd="0" presId="urn:microsoft.com/office/officeart/2005/8/layout/vList6"/>
    <dgm:cxn modelId="{A3C17D91-68A0-E640-B574-8D36297E0462}" type="presParOf" srcId="{7B226F00-2F2C-1248-95BA-21DD883B0599}" destId="{F0A6672C-6E00-2344-B0AC-58932864E64F}" srcOrd="0" destOrd="0" presId="urn:microsoft.com/office/officeart/2005/8/layout/vList6"/>
    <dgm:cxn modelId="{0A0037AC-BA7F-E543-94E6-6E9B43EE79CD}" type="presParOf" srcId="{7B226F00-2F2C-1248-95BA-21DD883B0599}" destId="{300DDF02-6E65-A743-A40D-77692B6298FB}" srcOrd="1" destOrd="0" presId="urn:microsoft.com/office/officeart/2005/8/layout/vList6"/>
    <dgm:cxn modelId="{0D131C58-5085-2C4A-B598-04BE899A4EBF}" type="presParOf" srcId="{81C55046-33B6-8742-B7D9-1ECF93750501}" destId="{6624F234-9F7D-9941-8E9B-6F1879632422}" srcOrd="1" destOrd="0" presId="urn:microsoft.com/office/officeart/2005/8/layout/vList6"/>
    <dgm:cxn modelId="{6502FCD6-920B-5D4A-B910-0766774147F9}" type="presParOf" srcId="{81C55046-33B6-8742-B7D9-1ECF93750501}" destId="{CB6319D3-4277-9A4B-B6AD-57F9668B5610}" srcOrd="2" destOrd="0" presId="urn:microsoft.com/office/officeart/2005/8/layout/vList6"/>
    <dgm:cxn modelId="{D6D7CF86-5DA9-5941-AEF2-97EE954A60D5}" type="presParOf" srcId="{CB6319D3-4277-9A4B-B6AD-57F9668B5610}" destId="{F16AFCCC-8096-C24E-881B-A98F0016A40A}" srcOrd="0" destOrd="0" presId="urn:microsoft.com/office/officeart/2005/8/layout/vList6"/>
    <dgm:cxn modelId="{87352A34-A51E-0242-9A03-F72ECD571714}" type="presParOf" srcId="{CB6319D3-4277-9A4B-B6AD-57F9668B5610}" destId="{B46CDEA0-BF5C-5E42-8A9A-9246DC6FD310}" srcOrd="1" destOrd="0" presId="urn:microsoft.com/office/officeart/2005/8/layout/vList6"/>
    <dgm:cxn modelId="{52E34330-FF68-FE46-A97A-DBAF57B18E48}" type="presParOf" srcId="{81C55046-33B6-8742-B7D9-1ECF93750501}" destId="{9A1CD91A-CE25-A042-9E2C-4557F7303C1D}" srcOrd="3" destOrd="0" presId="urn:microsoft.com/office/officeart/2005/8/layout/vList6"/>
    <dgm:cxn modelId="{4E23A8D8-37C4-3B43-8D54-5BF097A38691}" type="presParOf" srcId="{81C55046-33B6-8742-B7D9-1ECF93750501}" destId="{CD1A4B25-7807-1941-8BDE-5CC4EC3683CD}" srcOrd="4" destOrd="0" presId="urn:microsoft.com/office/officeart/2005/8/layout/vList6"/>
    <dgm:cxn modelId="{B8934CF6-F2AF-4148-8E7B-B37D4C358357}" type="presParOf" srcId="{CD1A4B25-7807-1941-8BDE-5CC4EC3683CD}" destId="{0AC8ED00-F592-5042-BEC2-FFD4A86BE338}" srcOrd="0" destOrd="0" presId="urn:microsoft.com/office/officeart/2005/8/layout/vList6"/>
    <dgm:cxn modelId="{6C976F38-B4E2-DA40-BAEA-57E3E7277245}" type="presParOf" srcId="{CD1A4B25-7807-1941-8BDE-5CC4EC3683CD}" destId="{A5F939A7-5F53-3042-9C42-8CAFD4CAEB74}" srcOrd="1" destOrd="0" presId="urn:microsoft.com/office/officeart/2005/8/layout/vList6"/>
    <dgm:cxn modelId="{F134FE89-1364-1848-9E2C-F642A3391037}" type="presParOf" srcId="{81C55046-33B6-8742-B7D9-1ECF93750501}" destId="{E108AA65-DFD9-9D43-BD63-F8D9052CC5EC}" srcOrd="5" destOrd="0" presId="urn:microsoft.com/office/officeart/2005/8/layout/vList6"/>
    <dgm:cxn modelId="{A39A70AE-0855-8B40-9FFE-367B013ED6AD}" type="presParOf" srcId="{81C55046-33B6-8742-B7D9-1ECF93750501}" destId="{6A86BA2D-B19F-554F-B9F9-0951B82B821D}" srcOrd="6" destOrd="0" presId="urn:microsoft.com/office/officeart/2005/8/layout/vList6"/>
    <dgm:cxn modelId="{A1BEE0D8-5EA9-1747-9858-E12316435822}" type="presParOf" srcId="{6A86BA2D-B19F-554F-B9F9-0951B82B821D}" destId="{964C7879-8C83-9C43-893E-5654EC72771E}" srcOrd="0" destOrd="0" presId="urn:microsoft.com/office/officeart/2005/8/layout/vList6"/>
    <dgm:cxn modelId="{D9BF8662-5B0E-2C4A-A516-7A72E92D7152}" type="presParOf" srcId="{6A86BA2D-B19F-554F-B9F9-0951B82B821D}" destId="{E20CB788-0A2D-1047-B31A-E8DC5A6E535B}" srcOrd="1" destOrd="0" presId="urn:microsoft.com/office/officeart/2005/8/layout/vList6"/>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D98624-0495-49B3-9E76-B42807DE7348}"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s-ES"/>
        </a:p>
      </dgm:t>
    </dgm:pt>
    <dgm:pt modelId="{D0D4F084-405D-4EEE-B918-350DFA1F8DE0}">
      <dgm:prSet phldrT="[Texto]" custT="1"/>
      <dgm:spPr>
        <a:solidFill>
          <a:srgbClr val="0DA407"/>
        </a:solidFill>
      </dgm:spPr>
      <dgm:t>
        <a:bodyPr/>
        <a:lstStyle/>
        <a:p>
          <a:r>
            <a:rPr lang="es-CO" sz="1600" b="1" dirty="0" smtClean="0"/>
            <a:t>SECRETARÍA JURÍDICA DISTRITAL </a:t>
          </a:r>
          <a:endParaRPr lang="es-ES" sz="1600" b="1" dirty="0"/>
        </a:p>
      </dgm:t>
    </dgm:pt>
    <dgm:pt modelId="{76738425-578E-45CD-ACA6-540246472873}" type="parTrans" cxnId="{44D3CA58-F1B2-4CC2-80BF-AB46033E85AB}">
      <dgm:prSet/>
      <dgm:spPr/>
      <dgm:t>
        <a:bodyPr/>
        <a:lstStyle/>
        <a:p>
          <a:endParaRPr lang="es-ES" sz="3600"/>
        </a:p>
      </dgm:t>
    </dgm:pt>
    <dgm:pt modelId="{35BE1813-CF52-4AE5-8342-1C5E3CD55CE4}" type="sibTrans" cxnId="{44D3CA58-F1B2-4CC2-80BF-AB46033E85AB}">
      <dgm:prSet/>
      <dgm:spPr/>
      <dgm:t>
        <a:bodyPr/>
        <a:lstStyle/>
        <a:p>
          <a:endParaRPr lang="es-ES" sz="3600"/>
        </a:p>
      </dgm:t>
    </dgm:pt>
    <dgm:pt modelId="{8D95119D-6D87-43AC-B3C4-32731F7D9F14}">
      <dgm:prSet phldrT="[Texto]" custT="1"/>
      <dgm:spPr>
        <a:solidFill>
          <a:srgbClr val="0DA407"/>
        </a:solidFill>
      </dgm:spPr>
      <dgm:t>
        <a:bodyPr/>
        <a:lstStyle/>
        <a:p>
          <a:r>
            <a:rPr lang="es-CO" sz="1600" b="1" dirty="0" smtClean="0"/>
            <a:t>FUSIÓN DEL SISTEMA DE SALUD DE BOGOTÁ </a:t>
          </a:r>
          <a:endParaRPr lang="es-ES" sz="1600" b="1" dirty="0"/>
        </a:p>
      </dgm:t>
    </dgm:pt>
    <dgm:pt modelId="{39B2A7D0-65A8-4C8D-BC19-A9F8A42C0C0F}" type="parTrans" cxnId="{3A61DC13-577D-4A06-8ED5-E93BC5F2ADDF}">
      <dgm:prSet/>
      <dgm:spPr/>
      <dgm:t>
        <a:bodyPr/>
        <a:lstStyle/>
        <a:p>
          <a:endParaRPr lang="es-ES" sz="3600"/>
        </a:p>
      </dgm:t>
    </dgm:pt>
    <dgm:pt modelId="{EBB55C38-83EA-4253-A579-651BDAEB4E84}" type="sibTrans" cxnId="{3A61DC13-577D-4A06-8ED5-E93BC5F2ADDF}">
      <dgm:prSet/>
      <dgm:spPr/>
      <dgm:t>
        <a:bodyPr/>
        <a:lstStyle/>
        <a:p>
          <a:endParaRPr lang="es-ES" sz="3600"/>
        </a:p>
      </dgm:t>
    </dgm:pt>
    <dgm:pt modelId="{BC1ABE9B-4159-4EE8-B82A-70864A791079}">
      <dgm:prSet phldrT="[Texto]" custT="1"/>
      <dgm:spPr>
        <a:solidFill>
          <a:srgbClr val="0DA407"/>
        </a:solidFill>
      </dgm:spPr>
      <dgm:t>
        <a:bodyPr/>
        <a:lstStyle/>
        <a:p>
          <a:r>
            <a:rPr lang="es-CO" sz="1600" b="1" dirty="0" smtClean="0"/>
            <a:t>SECRETARÍA DISTRITAL DE SEGURIDAD Y CONVIVENCIA </a:t>
          </a:r>
          <a:endParaRPr lang="es-ES" sz="1600" b="1" dirty="0"/>
        </a:p>
      </dgm:t>
    </dgm:pt>
    <dgm:pt modelId="{085C19B5-0B6A-48EC-8F42-E7063B6A416D}" type="parTrans" cxnId="{4BD5F29E-4FC6-4480-9153-6C919F1587A4}">
      <dgm:prSet/>
      <dgm:spPr/>
      <dgm:t>
        <a:bodyPr/>
        <a:lstStyle/>
        <a:p>
          <a:endParaRPr lang="es-ES" sz="3600"/>
        </a:p>
      </dgm:t>
    </dgm:pt>
    <dgm:pt modelId="{A5CF7DCC-C648-4658-8B88-845B43082BFB}" type="sibTrans" cxnId="{4BD5F29E-4FC6-4480-9153-6C919F1587A4}">
      <dgm:prSet/>
      <dgm:spPr/>
      <dgm:t>
        <a:bodyPr/>
        <a:lstStyle/>
        <a:p>
          <a:endParaRPr lang="es-ES" sz="3600"/>
        </a:p>
      </dgm:t>
    </dgm:pt>
    <dgm:pt modelId="{CEE1E359-E1A4-43C2-AA45-9E70101CABFB}">
      <dgm:prSet phldrT="[Texto]" custT="1"/>
      <dgm:spPr>
        <a:solidFill>
          <a:srgbClr val="0DA407"/>
        </a:solidFill>
      </dgm:spPr>
      <dgm:t>
        <a:bodyPr/>
        <a:lstStyle/>
        <a:p>
          <a:r>
            <a:rPr lang="es-CO" sz="1600" b="1" i="0" dirty="0" smtClean="0"/>
            <a:t>CREACIÓN EMPRESA METRO DE BOGOTÁ S.A. </a:t>
          </a:r>
          <a:endParaRPr lang="es-ES" sz="1600" b="1" i="0" dirty="0"/>
        </a:p>
      </dgm:t>
    </dgm:pt>
    <dgm:pt modelId="{6AEC5875-7BB7-4524-9905-CCA2EA100462}" type="parTrans" cxnId="{600052E5-84B4-4865-94BF-5184782F6D69}">
      <dgm:prSet/>
      <dgm:spPr/>
      <dgm:t>
        <a:bodyPr/>
        <a:lstStyle/>
        <a:p>
          <a:endParaRPr lang="es-ES" sz="3600"/>
        </a:p>
      </dgm:t>
    </dgm:pt>
    <dgm:pt modelId="{D4DB912C-1C00-4176-B53C-31BD635502B6}" type="sibTrans" cxnId="{600052E5-84B4-4865-94BF-5184782F6D69}">
      <dgm:prSet/>
      <dgm:spPr/>
      <dgm:t>
        <a:bodyPr/>
        <a:lstStyle/>
        <a:p>
          <a:endParaRPr lang="es-ES" sz="3600"/>
        </a:p>
      </dgm:t>
    </dgm:pt>
    <dgm:pt modelId="{8088866C-803C-452B-AFD4-75CE70B4888A}">
      <dgm:prSet phldrT="[Texto]" custT="1"/>
      <dgm:spPr>
        <a:solidFill>
          <a:srgbClr val="0DA407"/>
        </a:solidFill>
      </dgm:spPr>
      <dgm:t>
        <a:bodyPr/>
        <a:lstStyle/>
        <a:p>
          <a:r>
            <a:rPr lang="es-CO" sz="1600" b="1" i="0" dirty="0" smtClean="0"/>
            <a:t>FUSIÓN METROVIVIENDA - ERU</a:t>
          </a:r>
          <a:endParaRPr lang="es-ES" sz="1600" b="1" i="0" dirty="0"/>
        </a:p>
      </dgm:t>
    </dgm:pt>
    <dgm:pt modelId="{0EF4B40F-3905-4AC6-A053-58354A540F0D}" type="parTrans" cxnId="{BE0D48A9-F040-4AD5-B7C2-CAE517B6C584}">
      <dgm:prSet/>
      <dgm:spPr/>
      <dgm:t>
        <a:bodyPr/>
        <a:lstStyle/>
        <a:p>
          <a:endParaRPr lang="es-ES" sz="3600"/>
        </a:p>
      </dgm:t>
    </dgm:pt>
    <dgm:pt modelId="{E0110A18-5227-40D0-97A0-5CFABC247C2F}" type="sibTrans" cxnId="{BE0D48A9-F040-4AD5-B7C2-CAE517B6C584}">
      <dgm:prSet/>
      <dgm:spPr/>
      <dgm:t>
        <a:bodyPr/>
        <a:lstStyle/>
        <a:p>
          <a:endParaRPr lang="es-ES" sz="3600"/>
        </a:p>
      </dgm:t>
    </dgm:pt>
    <dgm:pt modelId="{29D42AD4-3471-4008-AE33-CD0D39144F53}">
      <dgm:prSet phldrT="[Texto]" custT="1"/>
      <dgm:spPr>
        <a:solidFill>
          <a:srgbClr val="0DA407"/>
        </a:solidFill>
      </dgm:spPr>
      <dgm:t>
        <a:bodyPr/>
        <a:lstStyle/>
        <a:p>
          <a:r>
            <a:rPr lang="es-CO" sz="1600" b="1" i="0" dirty="0" smtClean="0"/>
            <a:t>VENTA DE PARTICIPACIÓN EN ISAGEN </a:t>
          </a:r>
          <a:endParaRPr lang="es-ES" sz="1600" b="1" i="0" dirty="0"/>
        </a:p>
      </dgm:t>
    </dgm:pt>
    <dgm:pt modelId="{D569C443-0CDD-447E-903A-DA6DDE291FE6}" type="parTrans" cxnId="{83EB7F61-8292-42E8-AB07-4FBCC94DB45D}">
      <dgm:prSet/>
      <dgm:spPr/>
      <dgm:t>
        <a:bodyPr/>
        <a:lstStyle/>
        <a:p>
          <a:endParaRPr lang="es-ES" sz="3600"/>
        </a:p>
      </dgm:t>
    </dgm:pt>
    <dgm:pt modelId="{42D7DBF8-310B-48D6-8619-3EAB52AC54A7}" type="sibTrans" cxnId="{83EB7F61-8292-42E8-AB07-4FBCC94DB45D}">
      <dgm:prSet/>
      <dgm:spPr/>
      <dgm:t>
        <a:bodyPr/>
        <a:lstStyle/>
        <a:p>
          <a:endParaRPr lang="es-ES" sz="3600"/>
        </a:p>
      </dgm:t>
    </dgm:pt>
    <dgm:pt modelId="{AA6299B2-B444-490D-B0C5-1573A7AAA8A6}">
      <dgm:prSet phldrT="[Texto]" custT="1"/>
      <dgm:spPr>
        <a:solidFill>
          <a:srgbClr val="0DA407"/>
        </a:solidFill>
      </dgm:spPr>
      <dgm:t>
        <a:bodyPr/>
        <a:lstStyle/>
        <a:p>
          <a:r>
            <a:rPr lang="es-CO" sz="1600" b="1" i="0" dirty="0" smtClean="0"/>
            <a:t>PLAN DE DESARROLLO BOGOTÁ MEJOR PARA TODOS</a:t>
          </a:r>
          <a:endParaRPr lang="es-ES" sz="1600" b="1" i="0" dirty="0"/>
        </a:p>
      </dgm:t>
    </dgm:pt>
    <dgm:pt modelId="{345AC6AA-2158-442D-A030-2FA9FA311B0B}" type="parTrans" cxnId="{99B282CA-3FAD-428E-B217-74D310032883}">
      <dgm:prSet/>
      <dgm:spPr/>
      <dgm:t>
        <a:bodyPr/>
        <a:lstStyle/>
        <a:p>
          <a:endParaRPr lang="es-ES" sz="3600"/>
        </a:p>
      </dgm:t>
    </dgm:pt>
    <dgm:pt modelId="{E71CF5BD-395A-48A8-8EAD-FA0171A8E50A}" type="sibTrans" cxnId="{99B282CA-3FAD-428E-B217-74D310032883}">
      <dgm:prSet/>
      <dgm:spPr/>
      <dgm:t>
        <a:bodyPr/>
        <a:lstStyle/>
        <a:p>
          <a:endParaRPr lang="es-ES" sz="3600"/>
        </a:p>
      </dgm:t>
    </dgm:pt>
    <dgm:pt modelId="{BCD1642D-79C7-4930-9CC8-53CBF86CBD92}" type="pres">
      <dgm:prSet presAssocID="{8CD98624-0495-49B3-9E76-B42807DE7348}" presName="linear" presStyleCnt="0">
        <dgm:presLayoutVars>
          <dgm:dir/>
          <dgm:animLvl val="lvl"/>
          <dgm:resizeHandles val="exact"/>
        </dgm:presLayoutVars>
      </dgm:prSet>
      <dgm:spPr/>
      <dgm:t>
        <a:bodyPr/>
        <a:lstStyle/>
        <a:p>
          <a:endParaRPr lang="es-ES"/>
        </a:p>
      </dgm:t>
    </dgm:pt>
    <dgm:pt modelId="{A892087E-3564-4639-8520-A1AE4D7E6240}" type="pres">
      <dgm:prSet presAssocID="{D0D4F084-405D-4EEE-B918-350DFA1F8DE0}" presName="parentLin" presStyleCnt="0"/>
      <dgm:spPr/>
    </dgm:pt>
    <dgm:pt modelId="{F1E56B46-609D-4E04-93E4-6793C87A9213}" type="pres">
      <dgm:prSet presAssocID="{D0D4F084-405D-4EEE-B918-350DFA1F8DE0}" presName="parentLeftMargin" presStyleLbl="node1" presStyleIdx="0" presStyleCnt="7"/>
      <dgm:spPr/>
      <dgm:t>
        <a:bodyPr/>
        <a:lstStyle/>
        <a:p>
          <a:endParaRPr lang="es-ES"/>
        </a:p>
      </dgm:t>
    </dgm:pt>
    <dgm:pt modelId="{DB1387ED-2952-4745-BA38-3BD4CEF8BBCE}" type="pres">
      <dgm:prSet presAssocID="{D0D4F084-405D-4EEE-B918-350DFA1F8DE0}" presName="parentText" presStyleLbl="node1" presStyleIdx="0" presStyleCnt="7" custScaleX="120654">
        <dgm:presLayoutVars>
          <dgm:chMax val="0"/>
          <dgm:bulletEnabled val="1"/>
        </dgm:presLayoutVars>
      </dgm:prSet>
      <dgm:spPr/>
      <dgm:t>
        <a:bodyPr/>
        <a:lstStyle/>
        <a:p>
          <a:endParaRPr lang="es-ES"/>
        </a:p>
      </dgm:t>
    </dgm:pt>
    <dgm:pt modelId="{B4F6A239-D864-43F6-B7E5-AE39BFC427E3}" type="pres">
      <dgm:prSet presAssocID="{D0D4F084-405D-4EEE-B918-350DFA1F8DE0}" presName="negativeSpace" presStyleCnt="0"/>
      <dgm:spPr/>
    </dgm:pt>
    <dgm:pt modelId="{1FC7497B-6645-4E26-BA13-8B97F2D265CF}" type="pres">
      <dgm:prSet presAssocID="{D0D4F084-405D-4EEE-B918-350DFA1F8DE0}" presName="childText" presStyleLbl="conFgAcc1" presStyleIdx="0" presStyleCnt="7">
        <dgm:presLayoutVars>
          <dgm:bulletEnabled val="1"/>
        </dgm:presLayoutVars>
      </dgm:prSet>
      <dgm:spPr/>
    </dgm:pt>
    <dgm:pt modelId="{0709A8D1-8D99-4AE7-8001-63B0B9884841}" type="pres">
      <dgm:prSet presAssocID="{35BE1813-CF52-4AE5-8342-1C5E3CD55CE4}" presName="spaceBetweenRectangles" presStyleCnt="0"/>
      <dgm:spPr/>
    </dgm:pt>
    <dgm:pt modelId="{22C49A89-6553-46C4-B250-CFF00F0405B8}" type="pres">
      <dgm:prSet presAssocID="{8D95119D-6D87-43AC-B3C4-32731F7D9F14}" presName="parentLin" presStyleCnt="0"/>
      <dgm:spPr/>
    </dgm:pt>
    <dgm:pt modelId="{4749EA02-5712-4E0D-BC6E-08CEEBE762B6}" type="pres">
      <dgm:prSet presAssocID="{8D95119D-6D87-43AC-B3C4-32731F7D9F14}" presName="parentLeftMargin" presStyleLbl="node1" presStyleIdx="0" presStyleCnt="7"/>
      <dgm:spPr/>
      <dgm:t>
        <a:bodyPr/>
        <a:lstStyle/>
        <a:p>
          <a:endParaRPr lang="es-ES"/>
        </a:p>
      </dgm:t>
    </dgm:pt>
    <dgm:pt modelId="{2A722F5C-6600-4EAF-9872-476A3C464350}" type="pres">
      <dgm:prSet presAssocID="{8D95119D-6D87-43AC-B3C4-32731F7D9F14}" presName="parentText" presStyleLbl="node1" presStyleIdx="1" presStyleCnt="7" custScaleX="120654">
        <dgm:presLayoutVars>
          <dgm:chMax val="0"/>
          <dgm:bulletEnabled val="1"/>
        </dgm:presLayoutVars>
      </dgm:prSet>
      <dgm:spPr/>
      <dgm:t>
        <a:bodyPr/>
        <a:lstStyle/>
        <a:p>
          <a:endParaRPr lang="es-ES"/>
        </a:p>
      </dgm:t>
    </dgm:pt>
    <dgm:pt modelId="{8AD9797A-3CD5-4923-9983-04F0C49F3995}" type="pres">
      <dgm:prSet presAssocID="{8D95119D-6D87-43AC-B3C4-32731F7D9F14}" presName="negativeSpace" presStyleCnt="0"/>
      <dgm:spPr/>
    </dgm:pt>
    <dgm:pt modelId="{A8D01ECD-290A-4196-B619-386ED7BC7F36}" type="pres">
      <dgm:prSet presAssocID="{8D95119D-6D87-43AC-B3C4-32731F7D9F14}" presName="childText" presStyleLbl="conFgAcc1" presStyleIdx="1" presStyleCnt="7">
        <dgm:presLayoutVars>
          <dgm:bulletEnabled val="1"/>
        </dgm:presLayoutVars>
      </dgm:prSet>
      <dgm:spPr/>
    </dgm:pt>
    <dgm:pt modelId="{94DA9A94-6E55-414C-B1B8-B9979E67F408}" type="pres">
      <dgm:prSet presAssocID="{EBB55C38-83EA-4253-A579-651BDAEB4E84}" presName="spaceBetweenRectangles" presStyleCnt="0"/>
      <dgm:spPr/>
    </dgm:pt>
    <dgm:pt modelId="{64DAB59C-777D-413A-8817-7CC620C7C4E4}" type="pres">
      <dgm:prSet presAssocID="{BC1ABE9B-4159-4EE8-B82A-70864A791079}" presName="parentLin" presStyleCnt="0"/>
      <dgm:spPr/>
    </dgm:pt>
    <dgm:pt modelId="{F14153F7-9FAB-455E-9423-C4A61E4EF034}" type="pres">
      <dgm:prSet presAssocID="{BC1ABE9B-4159-4EE8-B82A-70864A791079}" presName="parentLeftMargin" presStyleLbl="node1" presStyleIdx="1" presStyleCnt="7"/>
      <dgm:spPr/>
      <dgm:t>
        <a:bodyPr/>
        <a:lstStyle/>
        <a:p>
          <a:endParaRPr lang="es-ES"/>
        </a:p>
      </dgm:t>
    </dgm:pt>
    <dgm:pt modelId="{24E7D541-2EE6-4C43-B595-55ACDADC0B43}" type="pres">
      <dgm:prSet presAssocID="{BC1ABE9B-4159-4EE8-B82A-70864A791079}" presName="parentText" presStyleLbl="node1" presStyleIdx="2" presStyleCnt="7" custScaleX="120654">
        <dgm:presLayoutVars>
          <dgm:chMax val="0"/>
          <dgm:bulletEnabled val="1"/>
        </dgm:presLayoutVars>
      </dgm:prSet>
      <dgm:spPr/>
      <dgm:t>
        <a:bodyPr/>
        <a:lstStyle/>
        <a:p>
          <a:endParaRPr lang="es-ES"/>
        </a:p>
      </dgm:t>
    </dgm:pt>
    <dgm:pt modelId="{9BDC8697-A3E1-45A4-9BF4-E67C3B69C345}" type="pres">
      <dgm:prSet presAssocID="{BC1ABE9B-4159-4EE8-B82A-70864A791079}" presName="negativeSpace" presStyleCnt="0"/>
      <dgm:spPr/>
    </dgm:pt>
    <dgm:pt modelId="{E3B0624A-84D1-4A6B-ABA6-25010F877922}" type="pres">
      <dgm:prSet presAssocID="{BC1ABE9B-4159-4EE8-B82A-70864A791079}" presName="childText" presStyleLbl="conFgAcc1" presStyleIdx="2" presStyleCnt="7">
        <dgm:presLayoutVars>
          <dgm:bulletEnabled val="1"/>
        </dgm:presLayoutVars>
      </dgm:prSet>
      <dgm:spPr/>
    </dgm:pt>
    <dgm:pt modelId="{54EFEBEE-472A-4AC9-ACFD-92A8CC5AF704}" type="pres">
      <dgm:prSet presAssocID="{A5CF7DCC-C648-4658-8B88-845B43082BFB}" presName="spaceBetweenRectangles" presStyleCnt="0"/>
      <dgm:spPr/>
    </dgm:pt>
    <dgm:pt modelId="{83045E4E-7EEF-4965-9B0E-D65453EBFAD2}" type="pres">
      <dgm:prSet presAssocID="{CEE1E359-E1A4-43C2-AA45-9E70101CABFB}" presName="parentLin" presStyleCnt="0"/>
      <dgm:spPr/>
    </dgm:pt>
    <dgm:pt modelId="{0C1E7742-6AD9-453E-8DC0-51A26A758D48}" type="pres">
      <dgm:prSet presAssocID="{CEE1E359-E1A4-43C2-AA45-9E70101CABFB}" presName="parentLeftMargin" presStyleLbl="node1" presStyleIdx="2" presStyleCnt="7"/>
      <dgm:spPr/>
      <dgm:t>
        <a:bodyPr/>
        <a:lstStyle/>
        <a:p>
          <a:endParaRPr lang="es-ES"/>
        </a:p>
      </dgm:t>
    </dgm:pt>
    <dgm:pt modelId="{0D3449F2-BD59-4E1F-960A-3D4F2AF848F0}" type="pres">
      <dgm:prSet presAssocID="{CEE1E359-E1A4-43C2-AA45-9E70101CABFB}" presName="parentText" presStyleLbl="node1" presStyleIdx="3" presStyleCnt="7" custScaleX="120654">
        <dgm:presLayoutVars>
          <dgm:chMax val="0"/>
          <dgm:bulletEnabled val="1"/>
        </dgm:presLayoutVars>
      </dgm:prSet>
      <dgm:spPr/>
      <dgm:t>
        <a:bodyPr/>
        <a:lstStyle/>
        <a:p>
          <a:endParaRPr lang="es-ES"/>
        </a:p>
      </dgm:t>
    </dgm:pt>
    <dgm:pt modelId="{139C735C-E7D0-4186-B048-732E8435EDC0}" type="pres">
      <dgm:prSet presAssocID="{CEE1E359-E1A4-43C2-AA45-9E70101CABFB}" presName="negativeSpace" presStyleCnt="0"/>
      <dgm:spPr/>
    </dgm:pt>
    <dgm:pt modelId="{3914D27B-CFFE-4435-A0AB-A5080AC3F66E}" type="pres">
      <dgm:prSet presAssocID="{CEE1E359-E1A4-43C2-AA45-9E70101CABFB}" presName="childText" presStyleLbl="conFgAcc1" presStyleIdx="3" presStyleCnt="7">
        <dgm:presLayoutVars>
          <dgm:bulletEnabled val="1"/>
        </dgm:presLayoutVars>
      </dgm:prSet>
      <dgm:spPr/>
    </dgm:pt>
    <dgm:pt modelId="{C011677B-E4A4-430D-BB59-A4954939FBD1}" type="pres">
      <dgm:prSet presAssocID="{D4DB912C-1C00-4176-B53C-31BD635502B6}" presName="spaceBetweenRectangles" presStyleCnt="0"/>
      <dgm:spPr/>
    </dgm:pt>
    <dgm:pt modelId="{56092EC6-0EA7-42EE-9338-6DF277D79CB1}" type="pres">
      <dgm:prSet presAssocID="{8088866C-803C-452B-AFD4-75CE70B4888A}" presName="parentLin" presStyleCnt="0"/>
      <dgm:spPr/>
    </dgm:pt>
    <dgm:pt modelId="{6B1DFFD7-5947-4557-A6AF-D05133C3C6D9}" type="pres">
      <dgm:prSet presAssocID="{8088866C-803C-452B-AFD4-75CE70B4888A}" presName="parentLeftMargin" presStyleLbl="node1" presStyleIdx="3" presStyleCnt="7"/>
      <dgm:spPr/>
      <dgm:t>
        <a:bodyPr/>
        <a:lstStyle/>
        <a:p>
          <a:endParaRPr lang="es-ES"/>
        </a:p>
      </dgm:t>
    </dgm:pt>
    <dgm:pt modelId="{9C826448-40E7-4F8A-88A5-08845C7F315A}" type="pres">
      <dgm:prSet presAssocID="{8088866C-803C-452B-AFD4-75CE70B4888A}" presName="parentText" presStyleLbl="node1" presStyleIdx="4" presStyleCnt="7" custScaleX="120654">
        <dgm:presLayoutVars>
          <dgm:chMax val="0"/>
          <dgm:bulletEnabled val="1"/>
        </dgm:presLayoutVars>
      </dgm:prSet>
      <dgm:spPr/>
      <dgm:t>
        <a:bodyPr/>
        <a:lstStyle/>
        <a:p>
          <a:endParaRPr lang="es-ES"/>
        </a:p>
      </dgm:t>
    </dgm:pt>
    <dgm:pt modelId="{A5A8B5E9-4844-40EF-90A3-CF7D43466E9C}" type="pres">
      <dgm:prSet presAssocID="{8088866C-803C-452B-AFD4-75CE70B4888A}" presName="negativeSpace" presStyleCnt="0"/>
      <dgm:spPr/>
    </dgm:pt>
    <dgm:pt modelId="{12A39D97-E33F-4B22-9F8A-D2F7893A4DA4}" type="pres">
      <dgm:prSet presAssocID="{8088866C-803C-452B-AFD4-75CE70B4888A}" presName="childText" presStyleLbl="conFgAcc1" presStyleIdx="4" presStyleCnt="7">
        <dgm:presLayoutVars>
          <dgm:bulletEnabled val="1"/>
        </dgm:presLayoutVars>
      </dgm:prSet>
      <dgm:spPr/>
    </dgm:pt>
    <dgm:pt modelId="{7591099C-32B6-49DE-A302-590FED13BBFE}" type="pres">
      <dgm:prSet presAssocID="{E0110A18-5227-40D0-97A0-5CFABC247C2F}" presName="spaceBetweenRectangles" presStyleCnt="0"/>
      <dgm:spPr/>
    </dgm:pt>
    <dgm:pt modelId="{34287334-5A79-4E61-ACFF-006DAD5E56E8}" type="pres">
      <dgm:prSet presAssocID="{29D42AD4-3471-4008-AE33-CD0D39144F53}" presName="parentLin" presStyleCnt="0"/>
      <dgm:spPr/>
    </dgm:pt>
    <dgm:pt modelId="{D564A5AD-23F0-4855-8780-BA2C1C64C65E}" type="pres">
      <dgm:prSet presAssocID="{29D42AD4-3471-4008-AE33-CD0D39144F53}" presName="parentLeftMargin" presStyleLbl="node1" presStyleIdx="4" presStyleCnt="7"/>
      <dgm:spPr/>
      <dgm:t>
        <a:bodyPr/>
        <a:lstStyle/>
        <a:p>
          <a:endParaRPr lang="es-ES"/>
        </a:p>
      </dgm:t>
    </dgm:pt>
    <dgm:pt modelId="{1D0C9073-8B06-4F3D-A4C8-BB0E2BB66207}" type="pres">
      <dgm:prSet presAssocID="{29D42AD4-3471-4008-AE33-CD0D39144F53}" presName="parentText" presStyleLbl="node1" presStyleIdx="5" presStyleCnt="7" custScaleX="120654">
        <dgm:presLayoutVars>
          <dgm:chMax val="0"/>
          <dgm:bulletEnabled val="1"/>
        </dgm:presLayoutVars>
      </dgm:prSet>
      <dgm:spPr/>
      <dgm:t>
        <a:bodyPr/>
        <a:lstStyle/>
        <a:p>
          <a:endParaRPr lang="es-ES"/>
        </a:p>
      </dgm:t>
    </dgm:pt>
    <dgm:pt modelId="{B47D1967-E02E-48CA-BAC1-36B7EDF386CA}" type="pres">
      <dgm:prSet presAssocID="{29D42AD4-3471-4008-AE33-CD0D39144F53}" presName="negativeSpace" presStyleCnt="0"/>
      <dgm:spPr/>
    </dgm:pt>
    <dgm:pt modelId="{790AF027-E03C-4FA8-8185-F9946654B8D1}" type="pres">
      <dgm:prSet presAssocID="{29D42AD4-3471-4008-AE33-CD0D39144F53}" presName="childText" presStyleLbl="conFgAcc1" presStyleIdx="5" presStyleCnt="7">
        <dgm:presLayoutVars>
          <dgm:bulletEnabled val="1"/>
        </dgm:presLayoutVars>
      </dgm:prSet>
      <dgm:spPr/>
    </dgm:pt>
    <dgm:pt modelId="{A460045C-ED4C-4B4F-A195-F3FD91617FB4}" type="pres">
      <dgm:prSet presAssocID="{42D7DBF8-310B-48D6-8619-3EAB52AC54A7}" presName="spaceBetweenRectangles" presStyleCnt="0"/>
      <dgm:spPr/>
    </dgm:pt>
    <dgm:pt modelId="{495FCE9C-3B46-41BB-964E-922F9C5D5F73}" type="pres">
      <dgm:prSet presAssocID="{AA6299B2-B444-490D-B0C5-1573A7AAA8A6}" presName="parentLin" presStyleCnt="0"/>
      <dgm:spPr/>
    </dgm:pt>
    <dgm:pt modelId="{F7DF12A8-1E02-40D1-BE65-29AB538C3367}" type="pres">
      <dgm:prSet presAssocID="{AA6299B2-B444-490D-B0C5-1573A7AAA8A6}" presName="parentLeftMargin" presStyleLbl="node1" presStyleIdx="5" presStyleCnt="7"/>
      <dgm:spPr/>
      <dgm:t>
        <a:bodyPr/>
        <a:lstStyle/>
        <a:p>
          <a:endParaRPr lang="es-ES"/>
        </a:p>
      </dgm:t>
    </dgm:pt>
    <dgm:pt modelId="{486FE751-9D91-43E7-AF10-E8991AACA4F9}" type="pres">
      <dgm:prSet presAssocID="{AA6299B2-B444-490D-B0C5-1573A7AAA8A6}" presName="parentText" presStyleLbl="node1" presStyleIdx="6" presStyleCnt="7" custScaleX="120654">
        <dgm:presLayoutVars>
          <dgm:chMax val="0"/>
          <dgm:bulletEnabled val="1"/>
        </dgm:presLayoutVars>
      </dgm:prSet>
      <dgm:spPr/>
      <dgm:t>
        <a:bodyPr/>
        <a:lstStyle/>
        <a:p>
          <a:endParaRPr lang="es-ES"/>
        </a:p>
      </dgm:t>
    </dgm:pt>
    <dgm:pt modelId="{FD194A20-581A-4C9A-B911-23AF77A4C2EC}" type="pres">
      <dgm:prSet presAssocID="{AA6299B2-B444-490D-B0C5-1573A7AAA8A6}" presName="negativeSpace" presStyleCnt="0"/>
      <dgm:spPr/>
    </dgm:pt>
    <dgm:pt modelId="{A6228FDA-08B9-4003-B278-63B0AD401E0C}" type="pres">
      <dgm:prSet presAssocID="{AA6299B2-B444-490D-B0C5-1573A7AAA8A6}" presName="childText" presStyleLbl="conFgAcc1" presStyleIdx="6" presStyleCnt="7">
        <dgm:presLayoutVars>
          <dgm:bulletEnabled val="1"/>
        </dgm:presLayoutVars>
      </dgm:prSet>
      <dgm:spPr/>
    </dgm:pt>
  </dgm:ptLst>
  <dgm:cxnLst>
    <dgm:cxn modelId="{44D3CA58-F1B2-4CC2-80BF-AB46033E85AB}" srcId="{8CD98624-0495-49B3-9E76-B42807DE7348}" destId="{D0D4F084-405D-4EEE-B918-350DFA1F8DE0}" srcOrd="0" destOrd="0" parTransId="{76738425-578E-45CD-ACA6-540246472873}" sibTransId="{35BE1813-CF52-4AE5-8342-1C5E3CD55CE4}"/>
    <dgm:cxn modelId="{4BD5F29E-4FC6-4480-9153-6C919F1587A4}" srcId="{8CD98624-0495-49B3-9E76-B42807DE7348}" destId="{BC1ABE9B-4159-4EE8-B82A-70864A791079}" srcOrd="2" destOrd="0" parTransId="{085C19B5-0B6A-48EC-8F42-E7063B6A416D}" sibTransId="{A5CF7DCC-C648-4658-8B88-845B43082BFB}"/>
    <dgm:cxn modelId="{99B282CA-3FAD-428E-B217-74D310032883}" srcId="{8CD98624-0495-49B3-9E76-B42807DE7348}" destId="{AA6299B2-B444-490D-B0C5-1573A7AAA8A6}" srcOrd="6" destOrd="0" parTransId="{345AC6AA-2158-442D-A030-2FA9FA311B0B}" sibTransId="{E71CF5BD-395A-48A8-8EAD-FA0171A8E50A}"/>
    <dgm:cxn modelId="{12BF0A5D-237F-4CFD-AD48-AC5ED01786D8}" type="presOf" srcId="{BC1ABE9B-4159-4EE8-B82A-70864A791079}" destId="{24E7D541-2EE6-4C43-B595-55ACDADC0B43}" srcOrd="1" destOrd="0" presId="urn:microsoft.com/office/officeart/2005/8/layout/list1"/>
    <dgm:cxn modelId="{83EB7F61-8292-42E8-AB07-4FBCC94DB45D}" srcId="{8CD98624-0495-49B3-9E76-B42807DE7348}" destId="{29D42AD4-3471-4008-AE33-CD0D39144F53}" srcOrd="5" destOrd="0" parTransId="{D569C443-0CDD-447E-903A-DA6DDE291FE6}" sibTransId="{42D7DBF8-310B-48D6-8619-3EAB52AC54A7}"/>
    <dgm:cxn modelId="{654D0520-4103-49B7-87D3-C6EC59D6964F}" type="presOf" srcId="{8088866C-803C-452B-AFD4-75CE70B4888A}" destId="{6B1DFFD7-5947-4557-A6AF-D05133C3C6D9}" srcOrd="0" destOrd="0" presId="urn:microsoft.com/office/officeart/2005/8/layout/list1"/>
    <dgm:cxn modelId="{614FC255-064B-4ADF-BBD3-2A49EF2BD742}" type="presOf" srcId="{29D42AD4-3471-4008-AE33-CD0D39144F53}" destId="{D564A5AD-23F0-4855-8780-BA2C1C64C65E}" srcOrd="0" destOrd="0" presId="urn:microsoft.com/office/officeart/2005/8/layout/list1"/>
    <dgm:cxn modelId="{8202431F-2A59-447F-A23B-06460ECAC9B8}" type="presOf" srcId="{AA6299B2-B444-490D-B0C5-1573A7AAA8A6}" destId="{F7DF12A8-1E02-40D1-BE65-29AB538C3367}" srcOrd="0" destOrd="0" presId="urn:microsoft.com/office/officeart/2005/8/layout/list1"/>
    <dgm:cxn modelId="{600052E5-84B4-4865-94BF-5184782F6D69}" srcId="{8CD98624-0495-49B3-9E76-B42807DE7348}" destId="{CEE1E359-E1A4-43C2-AA45-9E70101CABFB}" srcOrd="3" destOrd="0" parTransId="{6AEC5875-7BB7-4524-9905-CCA2EA100462}" sibTransId="{D4DB912C-1C00-4176-B53C-31BD635502B6}"/>
    <dgm:cxn modelId="{12E3361A-C5E1-4AE9-81A2-8D91C226AB7D}" type="presOf" srcId="{BC1ABE9B-4159-4EE8-B82A-70864A791079}" destId="{F14153F7-9FAB-455E-9423-C4A61E4EF034}" srcOrd="0" destOrd="0" presId="urn:microsoft.com/office/officeart/2005/8/layout/list1"/>
    <dgm:cxn modelId="{D78B7A46-7A26-49A8-91E6-5FB689855B2E}" type="presOf" srcId="{CEE1E359-E1A4-43C2-AA45-9E70101CABFB}" destId="{0C1E7742-6AD9-453E-8DC0-51A26A758D48}" srcOrd="0" destOrd="0" presId="urn:microsoft.com/office/officeart/2005/8/layout/list1"/>
    <dgm:cxn modelId="{4757AF35-1CB8-47AB-84D1-DB8BB4A694F0}" type="presOf" srcId="{D0D4F084-405D-4EEE-B918-350DFA1F8DE0}" destId="{DB1387ED-2952-4745-BA38-3BD4CEF8BBCE}" srcOrd="1" destOrd="0" presId="urn:microsoft.com/office/officeart/2005/8/layout/list1"/>
    <dgm:cxn modelId="{CAA8F9FA-F20D-44C1-9CD7-7543A1D582D1}" type="presOf" srcId="{8D95119D-6D87-43AC-B3C4-32731F7D9F14}" destId="{2A722F5C-6600-4EAF-9872-476A3C464350}" srcOrd="1" destOrd="0" presId="urn:microsoft.com/office/officeart/2005/8/layout/list1"/>
    <dgm:cxn modelId="{D47A85FE-C799-4321-A2E2-1832C774559F}" type="presOf" srcId="{8CD98624-0495-49B3-9E76-B42807DE7348}" destId="{BCD1642D-79C7-4930-9CC8-53CBF86CBD92}" srcOrd="0" destOrd="0" presId="urn:microsoft.com/office/officeart/2005/8/layout/list1"/>
    <dgm:cxn modelId="{D75E63D5-2013-4D21-B7AA-E6B87A2D8D84}" type="presOf" srcId="{CEE1E359-E1A4-43C2-AA45-9E70101CABFB}" destId="{0D3449F2-BD59-4E1F-960A-3D4F2AF848F0}" srcOrd="1" destOrd="0" presId="urn:microsoft.com/office/officeart/2005/8/layout/list1"/>
    <dgm:cxn modelId="{8743B398-424C-4AFC-A963-4CFB191B404F}" type="presOf" srcId="{8088866C-803C-452B-AFD4-75CE70B4888A}" destId="{9C826448-40E7-4F8A-88A5-08845C7F315A}" srcOrd="1" destOrd="0" presId="urn:microsoft.com/office/officeart/2005/8/layout/list1"/>
    <dgm:cxn modelId="{BE0D48A9-F040-4AD5-B7C2-CAE517B6C584}" srcId="{8CD98624-0495-49B3-9E76-B42807DE7348}" destId="{8088866C-803C-452B-AFD4-75CE70B4888A}" srcOrd="4" destOrd="0" parTransId="{0EF4B40F-3905-4AC6-A053-58354A540F0D}" sibTransId="{E0110A18-5227-40D0-97A0-5CFABC247C2F}"/>
    <dgm:cxn modelId="{705F4D76-D03E-423C-AF7E-557714BFBB6F}" type="presOf" srcId="{AA6299B2-B444-490D-B0C5-1573A7AAA8A6}" destId="{486FE751-9D91-43E7-AF10-E8991AACA4F9}" srcOrd="1" destOrd="0" presId="urn:microsoft.com/office/officeart/2005/8/layout/list1"/>
    <dgm:cxn modelId="{1899CC11-3B8F-4430-B19F-6220F5AD7C73}" type="presOf" srcId="{29D42AD4-3471-4008-AE33-CD0D39144F53}" destId="{1D0C9073-8B06-4F3D-A4C8-BB0E2BB66207}" srcOrd="1" destOrd="0" presId="urn:microsoft.com/office/officeart/2005/8/layout/list1"/>
    <dgm:cxn modelId="{0116D5E3-5DCE-4D96-8783-2C0DF8C78BC5}" type="presOf" srcId="{8D95119D-6D87-43AC-B3C4-32731F7D9F14}" destId="{4749EA02-5712-4E0D-BC6E-08CEEBE762B6}" srcOrd="0" destOrd="0" presId="urn:microsoft.com/office/officeart/2005/8/layout/list1"/>
    <dgm:cxn modelId="{3A61DC13-577D-4A06-8ED5-E93BC5F2ADDF}" srcId="{8CD98624-0495-49B3-9E76-B42807DE7348}" destId="{8D95119D-6D87-43AC-B3C4-32731F7D9F14}" srcOrd="1" destOrd="0" parTransId="{39B2A7D0-65A8-4C8D-BC19-A9F8A42C0C0F}" sibTransId="{EBB55C38-83EA-4253-A579-651BDAEB4E84}"/>
    <dgm:cxn modelId="{01A9CC69-9005-47D3-B520-CAF6AF2B2BC8}" type="presOf" srcId="{D0D4F084-405D-4EEE-B918-350DFA1F8DE0}" destId="{F1E56B46-609D-4E04-93E4-6793C87A9213}" srcOrd="0" destOrd="0" presId="urn:microsoft.com/office/officeart/2005/8/layout/list1"/>
    <dgm:cxn modelId="{088ECF55-366C-4C8A-A5FD-42470AAAF887}" type="presParOf" srcId="{BCD1642D-79C7-4930-9CC8-53CBF86CBD92}" destId="{A892087E-3564-4639-8520-A1AE4D7E6240}" srcOrd="0" destOrd="0" presId="urn:microsoft.com/office/officeart/2005/8/layout/list1"/>
    <dgm:cxn modelId="{AC4311D5-2D82-4324-B311-7ED3D2A0FEBB}" type="presParOf" srcId="{A892087E-3564-4639-8520-A1AE4D7E6240}" destId="{F1E56B46-609D-4E04-93E4-6793C87A9213}" srcOrd="0" destOrd="0" presId="urn:microsoft.com/office/officeart/2005/8/layout/list1"/>
    <dgm:cxn modelId="{C148E3A1-CDCD-4A28-B741-9C412E38F117}" type="presParOf" srcId="{A892087E-3564-4639-8520-A1AE4D7E6240}" destId="{DB1387ED-2952-4745-BA38-3BD4CEF8BBCE}" srcOrd="1" destOrd="0" presId="urn:microsoft.com/office/officeart/2005/8/layout/list1"/>
    <dgm:cxn modelId="{87BF4B95-CCFA-46B7-B78A-A4E20914C6C7}" type="presParOf" srcId="{BCD1642D-79C7-4930-9CC8-53CBF86CBD92}" destId="{B4F6A239-D864-43F6-B7E5-AE39BFC427E3}" srcOrd="1" destOrd="0" presId="urn:microsoft.com/office/officeart/2005/8/layout/list1"/>
    <dgm:cxn modelId="{3F6813CF-5D18-46C6-B9CE-0D63324E6368}" type="presParOf" srcId="{BCD1642D-79C7-4930-9CC8-53CBF86CBD92}" destId="{1FC7497B-6645-4E26-BA13-8B97F2D265CF}" srcOrd="2" destOrd="0" presId="urn:microsoft.com/office/officeart/2005/8/layout/list1"/>
    <dgm:cxn modelId="{9A774588-F6A1-4E9B-9D40-5E4C0C2FDC68}" type="presParOf" srcId="{BCD1642D-79C7-4930-9CC8-53CBF86CBD92}" destId="{0709A8D1-8D99-4AE7-8001-63B0B9884841}" srcOrd="3" destOrd="0" presId="urn:microsoft.com/office/officeart/2005/8/layout/list1"/>
    <dgm:cxn modelId="{BB6D74C3-50A7-4827-9910-FBC37BBEC650}" type="presParOf" srcId="{BCD1642D-79C7-4930-9CC8-53CBF86CBD92}" destId="{22C49A89-6553-46C4-B250-CFF00F0405B8}" srcOrd="4" destOrd="0" presId="urn:microsoft.com/office/officeart/2005/8/layout/list1"/>
    <dgm:cxn modelId="{9A5E5DBB-BC1D-47C6-9683-777FA0CA9BB7}" type="presParOf" srcId="{22C49A89-6553-46C4-B250-CFF00F0405B8}" destId="{4749EA02-5712-4E0D-BC6E-08CEEBE762B6}" srcOrd="0" destOrd="0" presId="urn:microsoft.com/office/officeart/2005/8/layout/list1"/>
    <dgm:cxn modelId="{0911E251-2AE3-4FB8-AB28-2A83BD4E52AF}" type="presParOf" srcId="{22C49A89-6553-46C4-B250-CFF00F0405B8}" destId="{2A722F5C-6600-4EAF-9872-476A3C464350}" srcOrd="1" destOrd="0" presId="urn:microsoft.com/office/officeart/2005/8/layout/list1"/>
    <dgm:cxn modelId="{8B9E2F32-2EA7-4AA5-915C-7D1E930E15E6}" type="presParOf" srcId="{BCD1642D-79C7-4930-9CC8-53CBF86CBD92}" destId="{8AD9797A-3CD5-4923-9983-04F0C49F3995}" srcOrd="5" destOrd="0" presId="urn:microsoft.com/office/officeart/2005/8/layout/list1"/>
    <dgm:cxn modelId="{79DAF190-5E23-451A-A1AA-751E0B525484}" type="presParOf" srcId="{BCD1642D-79C7-4930-9CC8-53CBF86CBD92}" destId="{A8D01ECD-290A-4196-B619-386ED7BC7F36}" srcOrd="6" destOrd="0" presId="urn:microsoft.com/office/officeart/2005/8/layout/list1"/>
    <dgm:cxn modelId="{E6896F77-8A2C-4408-8A74-13F3867C9542}" type="presParOf" srcId="{BCD1642D-79C7-4930-9CC8-53CBF86CBD92}" destId="{94DA9A94-6E55-414C-B1B8-B9979E67F408}" srcOrd="7" destOrd="0" presId="urn:microsoft.com/office/officeart/2005/8/layout/list1"/>
    <dgm:cxn modelId="{6B7658FC-BE59-4E02-B00B-86DC4ADC4E70}" type="presParOf" srcId="{BCD1642D-79C7-4930-9CC8-53CBF86CBD92}" destId="{64DAB59C-777D-413A-8817-7CC620C7C4E4}" srcOrd="8" destOrd="0" presId="urn:microsoft.com/office/officeart/2005/8/layout/list1"/>
    <dgm:cxn modelId="{0021A530-3C2A-4702-9B9A-F1902A060E13}" type="presParOf" srcId="{64DAB59C-777D-413A-8817-7CC620C7C4E4}" destId="{F14153F7-9FAB-455E-9423-C4A61E4EF034}" srcOrd="0" destOrd="0" presId="urn:microsoft.com/office/officeart/2005/8/layout/list1"/>
    <dgm:cxn modelId="{CC6A2598-0328-4ACE-B4A2-C6B7B9CD741C}" type="presParOf" srcId="{64DAB59C-777D-413A-8817-7CC620C7C4E4}" destId="{24E7D541-2EE6-4C43-B595-55ACDADC0B43}" srcOrd="1" destOrd="0" presId="urn:microsoft.com/office/officeart/2005/8/layout/list1"/>
    <dgm:cxn modelId="{0DA431F6-89B3-4245-9F64-6700F29FEDF1}" type="presParOf" srcId="{BCD1642D-79C7-4930-9CC8-53CBF86CBD92}" destId="{9BDC8697-A3E1-45A4-9BF4-E67C3B69C345}" srcOrd="9" destOrd="0" presId="urn:microsoft.com/office/officeart/2005/8/layout/list1"/>
    <dgm:cxn modelId="{66828FD3-89AB-473E-9A40-EF533B20048A}" type="presParOf" srcId="{BCD1642D-79C7-4930-9CC8-53CBF86CBD92}" destId="{E3B0624A-84D1-4A6B-ABA6-25010F877922}" srcOrd="10" destOrd="0" presId="urn:microsoft.com/office/officeart/2005/8/layout/list1"/>
    <dgm:cxn modelId="{69153F3F-5A0A-4DC8-9495-1F98C64E3EE0}" type="presParOf" srcId="{BCD1642D-79C7-4930-9CC8-53CBF86CBD92}" destId="{54EFEBEE-472A-4AC9-ACFD-92A8CC5AF704}" srcOrd="11" destOrd="0" presId="urn:microsoft.com/office/officeart/2005/8/layout/list1"/>
    <dgm:cxn modelId="{5EFA5ED6-16CD-44EE-9566-6E00FBAA7A7F}" type="presParOf" srcId="{BCD1642D-79C7-4930-9CC8-53CBF86CBD92}" destId="{83045E4E-7EEF-4965-9B0E-D65453EBFAD2}" srcOrd="12" destOrd="0" presId="urn:microsoft.com/office/officeart/2005/8/layout/list1"/>
    <dgm:cxn modelId="{16E205DC-227F-4B57-AA19-8245368EDAFC}" type="presParOf" srcId="{83045E4E-7EEF-4965-9B0E-D65453EBFAD2}" destId="{0C1E7742-6AD9-453E-8DC0-51A26A758D48}" srcOrd="0" destOrd="0" presId="urn:microsoft.com/office/officeart/2005/8/layout/list1"/>
    <dgm:cxn modelId="{77AF12DF-9879-4B21-8623-B0E6B5B2A95B}" type="presParOf" srcId="{83045E4E-7EEF-4965-9B0E-D65453EBFAD2}" destId="{0D3449F2-BD59-4E1F-960A-3D4F2AF848F0}" srcOrd="1" destOrd="0" presId="urn:microsoft.com/office/officeart/2005/8/layout/list1"/>
    <dgm:cxn modelId="{43A27442-EF99-4581-8F48-D595BBF83E7D}" type="presParOf" srcId="{BCD1642D-79C7-4930-9CC8-53CBF86CBD92}" destId="{139C735C-E7D0-4186-B048-732E8435EDC0}" srcOrd="13" destOrd="0" presId="urn:microsoft.com/office/officeart/2005/8/layout/list1"/>
    <dgm:cxn modelId="{5138C8F8-C9C2-4965-A6A4-F90ADDD26682}" type="presParOf" srcId="{BCD1642D-79C7-4930-9CC8-53CBF86CBD92}" destId="{3914D27B-CFFE-4435-A0AB-A5080AC3F66E}" srcOrd="14" destOrd="0" presId="urn:microsoft.com/office/officeart/2005/8/layout/list1"/>
    <dgm:cxn modelId="{2B11AFC9-6A46-48D3-B0E1-AA20FA879623}" type="presParOf" srcId="{BCD1642D-79C7-4930-9CC8-53CBF86CBD92}" destId="{C011677B-E4A4-430D-BB59-A4954939FBD1}" srcOrd="15" destOrd="0" presId="urn:microsoft.com/office/officeart/2005/8/layout/list1"/>
    <dgm:cxn modelId="{E8AEEA06-6226-4CD5-9D1D-A30C693592F7}" type="presParOf" srcId="{BCD1642D-79C7-4930-9CC8-53CBF86CBD92}" destId="{56092EC6-0EA7-42EE-9338-6DF277D79CB1}" srcOrd="16" destOrd="0" presId="urn:microsoft.com/office/officeart/2005/8/layout/list1"/>
    <dgm:cxn modelId="{27A70C63-E2A3-4CED-A81C-1A76A813E11A}" type="presParOf" srcId="{56092EC6-0EA7-42EE-9338-6DF277D79CB1}" destId="{6B1DFFD7-5947-4557-A6AF-D05133C3C6D9}" srcOrd="0" destOrd="0" presId="urn:microsoft.com/office/officeart/2005/8/layout/list1"/>
    <dgm:cxn modelId="{3940ECA5-DC3D-4BE0-A06E-67FBE1CD922A}" type="presParOf" srcId="{56092EC6-0EA7-42EE-9338-6DF277D79CB1}" destId="{9C826448-40E7-4F8A-88A5-08845C7F315A}" srcOrd="1" destOrd="0" presId="urn:microsoft.com/office/officeart/2005/8/layout/list1"/>
    <dgm:cxn modelId="{BFF55F9B-E3F5-4291-8B8B-D1A33F939113}" type="presParOf" srcId="{BCD1642D-79C7-4930-9CC8-53CBF86CBD92}" destId="{A5A8B5E9-4844-40EF-90A3-CF7D43466E9C}" srcOrd="17" destOrd="0" presId="urn:microsoft.com/office/officeart/2005/8/layout/list1"/>
    <dgm:cxn modelId="{6879ECDC-8A71-4012-BB7E-105ACB232BFD}" type="presParOf" srcId="{BCD1642D-79C7-4930-9CC8-53CBF86CBD92}" destId="{12A39D97-E33F-4B22-9F8A-D2F7893A4DA4}" srcOrd="18" destOrd="0" presId="urn:microsoft.com/office/officeart/2005/8/layout/list1"/>
    <dgm:cxn modelId="{E737E652-B2D8-4558-8BF3-32C6860C4B22}" type="presParOf" srcId="{BCD1642D-79C7-4930-9CC8-53CBF86CBD92}" destId="{7591099C-32B6-49DE-A302-590FED13BBFE}" srcOrd="19" destOrd="0" presId="urn:microsoft.com/office/officeart/2005/8/layout/list1"/>
    <dgm:cxn modelId="{A1BF1BA8-0B92-4C98-83CF-301EECB2710E}" type="presParOf" srcId="{BCD1642D-79C7-4930-9CC8-53CBF86CBD92}" destId="{34287334-5A79-4E61-ACFF-006DAD5E56E8}" srcOrd="20" destOrd="0" presId="urn:microsoft.com/office/officeart/2005/8/layout/list1"/>
    <dgm:cxn modelId="{5DEFDC23-DDCC-4372-8CD6-7EE60003455D}" type="presParOf" srcId="{34287334-5A79-4E61-ACFF-006DAD5E56E8}" destId="{D564A5AD-23F0-4855-8780-BA2C1C64C65E}" srcOrd="0" destOrd="0" presId="urn:microsoft.com/office/officeart/2005/8/layout/list1"/>
    <dgm:cxn modelId="{4BDA23DB-DADD-42C8-BA4B-3B0AF823A5CA}" type="presParOf" srcId="{34287334-5A79-4E61-ACFF-006DAD5E56E8}" destId="{1D0C9073-8B06-4F3D-A4C8-BB0E2BB66207}" srcOrd="1" destOrd="0" presId="urn:microsoft.com/office/officeart/2005/8/layout/list1"/>
    <dgm:cxn modelId="{B9EDF09D-466A-4CA4-A8FB-21A706BE2A63}" type="presParOf" srcId="{BCD1642D-79C7-4930-9CC8-53CBF86CBD92}" destId="{B47D1967-E02E-48CA-BAC1-36B7EDF386CA}" srcOrd="21" destOrd="0" presId="urn:microsoft.com/office/officeart/2005/8/layout/list1"/>
    <dgm:cxn modelId="{098BD373-1B10-4374-9D95-7B792FB6733E}" type="presParOf" srcId="{BCD1642D-79C7-4930-9CC8-53CBF86CBD92}" destId="{790AF027-E03C-4FA8-8185-F9946654B8D1}" srcOrd="22" destOrd="0" presId="urn:microsoft.com/office/officeart/2005/8/layout/list1"/>
    <dgm:cxn modelId="{900E553F-B44C-4EAC-A90B-2DD7C7D785BB}" type="presParOf" srcId="{BCD1642D-79C7-4930-9CC8-53CBF86CBD92}" destId="{A460045C-ED4C-4B4F-A195-F3FD91617FB4}" srcOrd="23" destOrd="0" presId="urn:microsoft.com/office/officeart/2005/8/layout/list1"/>
    <dgm:cxn modelId="{E9C0F79E-FB28-4E3B-A9C8-9D0CF133EDA9}" type="presParOf" srcId="{BCD1642D-79C7-4930-9CC8-53CBF86CBD92}" destId="{495FCE9C-3B46-41BB-964E-922F9C5D5F73}" srcOrd="24" destOrd="0" presId="urn:microsoft.com/office/officeart/2005/8/layout/list1"/>
    <dgm:cxn modelId="{EEE1DA26-2E9E-4815-968E-34EDA099B7EC}" type="presParOf" srcId="{495FCE9C-3B46-41BB-964E-922F9C5D5F73}" destId="{F7DF12A8-1E02-40D1-BE65-29AB538C3367}" srcOrd="0" destOrd="0" presId="urn:microsoft.com/office/officeart/2005/8/layout/list1"/>
    <dgm:cxn modelId="{F332380F-F164-49FB-AD7F-632C3D6F5E7B}" type="presParOf" srcId="{495FCE9C-3B46-41BB-964E-922F9C5D5F73}" destId="{486FE751-9D91-43E7-AF10-E8991AACA4F9}" srcOrd="1" destOrd="0" presId="urn:microsoft.com/office/officeart/2005/8/layout/list1"/>
    <dgm:cxn modelId="{D274809B-EA12-424F-A2F3-340CA4E88AEF}" type="presParOf" srcId="{BCD1642D-79C7-4930-9CC8-53CBF86CBD92}" destId="{FD194A20-581A-4C9A-B911-23AF77A4C2EC}" srcOrd="25" destOrd="0" presId="urn:microsoft.com/office/officeart/2005/8/layout/list1"/>
    <dgm:cxn modelId="{A09B0D4C-925F-4A1E-BB82-AEBF9230764C}" type="presParOf" srcId="{BCD1642D-79C7-4930-9CC8-53CBF86CBD92}" destId="{A6228FDA-08B9-4003-B278-63B0AD401E0C}" srcOrd="2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7D5F2D-F9D0-42E3-8228-26F4588C294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S"/>
        </a:p>
      </dgm:t>
    </dgm:pt>
    <dgm:pt modelId="{404D6E85-B77A-47EC-97F4-371832CC353E}">
      <dgm:prSet phldrT="[Texto]" custT="1">
        <dgm:style>
          <a:lnRef idx="2">
            <a:schemeClr val="accent3"/>
          </a:lnRef>
          <a:fillRef idx="1">
            <a:schemeClr val="lt1"/>
          </a:fillRef>
          <a:effectRef idx="0">
            <a:schemeClr val="accent3"/>
          </a:effectRef>
          <a:fontRef idx="minor">
            <a:schemeClr val="dk1"/>
          </a:fontRef>
        </dgm:style>
      </dgm:prSet>
      <dgm:spPr>
        <a:ln>
          <a:solidFill>
            <a:srgbClr val="0DA407"/>
          </a:solidFill>
        </a:ln>
      </dgm:spPr>
      <dgm:t>
        <a:bodyPr/>
        <a:lstStyle/>
        <a:p>
          <a:pPr algn="just"/>
          <a:r>
            <a:rPr lang="es-CO" sz="1000" b="1" dirty="0" smtClean="0">
              <a:latin typeface="Arial" panose="020B0604020202020204" pitchFamily="34" charset="0"/>
              <a:cs typeface="Arial" panose="020B0604020202020204" pitchFamily="34" charset="0"/>
            </a:rPr>
            <a:t>Apoyé las iniciativas normativas de la Administración Distrital porque consideraba que eran necesarias para mejorar la calidad de vida de los Bogotanos; sin embargo, en el trámite de dichos proyectos, dejó constancia y propuso modificaciones como la ampliación e inclusión de metas sobre temas ambientales, sociales, frente a la seguridad, la salud y la movilidad. Me opuse a la venta de la ETB y a algunas propuestas que conducían a la privatización del servicio de Salud. Radiqué 4 proyectos de acuerdo de manera individual y lideré 3 debates de control político: el primero fue sobre  la evaluación de la política sobre víctimas; el segundo sobre la protección y manejo de la Reserva Forestal Thomas Van Der </a:t>
          </a:r>
          <a:r>
            <a:rPr lang="es-CO" sz="1000" b="1" dirty="0" err="1" smtClean="0">
              <a:latin typeface="Arial" panose="020B0604020202020204" pitchFamily="34" charset="0"/>
              <a:cs typeface="Arial" panose="020B0604020202020204" pitchFamily="34" charset="0"/>
            </a:rPr>
            <a:t>Hammen</a:t>
          </a:r>
          <a:r>
            <a:rPr lang="es-CO" sz="1000" b="1" dirty="0" smtClean="0">
              <a:latin typeface="Arial" panose="020B0604020202020204" pitchFamily="34" charset="0"/>
              <a:cs typeface="Arial" panose="020B0604020202020204" pitchFamily="34" charset="0"/>
            </a:rPr>
            <a:t> y sobre el incremento en las tarifas del SITP.</a:t>
          </a:r>
          <a:endParaRPr lang="es-ES" sz="1000" b="1" dirty="0">
            <a:latin typeface="Arial" panose="020B0604020202020204" pitchFamily="34" charset="0"/>
            <a:cs typeface="Arial" panose="020B0604020202020204" pitchFamily="34" charset="0"/>
          </a:endParaRPr>
        </a:p>
      </dgm:t>
    </dgm:pt>
    <dgm:pt modelId="{41160332-A35E-4F6C-9736-0CD5BF962BCC}" type="parTrans" cxnId="{632D1F46-AC2B-4BF4-BC39-F01D821D3162}">
      <dgm:prSet/>
      <dgm:spPr/>
      <dgm:t>
        <a:bodyPr/>
        <a:lstStyle/>
        <a:p>
          <a:pPr algn="just"/>
          <a:endParaRPr lang="es-ES" sz="1000" b="1">
            <a:latin typeface="Arial" panose="020B0604020202020204" pitchFamily="34" charset="0"/>
            <a:cs typeface="Arial" panose="020B0604020202020204" pitchFamily="34" charset="0"/>
          </a:endParaRPr>
        </a:p>
      </dgm:t>
    </dgm:pt>
    <dgm:pt modelId="{B5BE673B-0C0F-4A9E-BB04-09F8F4D71DF2}" type="sibTrans" cxnId="{632D1F46-AC2B-4BF4-BC39-F01D821D3162}">
      <dgm:prSet/>
      <dgm:spPr/>
      <dgm:t>
        <a:bodyPr/>
        <a:lstStyle/>
        <a:p>
          <a:pPr algn="just"/>
          <a:endParaRPr lang="es-ES" sz="1000" b="1">
            <a:latin typeface="Arial" panose="020B0604020202020204" pitchFamily="34" charset="0"/>
            <a:cs typeface="Arial" panose="020B0604020202020204" pitchFamily="34" charset="0"/>
          </a:endParaRPr>
        </a:p>
      </dgm:t>
    </dgm:pt>
    <dgm:pt modelId="{4BCA620A-2038-44B7-A542-00D3B4712910}">
      <dgm:prSet phldrT="[Texto]" custT="1">
        <dgm:style>
          <a:lnRef idx="2">
            <a:schemeClr val="accent3"/>
          </a:lnRef>
          <a:fillRef idx="1">
            <a:schemeClr val="lt1"/>
          </a:fillRef>
          <a:effectRef idx="0">
            <a:schemeClr val="accent3"/>
          </a:effectRef>
          <a:fontRef idx="minor">
            <a:schemeClr val="dk1"/>
          </a:fontRef>
        </dgm:style>
      </dgm:prSet>
      <dgm:spPr>
        <a:ln>
          <a:solidFill>
            <a:srgbClr val="0DA407"/>
          </a:solidFill>
        </a:ln>
      </dgm:spPr>
      <dgm:t>
        <a:bodyPr/>
        <a:lstStyle/>
        <a:p>
          <a:pPr algn="just"/>
          <a:r>
            <a:rPr lang="x-none" sz="1000" b="1" dirty="0" err="1" smtClean="0">
              <a:latin typeface="Arial" panose="020B0604020202020204" pitchFamily="34" charset="0"/>
              <a:cs typeface="Arial" panose="020B0604020202020204" pitchFamily="34" charset="0"/>
            </a:rPr>
            <a:t>Lider</a:t>
          </a:r>
          <a:r>
            <a:rPr lang="es-ES" sz="1000" b="1" dirty="0" smtClean="0">
              <a:latin typeface="Arial" panose="020B0604020202020204" pitchFamily="34" charset="0"/>
              <a:cs typeface="Arial" panose="020B0604020202020204" pitchFamily="34" charset="0"/>
            </a:rPr>
            <a:t>é</a:t>
          </a:r>
          <a:r>
            <a:rPr lang="x-none" sz="1000" b="1" dirty="0" smtClean="0">
              <a:latin typeface="Arial" panose="020B0604020202020204" pitchFamily="34" charset="0"/>
              <a:cs typeface="Arial" panose="020B0604020202020204" pitchFamily="34" charset="0"/>
            </a:rPr>
            <a:t> la modificación del reglamento interno del Concejo para adelantar la elección del Personero y Contralor Distrital, </a:t>
          </a:r>
          <a:r>
            <a:rPr lang="es-ES" sz="1000" b="1" dirty="0" smtClean="0">
              <a:latin typeface="Arial" panose="020B0604020202020204" pitchFamily="34" charset="0"/>
              <a:cs typeface="Arial" panose="020B0604020202020204" pitchFamily="34" charset="0"/>
            </a:rPr>
            <a:t>observando</a:t>
          </a:r>
          <a:r>
            <a:rPr lang="x-none" sz="1000" b="1" dirty="0" smtClean="0">
              <a:latin typeface="Arial" panose="020B0604020202020204" pitchFamily="34" charset="0"/>
              <a:cs typeface="Arial" panose="020B0604020202020204" pitchFamily="34" charset="0"/>
            </a:rPr>
            <a:t> criterios de mérito</a:t>
          </a:r>
          <a:r>
            <a:rPr lang="x-none" sz="1000" b="1" smtClean="0">
              <a:latin typeface="Arial" panose="020B0604020202020204" pitchFamily="34" charset="0"/>
              <a:cs typeface="Arial" panose="020B0604020202020204" pitchFamily="34" charset="0"/>
            </a:rPr>
            <a:t>. </a:t>
          </a:r>
          <a:r>
            <a:rPr lang="es-ES" sz="1000" b="1" dirty="0" smtClean="0">
              <a:latin typeface="Arial" panose="020B0604020202020204" pitchFamily="34" charset="0"/>
              <a:cs typeface="Arial" panose="020B0604020202020204" pitchFamily="34" charset="0"/>
            </a:rPr>
            <a:t>Apoyé el </a:t>
          </a:r>
          <a:r>
            <a:rPr lang="x-none" sz="1000" b="1" dirty="0" smtClean="0">
              <a:latin typeface="Arial" panose="020B0604020202020204" pitchFamily="34" charset="0"/>
              <a:cs typeface="Arial" panose="020B0604020202020204" pitchFamily="34" charset="0"/>
            </a:rPr>
            <a:t>Plan de Desarrollo</a:t>
          </a:r>
          <a:r>
            <a:rPr lang="es-ES" sz="1000" b="1" dirty="0" smtClean="0">
              <a:latin typeface="Arial" panose="020B0604020202020204" pitchFamily="34" charset="0"/>
              <a:cs typeface="Arial" panose="020B0604020202020204" pitchFamily="34" charset="0"/>
            </a:rPr>
            <a:t> y la inclusión de </a:t>
          </a:r>
          <a:r>
            <a:rPr lang="x-none" sz="1000" b="1" dirty="0" smtClean="0">
              <a:latin typeface="Arial" panose="020B0604020202020204" pitchFamily="34" charset="0"/>
              <a:cs typeface="Arial" panose="020B0604020202020204" pitchFamily="34" charset="0"/>
            </a:rPr>
            <a:t>una política distrital para atender la prostitución en Bogotá. Por otro lado</a:t>
          </a:r>
          <a:r>
            <a:rPr lang="es-ES" sz="1000" b="1" dirty="0" smtClean="0">
              <a:latin typeface="Arial" panose="020B0604020202020204" pitchFamily="34" charset="0"/>
              <a:cs typeface="Arial" panose="020B0604020202020204" pitchFamily="34" charset="0"/>
            </a:rPr>
            <a:t>,</a:t>
          </a:r>
          <a:r>
            <a:rPr lang="x-none" sz="1000" b="1" dirty="0" smtClean="0">
              <a:latin typeface="Arial" panose="020B0604020202020204" pitchFamily="34" charset="0"/>
              <a:cs typeface="Arial" panose="020B0604020202020204" pitchFamily="34" charset="0"/>
            </a:rPr>
            <a:t> </a:t>
          </a:r>
          <a:r>
            <a:rPr lang="x-none" sz="1000" b="1" smtClean="0">
              <a:latin typeface="Arial" panose="020B0604020202020204" pitchFamily="34" charset="0"/>
              <a:cs typeface="Arial" panose="020B0604020202020204" pitchFamily="34" charset="0"/>
            </a:rPr>
            <a:t>iniciamos </a:t>
          </a:r>
          <a:r>
            <a:rPr lang="es-CO" sz="1000" b="1" dirty="0" smtClean="0">
              <a:latin typeface="Arial" panose="020B0604020202020204" pitchFamily="34" charset="0"/>
              <a:cs typeface="Arial" panose="020B0604020202020204" pitchFamily="34" charset="0"/>
            </a:rPr>
            <a:t>la </a:t>
          </a:r>
          <a:r>
            <a:rPr lang="x-none" sz="1000" b="1" smtClean="0">
              <a:latin typeface="Arial" panose="020B0604020202020204" pitchFamily="34" charset="0"/>
              <a:cs typeface="Arial" panose="020B0604020202020204" pitchFamily="34" charset="0"/>
            </a:rPr>
            <a:t>mesa </a:t>
          </a:r>
          <a:r>
            <a:rPr lang="x-none" sz="1000" b="1" dirty="0" smtClean="0">
              <a:latin typeface="Arial" panose="020B0604020202020204" pitchFamily="34" charset="0"/>
              <a:cs typeface="Arial" panose="020B0604020202020204" pitchFamily="34" charset="0"/>
            </a:rPr>
            <a:t>de trabajo con entidades distritales para realizar seguimiento a</a:t>
          </a:r>
          <a:r>
            <a:rPr lang="es-ES" sz="1000" b="1" dirty="0" smtClean="0">
              <a:latin typeface="Arial" panose="020B0604020202020204" pitchFamily="34" charset="0"/>
              <a:cs typeface="Arial" panose="020B0604020202020204" pitchFamily="34" charset="0"/>
            </a:rPr>
            <a:t>l </a:t>
          </a:r>
          <a:r>
            <a:rPr lang="x-none" sz="1000" b="1" dirty="0" smtClean="0">
              <a:latin typeface="Arial" panose="020B0604020202020204" pitchFamily="34" charset="0"/>
              <a:cs typeface="Arial" panose="020B0604020202020204" pitchFamily="34" charset="0"/>
            </a:rPr>
            <a:t>Decreto 518 del 2015, </a:t>
          </a:r>
          <a:r>
            <a:rPr lang="es-ES" sz="1000" b="1" dirty="0" smtClean="0">
              <a:latin typeface="Arial" panose="020B0604020202020204" pitchFamily="34" charset="0"/>
              <a:cs typeface="Arial" panose="020B0604020202020204" pitchFamily="34" charset="0"/>
            </a:rPr>
            <a:t>en aras de </a:t>
          </a:r>
          <a:r>
            <a:rPr lang="x-none" sz="1000" b="1" dirty="0" smtClean="0">
              <a:latin typeface="Arial" panose="020B0604020202020204" pitchFamily="34" charset="0"/>
              <a:cs typeface="Arial" panose="020B0604020202020204" pitchFamily="34" charset="0"/>
            </a:rPr>
            <a:t>mejorar las condiciones de vivienda y la calidad de vida de las personas que habitan en la Ciudadela Santa Rosa </a:t>
          </a:r>
          <a:r>
            <a:rPr lang="es-ES" sz="1000" b="1" dirty="0" smtClean="0">
              <a:latin typeface="Arial" panose="020B0604020202020204" pitchFamily="34" charset="0"/>
              <a:cs typeface="Arial" panose="020B0604020202020204" pitchFamily="34" charset="0"/>
            </a:rPr>
            <a:t>(</a:t>
          </a:r>
          <a:r>
            <a:rPr lang="x-none" sz="1000" b="1" dirty="0" smtClean="0">
              <a:latin typeface="Arial" panose="020B0604020202020204" pitchFamily="34" charset="0"/>
              <a:cs typeface="Arial" panose="020B0604020202020204" pitchFamily="34" charset="0"/>
            </a:rPr>
            <a:t>San Cristóbal</a:t>
          </a:r>
          <a:r>
            <a:rPr lang="es-ES" sz="1000" b="1" dirty="0" smtClean="0">
              <a:latin typeface="Arial" panose="020B0604020202020204" pitchFamily="34" charset="0"/>
              <a:cs typeface="Arial" panose="020B0604020202020204" pitchFamily="34" charset="0"/>
            </a:rPr>
            <a:t>)</a:t>
          </a:r>
          <a:r>
            <a:rPr lang="x-none" sz="1000" b="1" dirty="0" smtClean="0">
              <a:latin typeface="Arial" panose="020B0604020202020204" pitchFamily="34" charset="0"/>
              <a:cs typeface="Arial" panose="020B0604020202020204" pitchFamily="34" charset="0"/>
            </a:rPr>
            <a:t>.</a:t>
          </a:r>
          <a:r>
            <a:rPr lang="es-ES" sz="1000" b="1" dirty="0" smtClean="0">
              <a:latin typeface="Arial" panose="020B0604020202020204" pitchFamily="34" charset="0"/>
              <a:cs typeface="Arial" panose="020B0604020202020204" pitchFamily="34" charset="0"/>
            </a:rPr>
            <a:t> Finalmente, </a:t>
          </a:r>
          <a:r>
            <a:rPr lang="x-none" sz="1000" b="1" dirty="0" smtClean="0">
              <a:latin typeface="Arial" panose="020B0604020202020204" pitchFamily="34" charset="0"/>
              <a:cs typeface="Arial" panose="020B0604020202020204" pitchFamily="34" charset="0"/>
            </a:rPr>
            <a:t>presentamos un proyecto de acuerdo con el propósito de implementar zonas adelantadas para uso de motociclistas. </a:t>
          </a:r>
          <a:endParaRPr lang="es-ES" sz="1000" b="1" dirty="0">
            <a:latin typeface="Arial" panose="020B0604020202020204" pitchFamily="34" charset="0"/>
            <a:cs typeface="Arial" panose="020B0604020202020204" pitchFamily="34" charset="0"/>
          </a:endParaRPr>
        </a:p>
      </dgm:t>
    </dgm:pt>
    <dgm:pt modelId="{8CEA5125-A612-4F98-B02C-8BC27EFEE4BE}" type="parTrans" cxnId="{22443BE5-BF28-4E96-B724-90BED3B8E680}">
      <dgm:prSet/>
      <dgm:spPr/>
      <dgm:t>
        <a:bodyPr/>
        <a:lstStyle/>
        <a:p>
          <a:pPr algn="just"/>
          <a:endParaRPr lang="es-ES" sz="1000" b="1">
            <a:latin typeface="Arial" panose="020B0604020202020204" pitchFamily="34" charset="0"/>
            <a:cs typeface="Arial" panose="020B0604020202020204" pitchFamily="34" charset="0"/>
          </a:endParaRPr>
        </a:p>
      </dgm:t>
    </dgm:pt>
    <dgm:pt modelId="{CB8CB502-B250-4798-9618-AC2CD81CDC05}" type="sibTrans" cxnId="{22443BE5-BF28-4E96-B724-90BED3B8E680}">
      <dgm:prSet/>
      <dgm:spPr/>
      <dgm:t>
        <a:bodyPr/>
        <a:lstStyle/>
        <a:p>
          <a:pPr algn="just"/>
          <a:endParaRPr lang="es-ES" sz="1000" b="1">
            <a:latin typeface="Arial" panose="020B0604020202020204" pitchFamily="34" charset="0"/>
            <a:cs typeface="Arial" panose="020B0604020202020204" pitchFamily="34" charset="0"/>
          </a:endParaRPr>
        </a:p>
      </dgm:t>
    </dgm:pt>
    <dgm:pt modelId="{A27C1F5A-4108-4BAD-88BC-1104272D8CC6}">
      <dgm:prSet phldrT="[Texto]" custT="1">
        <dgm:style>
          <a:lnRef idx="2">
            <a:schemeClr val="accent3"/>
          </a:lnRef>
          <a:fillRef idx="1">
            <a:schemeClr val="lt1"/>
          </a:fillRef>
          <a:effectRef idx="0">
            <a:schemeClr val="accent3"/>
          </a:effectRef>
          <a:fontRef idx="minor">
            <a:schemeClr val="dk1"/>
          </a:fontRef>
        </dgm:style>
      </dgm:prSet>
      <dgm:spPr>
        <a:ln>
          <a:solidFill>
            <a:srgbClr val="0DA407"/>
          </a:solidFill>
        </a:ln>
      </dgm:spPr>
      <dgm:t>
        <a:bodyPr/>
        <a:lstStyle/>
        <a:p>
          <a:pPr algn="just"/>
          <a:r>
            <a:rPr lang="es-CO" sz="1000" b="1" dirty="0" smtClean="0">
              <a:latin typeface="Arial" panose="020B0604020202020204" pitchFamily="34" charset="0"/>
              <a:cs typeface="Arial" panose="020B0604020202020204" pitchFamily="34" charset="0"/>
            </a:rPr>
            <a:t>Lideré los debates en torno a Capital Salud y las irregularidades en la contratación de las Alcaldías Locales. En el primero de estos di a conocer el incumplimiento por parte del Distrito a los estatutos que regulan a la </a:t>
          </a:r>
          <a:r>
            <a:rPr lang="es-CO" sz="1000" b="1" dirty="0" err="1" smtClean="0">
              <a:latin typeface="Arial" panose="020B0604020202020204" pitchFamily="34" charset="0"/>
              <a:cs typeface="Arial" panose="020B0604020202020204" pitchFamily="34" charset="0"/>
            </a:rPr>
            <a:t>EPS’s</a:t>
          </a:r>
          <a:r>
            <a:rPr lang="es-CO" sz="1000" b="1" dirty="0" smtClean="0">
              <a:latin typeface="Arial" panose="020B0604020202020204" pitchFamily="34" charset="0"/>
              <a:cs typeface="Arial" panose="020B0604020202020204" pitchFamily="34" charset="0"/>
            </a:rPr>
            <a:t>;  en el segundo expuse que contratos suscritos por los Alcaldes se realizaron irregularmente, razón por la cual 13 funcionarios están siendo judicializados. Adicionalmente, logré que en el Plan de Desarrollo fuera incluida la vacuna en contra del meningococo.</a:t>
          </a:r>
          <a:endParaRPr lang="es-ES" sz="1000" b="1" dirty="0">
            <a:latin typeface="Arial" panose="020B0604020202020204" pitchFamily="34" charset="0"/>
            <a:cs typeface="Arial" panose="020B0604020202020204" pitchFamily="34" charset="0"/>
          </a:endParaRPr>
        </a:p>
      </dgm:t>
    </dgm:pt>
    <dgm:pt modelId="{B1C79095-6D1E-45AE-8DCE-6BD01CCB52B5}" type="sibTrans" cxnId="{9CCA3C33-1D17-4D9C-873B-58C47CD38AA5}">
      <dgm:prSet/>
      <dgm:spPr/>
      <dgm:t>
        <a:bodyPr/>
        <a:lstStyle/>
        <a:p>
          <a:pPr algn="just"/>
          <a:endParaRPr lang="es-ES" sz="1000" b="1">
            <a:latin typeface="Arial" panose="020B0604020202020204" pitchFamily="34" charset="0"/>
            <a:cs typeface="Arial" panose="020B0604020202020204" pitchFamily="34" charset="0"/>
          </a:endParaRPr>
        </a:p>
      </dgm:t>
    </dgm:pt>
    <dgm:pt modelId="{34732883-E6E3-4E3A-9D78-CA9C91E2A1AE}" type="parTrans" cxnId="{9CCA3C33-1D17-4D9C-873B-58C47CD38AA5}">
      <dgm:prSet/>
      <dgm:spPr/>
      <dgm:t>
        <a:bodyPr/>
        <a:lstStyle/>
        <a:p>
          <a:pPr algn="just"/>
          <a:endParaRPr lang="es-ES" sz="1000" b="1">
            <a:latin typeface="Arial" panose="020B0604020202020204" pitchFamily="34" charset="0"/>
            <a:cs typeface="Arial" panose="020B0604020202020204" pitchFamily="34" charset="0"/>
          </a:endParaRPr>
        </a:p>
      </dgm:t>
    </dgm:pt>
    <dgm:pt modelId="{05DE6883-1A0D-4211-AACE-F56A39207E09}" type="pres">
      <dgm:prSet presAssocID="{777D5F2D-F9D0-42E3-8228-26F4588C2948}" presName="linearFlow" presStyleCnt="0">
        <dgm:presLayoutVars>
          <dgm:dir/>
          <dgm:resizeHandles val="exact"/>
        </dgm:presLayoutVars>
      </dgm:prSet>
      <dgm:spPr/>
      <dgm:t>
        <a:bodyPr/>
        <a:lstStyle/>
        <a:p>
          <a:endParaRPr lang="es-CO"/>
        </a:p>
      </dgm:t>
    </dgm:pt>
    <dgm:pt modelId="{9CAE5F07-F264-4FA0-A4F9-195521397760}" type="pres">
      <dgm:prSet presAssocID="{404D6E85-B77A-47EC-97F4-371832CC353E}" presName="composite" presStyleCnt="0"/>
      <dgm:spPr/>
    </dgm:pt>
    <dgm:pt modelId="{55BC9816-3551-4A97-BC53-9F7582DE0F0A}" type="pres">
      <dgm:prSet presAssocID="{404D6E85-B77A-47EC-97F4-371832CC353E}" presName="imgShp" presStyleLbl="fgImgPlace1" presStyleIdx="0" presStyleCnt="3" custScaleX="111359" custScaleY="97400" custLinFactNeighborX="-71644" custLinFactNeighborY="-2064"/>
      <dgm:spPr>
        <a:blipFill rotWithShape="1">
          <a:blip xmlns:r="http://schemas.openxmlformats.org/officeDocument/2006/relationships" r:embed="rId1"/>
          <a:stretch>
            <a:fillRect/>
          </a:stretch>
        </a:blipFill>
        <a:ln>
          <a:solidFill>
            <a:srgbClr val="0DA407"/>
          </a:solidFill>
        </a:ln>
      </dgm:spPr>
    </dgm:pt>
    <dgm:pt modelId="{C2ECFBF6-7F5F-4D58-B012-49DBD55CDD06}" type="pres">
      <dgm:prSet presAssocID="{404D6E85-B77A-47EC-97F4-371832CC353E}" presName="txShp" presStyleLbl="node1" presStyleIdx="0" presStyleCnt="3" custScaleX="136602" custScaleY="157861" custLinFactNeighborX="5453">
        <dgm:presLayoutVars>
          <dgm:bulletEnabled val="1"/>
        </dgm:presLayoutVars>
      </dgm:prSet>
      <dgm:spPr/>
      <dgm:t>
        <a:bodyPr/>
        <a:lstStyle/>
        <a:p>
          <a:endParaRPr lang="es-ES"/>
        </a:p>
      </dgm:t>
    </dgm:pt>
    <dgm:pt modelId="{67F40AA6-68E1-4CA1-9FFA-E7B6D2B324AB}" type="pres">
      <dgm:prSet presAssocID="{B5BE673B-0C0F-4A9E-BB04-09F8F4D71DF2}" presName="spacing" presStyleCnt="0"/>
      <dgm:spPr/>
    </dgm:pt>
    <dgm:pt modelId="{B8DAC718-CB21-4CC4-9CD9-BC0657059012}" type="pres">
      <dgm:prSet presAssocID="{A27C1F5A-4108-4BAD-88BC-1104272D8CC6}" presName="composite" presStyleCnt="0"/>
      <dgm:spPr/>
    </dgm:pt>
    <dgm:pt modelId="{FCEF16D7-FC7A-42BC-B678-6D2DAEC01195}" type="pres">
      <dgm:prSet presAssocID="{A27C1F5A-4108-4BAD-88BC-1104272D8CC6}" presName="imgShp" presStyleLbl="fgImgPlace1" presStyleIdx="1" presStyleCnt="3" custScaleX="118073" custScaleY="109566" custLinFactNeighborX="-77771" custLinFactNeighborY="-8836"/>
      <dgm:spPr>
        <a:blipFill rotWithShape="1">
          <a:blip xmlns:r="http://schemas.openxmlformats.org/officeDocument/2006/relationships" r:embed="rId2"/>
          <a:stretch>
            <a:fillRect/>
          </a:stretch>
        </a:blipFill>
        <a:ln>
          <a:solidFill>
            <a:srgbClr val="0DA407"/>
          </a:solidFill>
        </a:ln>
      </dgm:spPr>
      <dgm:t>
        <a:bodyPr/>
        <a:lstStyle/>
        <a:p>
          <a:endParaRPr lang="es-ES"/>
        </a:p>
      </dgm:t>
    </dgm:pt>
    <dgm:pt modelId="{DDBA2B97-B855-401D-B413-5343215D235C}" type="pres">
      <dgm:prSet presAssocID="{A27C1F5A-4108-4BAD-88BC-1104272D8CC6}" presName="txShp" presStyleLbl="node1" presStyleIdx="1" presStyleCnt="3" custScaleX="135573" custScaleY="141870" custLinFactNeighborX="5362" custLinFactNeighborY="-13730">
        <dgm:presLayoutVars>
          <dgm:bulletEnabled val="1"/>
        </dgm:presLayoutVars>
      </dgm:prSet>
      <dgm:spPr/>
      <dgm:t>
        <a:bodyPr/>
        <a:lstStyle/>
        <a:p>
          <a:endParaRPr lang="es-ES"/>
        </a:p>
      </dgm:t>
    </dgm:pt>
    <dgm:pt modelId="{7E8742D8-26D4-4B46-82C3-34701117C28E}" type="pres">
      <dgm:prSet presAssocID="{B1C79095-6D1E-45AE-8DCE-6BD01CCB52B5}" presName="spacing" presStyleCnt="0"/>
      <dgm:spPr/>
    </dgm:pt>
    <dgm:pt modelId="{F7C4F60F-405A-4810-A8EE-2CD1E98DEFF0}" type="pres">
      <dgm:prSet presAssocID="{4BCA620A-2038-44B7-A542-00D3B4712910}" presName="composite" presStyleCnt="0"/>
      <dgm:spPr/>
    </dgm:pt>
    <dgm:pt modelId="{0DD477B8-4628-4AA8-A280-F830A47B98CC}" type="pres">
      <dgm:prSet presAssocID="{4BCA620A-2038-44B7-A542-00D3B4712910}" presName="imgShp" presStyleLbl="fgImgPlace1" presStyleIdx="2" presStyleCnt="3" custScaleX="116885" custScaleY="111745" custLinFactNeighborX="-62877" custLinFactNeighborY="-20304"/>
      <dgm:spPr>
        <a:blipFill rotWithShape="1">
          <a:blip xmlns:r="http://schemas.openxmlformats.org/officeDocument/2006/relationships" r:embed="rId3"/>
          <a:stretch>
            <a:fillRect/>
          </a:stretch>
        </a:blipFill>
        <a:ln>
          <a:solidFill>
            <a:srgbClr val="0DA407"/>
          </a:solidFill>
        </a:ln>
      </dgm:spPr>
    </dgm:pt>
    <dgm:pt modelId="{EA1E91A7-7CE9-4279-9906-CB02717D85C2}" type="pres">
      <dgm:prSet presAssocID="{4BCA620A-2038-44B7-A542-00D3B4712910}" presName="txShp" presStyleLbl="node1" presStyleIdx="2" presStyleCnt="3" custScaleX="133881" custScaleY="154815" custLinFactNeighborX="6208" custLinFactNeighborY="-17057">
        <dgm:presLayoutVars>
          <dgm:bulletEnabled val="1"/>
        </dgm:presLayoutVars>
      </dgm:prSet>
      <dgm:spPr/>
      <dgm:t>
        <a:bodyPr/>
        <a:lstStyle/>
        <a:p>
          <a:endParaRPr lang="es-ES"/>
        </a:p>
      </dgm:t>
    </dgm:pt>
  </dgm:ptLst>
  <dgm:cxnLst>
    <dgm:cxn modelId="{9CCA3C33-1D17-4D9C-873B-58C47CD38AA5}" srcId="{777D5F2D-F9D0-42E3-8228-26F4588C2948}" destId="{A27C1F5A-4108-4BAD-88BC-1104272D8CC6}" srcOrd="1" destOrd="0" parTransId="{34732883-E6E3-4E3A-9D78-CA9C91E2A1AE}" sibTransId="{B1C79095-6D1E-45AE-8DCE-6BD01CCB52B5}"/>
    <dgm:cxn modelId="{A542610B-BAF7-49C3-B6A1-313DF2736DB8}" type="presOf" srcId="{777D5F2D-F9D0-42E3-8228-26F4588C2948}" destId="{05DE6883-1A0D-4211-AACE-F56A39207E09}" srcOrd="0" destOrd="0" presId="urn:microsoft.com/office/officeart/2005/8/layout/vList3"/>
    <dgm:cxn modelId="{6AFDD338-2DB9-41C5-98CA-9FFF761A5204}" type="presOf" srcId="{4BCA620A-2038-44B7-A542-00D3B4712910}" destId="{EA1E91A7-7CE9-4279-9906-CB02717D85C2}" srcOrd="0" destOrd="0" presId="urn:microsoft.com/office/officeart/2005/8/layout/vList3"/>
    <dgm:cxn modelId="{ABC542D1-9DCF-4EE4-B51A-399BB6C69035}" type="presOf" srcId="{404D6E85-B77A-47EC-97F4-371832CC353E}" destId="{C2ECFBF6-7F5F-4D58-B012-49DBD55CDD06}" srcOrd="0" destOrd="0" presId="urn:microsoft.com/office/officeart/2005/8/layout/vList3"/>
    <dgm:cxn modelId="{22443BE5-BF28-4E96-B724-90BED3B8E680}" srcId="{777D5F2D-F9D0-42E3-8228-26F4588C2948}" destId="{4BCA620A-2038-44B7-A542-00D3B4712910}" srcOrd="2" destOrd="0" parTransId="{8CEA5125-A612-4F98-B02C-8BC27EFEE4BE}" sibTransId="{CB8CB502-B250-4798-9618-AC2CD81CDC05}"/>
    <dgm:cxn modelId="{A696A057-C6DD-4911-A107-81579A544C6C}" type="presOf" srcId="{A27C1F5A-4108-4BAD-88BC-1104272D8CC6}" destId="{DDBA2B97-B855-401D-B413-5343215D235C}" srcOrd="0" destOrd="0" presId="urn:microsoft.com/office/officeart/2005/8/layout/vList3"/>
    <dgm:cxn modelId="{632D1F46-AC2B-4BF4-BC39-F01D821D3162}" srcId="{777D5F2D-F9D0-42E3-8228-26F4588C2948}" destId="{404D6E85-B77A-47EC-97F4-371832CC353E}" srcOrd="0" destOrd="0" parTransId="{41160332-A35E-4F6C-9736-0CD5BF962BCC}" sibTransId="{B5BE673B-0C0F-4A9E-BB04-09F8F4D71DF2}"/>
    <dgm:cxn modelId="{E61423CD-E940-4623-8DC1-28C718820303}" type="presParOf" srcId="{05DE6883-1A0D-4211-AACE-F56A39207E09}" destId="{9CAE5F07-F264-4FA0-A4F9-195521397760}" srcOrd="0" destOrd="0" presId="urn:microsoft.com/office/officeart/2005/8/layout/vList3"/>
    <dgm:cxn modelId="{A4BFA54E-BAFF-401F-A651-4570D4DF3209}" type="presParOf" srcId="{9CAE5F07-F264-4FA0-A4F9-195521397760}" destId="{55BC9816-3551-4A97-BC53-9F7582DE0F0A}" srcOrd="0" destOrd="0" presId="urn:microsoft.com/office/officeart/2005/8/layout/vList3"/>
    <dgm:cxn modelId="{1F95DBE8-F288-460E-B881-DD98B5E88F80}" type="presParOf" srcId="{9CAE5F07-F264-4FA0-A4F9-195521397760}" destId="{C2ECFBF6-7F5F-4D58-B012-49DBD55CDD06}" srcOrd="1" destOrd="0" presId="urn:microsoft.com/office/officeart/2005/8/layout/vList3"/>
    <dgm:cxn modelId="{64D976B6-CE7A-4ABF-8CF2-462FE77EA3F3}" type="presParOf" srcId="{05DE6883-1A0D-4211-AACE-F56A39207E09}" destId="{67F40AA6-68E1-4CA1-9FFA-E7B6D2B324AB}" srcOrd="1" destOrd="0" presId="urn:microsoft.com/office/officeart/2005/8/layout/vList3"/>
    <dgm:cxn modelId="{703A7DDE-844A-4A7A-AE43-9C892378C38A}" type="presParOf" srcId="{05DE6883-1A0D-4211-AACE-F56A39207E09}" destId="{B8DAC718-CB21-4CC4-9CD9-BC0657059012}" srcOrd="2" destOrd="0" presId="urn:microsoft.com/office/officeart/2005/8/layout/vList3"/>
    <dgm:cxn modelId="{612A0443-85ED-44FE-A608-DEB235E71B52}" type="presParOf" srcId="{B8DAC718-CB21-4CC4-9CD9-BC0657059012}" destId="{FCEF16D7-FC7A-42BC-B678-6D2DAEC01195}" srcOrd="0" destOrd="0" presId="urn:microsoft.com/office/officeart/2005/8/layout/vList3"/>
    <dgm:cxn modelId="{99C417EE-BA9E-4AAE-A43D-0A598E9878CE}" type="presParOf" srcId="{B8DAC718-CB21-4CC4-9CD9-BC0657059012}" destId="{DDBA2B97-B855-401D-B413-5343215D235C}" srcOrd="1" destOrd="0" presId="urn:microsoft.com/office/officeart/2005/8/layout/vList3"/>
    <dgm:cxn modelId="{AC126621-EE29-4EE1-B56D-446227E8FD8E}" type="presParOf" srcId="{05DE6883-1A0D-4211-AACE-F56A39207E09}" destId="{7E8742D8-26D4-4B46-82C3-34701117C28E}" srcOrd="3" destOrd="0" presId="urn:microsoft.com/office/officeart/2005/8/layout/vList3"/>
    <dgm:cxn modelId="{823ABF0F-E6F2-4CBF-A88B-A92C13762374}" type="presParOf" srcId="{05DE6883-1A0D-4211-AACE-F56A39207E09}" destId="{F7C4F60F-405A-4810-A8EE-2CD1E98DEFF0}" srcOrd="4" destOrd="0" presId="urn:microsoft.com/office/officeart/2005/8/layout/vList3"/>
    <dgm:cxn modelId="{2CC1B284-1C1E-45D1-A4FD-B7EA0F806628}" type="presParOf" srcId="{F7C4F60F-405A-4810-A8EE-2CD1E98DEFF0}" destId="{0DD477B8-4628-4AA8-A280-F830A47B98CC}" srcOrd="0" destOrd="0" presId="urn:microsoft.com/office/officeart/2005/8/layout/vList3"/>
    <dgm:cxn modelId="{772643DF-1685-4AD7-8EC6-9E1A3A799EC2}" type="presParOf" srcId="{F7C4F60F-405A-4810-A8EE-2CD1E98DEFF0}" destId="{EA1E91A7-7CE9-4279-9906-CB02717D85C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7D5F2D-F9D0-42E3-8228-26F4588C2948}" type="doc">
      <dgm:prSet loTypeId="urn:microsoft.com/office/officeart/2005/8/layout/vList3" loCatId="list" qsTypeId="urn:microsoft.com/office/officeart/2005/8/quickstyle/simple1" qsCatId="simple" csTypeId="urn:microsoft.com/office/officeart/2005/8/colors/accent1_2" csCatId="accent1" phldr="1"/>
      <dgm:spPr/>
    </dgm:pt>
    <dgm:pt modelId="{404D6E85-B77A-47EC-97F4-371832CC353E}">
      <dgm:prSet phldrT="[Texto]" custT="1">
        <dgm:style>
          <a:lnRef idx="2">
            <a:schemeClr val="accent3"/>
          </a:lnRef>
          <a:fillRef idx="1">
            <a:schemeClr val="lt1"/>
          </a:fillRef>
          <a:effectRef idx="0">
            <a:schemeClr val="accent3"/>
          </a:effectRef>
          <a:fontRef idx="minor">
            <a:schemeClr val="dk1"/>
          </a:fontRef>
        </dgm:style>
      </dgm:prSet>
      <dgm:spPr>
        <a:ln>
          <a:solidFill>
            <a:srgbClr val="0DA407"/>
          </a:solidFill>
        </a:ln>
      </dgm:spPr>
      <dgm:t>
        <a:bodyPr/>
        <a:lstStyle/>
        <a:p>
          <a:pPr algn="just"/>
          <a:r>
            <a:rPr lang="es-CO" sz="1000" b="1" dirty="0" smtClean="0">
              <a:latin typeface="Arial" panose="020B0604020202020204" pitchFamily="34" charset="0"/>
              <a:cs typeface="Arial" panose="020B0604020202020204" pitchFamily="34" charset="0"/>
            </a:rPr>
            <a:t>En el primer semestre del año hemos enfocado nuestros esfuerzos en las problemáticas relacionadas con los cicloparqueaderos en la ciudad, hemos impulsado el principio de la vida es sagrada a través de los temas de seguridad para la convivencia pacífica, habitante de calle y conservación del medio ambiente en la ciudad. Además, hemos trabajado fuertemente por la inclusión de la Cultura Ciudadana dentro del plan de desarrollo y por el  mejoramiento de la calidad de la educación.</a:t>
          </a:r>
          <a:endParaRPr lang="es-ES" sz="1000" dirty="0"/>
        </a:p>
      </dgm:t>
    </dgm:pt>
    <dgm:pt modelId="{41160332-A35E-4F6C-9736-0CD5BF962BCC}" type="parTrans" cxnId="{632D1F46-AC2B-4BF4-BC39-F01D821D3162}">
      <dgm:prSet/>
      <dgm:spPr/>
      <dgm:t>
        <a:bodyPr/>
        <a:lstStyle/>
        <a:p>
          <a:endParaRPr lang="es-ES"/>
        </a:p>
      </dgm:t>
    </dgm:pt>
    <dgm:pt modelId="{B5BE673B-0C0F-4A9E-BB04-09F8F4D71DF2}" type="sibTrans" cxnId="{632D1F46-AC2B-4BF4-BC39-F01D821D3162}">
      <dgm:prSet/>
      <dgm:spPr/>
      <dgm:t>
        <a:bodyPr/>
        <a:lstStyle/>
        <a:p>
          <a:endParaRPr lang="es-ES"/>
        </a:p>
      </dgm:t>
    </dgm:pt>
    <dgm:pt modelId="{A27C1F5A-4108-4BAD-88BC-1104272D8CC6}">
      <dgm:prSet phldrT="[Texto]" custT="1">
        <dgm:style>
          <a:lnRef idx="2">
            <a:schemeClr val="accent3"/>
          </a:lnRef>
          <a:fillRef idx="1">
            <a:schemeClr val="lt1"/>
          </a:fillRef>
          <a:effectRef idx="0">
            <a:schemeClr val="accent3"/>
          </a:effectRef>
          <a:fontRef idx="minor">
            <a:schemeClr val="dk1"/>
          </a:fontRef>
        </dgm:style>
      </dgm:prSet>
      <dgm:spPr>
        <a:ln>
          <a:solidFill>
            <a:srgbClr val="0DA407"/>
          </a:solidFill>
        </a:ln>
      </dgm:spPr>
      <dgm:t>
        <a:bodyPr/>
        <a:lstStyle/>
        <a:p>
          <a:pPr algn="just"/>
          <a:r>
            <a:rPr lang="es-CO" sz="1000" b="1" dirty="0" smtClean="0">
              <a:latin typeface="Arial" panose="020B0604020202020204" pitchFamily="34" charset="0"/>
              <a:cs typeface="Arial" panose="020B0604020202020204" pitchFamily="34" charset="0"/>
            </a:rPr>
            <a:t>He venido asumiendo el compromiso desde el momento de mi posesión de trabajar por los sectores vulnerables de la ciudad, porque se dignifique el Transmilenio, recuperemos el centro de la ciudad, recuperemos el espacio publico de todos, se brinde atención adecuada a los habitantes de calle, defendamos a las mujeres y porque Bogotá sea mejor para todos.</a:t>
          </a:r>
          <a:endParaRPr lang="es-ES" sz="1000" dirty="0"/>
        </a:p>
      </dgm:t>
    </dgm:pt>
    <dgm:pt modelId="{34732883-E6E3-4E3A-9D78-CA9C91E2A1AE}" type="parTrans" cxnId="{9CCA3C33-1D17-4D9C-873B-58C47CD38AA5}">
      <dgm:prSet/>
      <dgm:spPr/>
      <dgm:t>
        <a:bodyPr/>
        <a:lstStyle/>
        <a:p>
          <a:endParaRPr lang="es-ES"/>
        </a:p>
      </dgm:t>
    </dgm:pt>
    <dgm:pt modelId="{B1C79095-6D1E-45AE-8DCE-6BD01CCB52B5}" type="sibTrans" cxnId="{9CCA3C33-1D17-4D9C-873B-58C47CD38AA5}">
      <dgm:prSet/>
      <dgm:spPr/>
      <dgm:t>
        <a:bodyPr/>
        <a:lstStyle/>
        <a:p>
          <a:endParaRPr lang="es-ES"/>
        </a:p>
      </dgm:t>
    </dgm:pt>
    <dgm:pt modelId="{4BCA620A-2038-44B7-A542-00D3B4712910}">
      <dgm:prSet phldrT="[Texto]" custT="1">
        <dgm:style>
          <a:lnRef idx="2">
            <a:schemeClr val="accent3"/>
          </a:lnRef>
          <a:fillRef idx="1">
            <a:schemeClr val="lt1"/>
          </a:fillRef>
          <a:effectRef idx="0">
            <a:schemeClr val="accent3"/>
          </a:effectRef>
          <a:fontRef idx="minor">
            <a:schemeClr val="dk1"/>
          </a:fontRef>
        </dgm:style>
      </dgm:prSet>
      <dgm:spPr>
        <a:ln>
          <a:solidFill>
            <a:srgbClr val="0DA407"/>
          </a:solidFill>
        </a:ln>
      </dgm:spPr>
      <dgm:t>
        <a:bodyPr/>
        <a:lstStyle/>
        <a:p>
          <a:pPr algn="just"/>
          <a:r>
            <a:rPr lang="es-CO" sz="1000" b="1" dirty="0" smtClean="0">
              <a:latin typeface="Arial" panose="020B0604020202020204" pitchFamily="34" charset="0"/>
              <a:cs typeface="Arial" panose="020B0604020202020204" pitchFamily="34" charset="0"/>
            </a:rPr>
            <a:t>Como integrante de la comisión de gobierno, los proyectos presentados por la administración contaron con nuestro apoyo;  en control político realizamos los aportes a los debates de la situación de seguridad y a la difícil situación de las niñas con efectos adversos por la vacuna del papiloma humano, la señalización vial,  el apoyo a los proyectos económicos de los jóvenes. Adicionalmente, el concejo eligió a los dignatarios de los entes Personería y Contraloría Distrital, procedimientos en los que la meritocracia fue elemento central para la elección. </a:t>
          </a:r>
          <a:endParaRPr lang="es-ES" sz="1000" b="1" dirty="0">
            <a:latin typeface="Arial" panose="020B0604020202020204" pitchFamily="34" charset="0"/>
            <a:cs typeface="Arial" panose="020B0604020202020204" pitchFamily="34" charset="0"/>
          </a:endParaRPr>
        </a:p>
      </dgm:t>
    </dgm:pt>
    <dgm:pt modelId="{8CEA5125-A612-4F98-B02C-8BC27EFEE4BE}" type="parTrans" cxnId="{22443BE5-BF28-4E96-B724-90BED3B8E680}">
      <dgm:prSet/>
      <dgm:spPr/>
      <dgm:t>
        <a:bodyPr/>
        <a:lstStyle/>
        <a:p>
          <a:endParaRPr lang="es-ES"/>
        </a:p>
      </dgm:t>
    </dgm:pt>
    <dgm:pt modelId="{CB8CB502-B250-4798-9618-AC2CD81CDC05}" type="sibTrans" cxnId="{22443BE5-BF28-4E96-B724-90BED3B8E680}">
      <dgm:prSet/>
      <dgm:spPr/>
      <dgm:t>
        <a:bodyPr/>
        <a:lstStyle/>
        <a:p>
          <a:endParaRPr lang="es-ES"/>
        </a:p>
      </dgm:t>
    </dgm:pt>
    <dgm:pt modelId="{05DE6883-1A0D-4211-AACE-F56A39207E09}" type="pres">
      <dgm:prSet presAssocID="{777D5F2D-F9D0-42E3-8228-26F4588C2948}" presName="linearFlow" presStyleCnt="0">
        <dgm:presLayoutVars>
          <dgm:dir/>
          <dgm:resizeHandles val="exact"/>
        </dgm:presLayoutVars>
      </dgm:prSet>
      <dgm:spPr/>
    </dgm:pt>
    <dgm:pt modelId="{9CAE5F07-F264-4FA0-A4F9-195521397760}" type="pres">
      <dgm:prSet presAssocID="{404D6E85-B77A-47EC-97F4-371832CC353E}" presName="composite" presStyleCnt="0"/>
      <dgm:spPr/>
    </dgm:pt>
    <dgm:pt modelId="{55BC9816-3551-4A97-BC53-9F7582DE0F0A}" type="pres">
      <dgm:prSet presAssocID="{404D6E85-B77A-47EC-97F4-371832CC353E}" presName="imgShp" presStyleLbl="fgImgPlace1" presStyleIdx="0" presStyleCnt="3" custScaleX="100627" custLinFactNeighborX="-66200" custLinFactNeighborY="766"/>
      <dgm:spPr>
        <a:blipFill rotWithShape="1">
          <a:blip xmlns:r="http://schemas.openxmlformats.org/officeDocument/2006/relationships" r:embed="rId1"/>
          <a:stretch>
            <a:fillRect/>
          </a:stretch>
        </a:blipFill>
        <a:ln>
          <a:solidFill>
            <a:srgbClr val="0DA407"/>
          </a:solidFill>
        </a:ln>
      </dgm:spPr>
      <dgm:t>
        <a:bodyPr/>
        <a:lstStyle/>
        <a:p>
          <a:endParaRPr lang="es-ES"/>
        </a:p>
      </dgm:t>
    </dgm:pt>
    <dgm:pt modelId="{C2ECFBF6-7F5F-4D58-B012-49DBD55CDD06}" type="pres">
      <dgm:prSet presAssocID="{404D6E85-B77A-47EC-97F4-371832CC353E}" presName="txShp" presStyleLbl="node1" presStyleIdx="0" presStyleCnt="3" custScaleX="119930" custLinFactNeighborX="463">
        <dgm:presLayoutVars>
          <dgm:bulletEnabled val="1"/>
        </dgm:presLayoutVars>
      </dgm:prSet>
      <dgm:spPr/>
      <dgm:t>
        <a:bodyPr/>
        <a:lstStyle/>
        <a:p>
          <a:endParaRPr lang="es-ES"/>
        </a:p>
      </dgm:t>
    </dgm:pt>
    <dgm:pt modelId="{67F40AA6-68E1-4CA1-9FFA-E7B6D2B324AB}" type="pres">
      <dgm:prSet presAssocID="{B5BE673B-0C0F-4A9E-BB04-09F8F4D71DF2}" presName="spacing" presStyleCnt="0"/>
      <dgm:spPr/>
    </dgm:pt>
    <dgm:pt modelId="{B8DAC718-CB21-4CC4-9CD9-BC0657059012}" type="pres">
      <dgm:prSet presAssocID="{A27C1F5A-4108-4BAD-88BC-1104272D8CC6}" presName="composite" presStyleCnt="0"/>
      <dgm:spPr/>
    </dgm:pt>
    <dgm:pt modelId="{FCEF16D7-FC7A-42BC-B678-6D2DAEC01195}" type="pres">
      <dgm:prSet presAssocID="{A27C1F5A-4108-4BAD-88BC-1104272D8CC6}" presName="imgShp" presStyleLbl="fgImgPlace1" presStyleIdx="1" presStyleCnt="3" custScaleX="106952" custLinFactNeighborX="-56225" custLinFactNeighborY="1026"/>
      <dgm:spPr>
        <a:blipFill rotWithShape="1">
          <a:blip xmlns:r="http://schemas.openxmlformats.org/officeDocument/2006/relationships" r:embed="rId2"/>
          <a:stretch>
            <a:fillRect/>
          </a:stretch>
        </a:blipFill>
        <a:ln>
          <a:solidFill>
            <a:srgbClr val="0DA407"/>
          </a:solidFill>
        </a:ln>
      </dgm:spPr>
      <dgm:t>
        <a:bodyPr/>
        <a:lstStyle/>
        <a:p>
          <a:endParaRPr lang="es-ES"/>
        </a:p>
      </dgm:t>
    </dgm:pt>
    <dgm:pt modelId="{DDBA2B97-B855-401D-B413-5343215D235C}" type="pres">
      <dgm:prSet presAssocID="{A27C1F5A-4108-4BAD-88BC-1104272D8CC6}" presName="txShp" presStyleLbl="node1" presStyleIdx="1" presStyleCnt="3" custScaleX="118340" custLinFactNeighborX="-171">
        <dgm:presLayoutVars>
          <dgm:bulletEnabled val="1"/>
        </dgm:presLayoutVars>
      </dgm:prSet>
      <dgm:spPr/>
      <dgm:t>
        <a:bodyPr/>
        <a:lstStyle/>
        <a:p>
          <a:endParaRPr lang="es-ES"/>
        </a:p>
      </dgm:t>
    </dgm:pt>
    <dgm:pt modelId="{7E8742D8-26D4-4B46-82C3-34701117C28E}" type="pres">
      <dgm:prSet presAssocID="{B1C79095-6D1E-45AE-8DCE-6BD01CCB52B5}" presName="spacing" presStyleCnt="0"/>
      <dgm:spPr/>
    </dgm:pt>
    <dgm:pt modelId="{F7C4F60F-405A-4810-A8EE-2CD1E98DEFF0}" type="pres">
      <dgm:prSet presAssocID="{4BCA620A-2038-44B7-A542-00D3B4712910}" presName="composite" presStyleCnt="0"/>
      <dgm:spPr/>
    </dgm:pt>
    <dgm:pt modelId="{0DD477B8-4628-4AA8-A280-F830A47B98CC}" type="pres">
      <dgm:prSet presAssocID="{4BCA620A-2038-44B7-A542-00D3B4712910}" presName="imgShp" presStyleLbl="fgImgPlace1" presStyleIdx="2" presStyleCnt="3" custScaleX="110388" custScaleY="109938" custLinFactNeighborX="-50530" custLinFactNeighborY="-7549"/>
      <dgm:spPr>
        <a:blipFill rotWithShape="1">
          <a:blip xmlns:r="http://schemas.openxmlformats.org/officeDocument/2006/relationships" r:embed="rId3"/>
          <a:stretch>
            <a:fillRect/>
          </a:stretch>
        </a:blipFill>
        <a:ln>
          <a:solidFill>
            <a:srgbClr val="0DA407"/>
          </a:solidFill>
        </a:ln>
      </dgm:spPr>
    </dgm:pt>
    <dgm:pt modelId="{EA1E91A7-7CE9-4279-9906-CB02717D85C2}" type="pres">
      <dgm:prSet presAssocID="{4BCA620A-2038-44B7-A542-00D3B4712910}" presName="txShp" presStyleLbl="node1" presStyleIdx="2" presStyleCnt="3" custScaleX="121935" custScaleY="135452" custLinFactNeighborX="-809" custLinFactNeighborY="-1918">
        <dgm:presLayoutVars>
          <dgm:bulletEnabled val="1"/>
        </dgm:presLayoutVars>
      </dgm:prSet>
      <dgm:spPr/>
      <dgm:t>
        <a:bodyPr/>
        <a:lstStyle/>
        <a:p>
          <a:endParaRPr lang="es-CO"/>
        </a:p>
      </dgm:t>
    </dgm:pt>
  </dgm:ptLst>
  <dgm:cxnLst>
    <dgm:cxn modelId="{BF77D2E4-C9EE-4C51-9DBC-EE218BF1CDA4}" type="presOf" srcId="{777D5F2D-F9D0-42E3-8228-26F4588C2948}" destId="{05DE6883-1A0D-4211-AACE-F56A39207E09}" srcOrd="0" destOrd="0" presId="urn:microsoft.com/office/officeart/2005/8/layout/vList3"/>
    <dgm:cxn modelId="{9787E539-742A-4FCE-9DE7-4F98318E6FC6}" type="presOf" srcId="{4BCA620A-2038-44B7-A542-00D3B4712910}" destId="{EA1E91A7-7CE9-4279-9906-CB02717D85C2}" srcOrd="0" destOrd="0" presId="urn:microsoft.com/office/officeart/2005/8/layout/vList3"/>
    <dgm:cxn modelId="{9CCA3C33-1D17-4D9C-873B-58C47CD38AA5}" srcId="{777D5F2D-F9D0-42E3-8228-26F4588C2948}" destId="{A27C1F5A-4108-4BAD-88BC-1104272D8CC6}" srcOrd="1" destOrd="0" parTransId="{34732883-E6E3-4E3A-9D78-CA9C91E2A1AE}" sibTransId="{B1C79095-6D1E-45AE-8DCE-6BD01CCB52B5}"/>
    <dgm:cxn modelId="{86149FD1-CDC1-4187-A775-49DA66814635}" type="presOf" srcId="{A27C1F5A-4108-4BAD-88BC-1104272D8CC6}" destId="{DDBA2B97-B855-401D-B413-5343215D235C}" srcOrd="0" destOrd="0" presId="urn:microsoft.com/office/officeart/2005/8/layout/vList3"/>
    <dgm:cxn modelId="{22443BE5-BF28-4E96-B724-90BED3B8E680}" srcId="{777D5F2D-F9D0-42E3-8228-26F4588C2948}" destId="{4BCA620A-2038-44B7-A542-00D3B4712910}" srcOrd="2" destOrd="0" parTransId="{8CEA5125-A612-4F98-B02C-8BC27EFEE4BE}" sibTransId="{CB8CB502-B250-4798-9618-AC2CD81CDC05}"/>
    <dgm:cxn modelId="{0FF24ECF-F4AD-4BBA-B5F8-F1F441391DF8}" type="presOf" srcId="{404D6E85-B77A-47EC-97F4-371832CC353E}" destId="{C2ECFBF6-7F5F-4D58-B012-49DBD55CDD06}" srcOrd="0" destOrd="0" presId="urn:microsoft.com/office/officeart/2005/8/layout/vList3"/>
    <dgm:cxn modelId="{632D1F46-AC2B-4BF4-BC39-F01D821D3162}" srcId="{777D5F2D-F9D0-42E3-8228-26F4588C2948}" destId="{404D6E85-B77A-47EC-97F4-371832CC353E}" srcOrd="0" destOrd="0" parTransId="{41160332-A35E-4F6C-9736-0CD5BF962BCC}" sibTransId="{B5BE673B-0C0F-4A9E-BB04-09F8F4D71DF2}"/>
    <dgm:cxn modelId="{D952F877-5213-44A5-9155-2318F825E038}" type="presParOf" srcId="{05DE6883-1A0D-4211-AACE-F56A39207E09}" destId="{9CAE5F07-F264-4FA0-A4F9-195521397760}" srcOrd="0" destOrd="0" presId="urn:microsoft.com/office/officeart/2005/8/layout/vList3"/>
    <dgm:cxn modelId="{5E01DFFB-E04C-4234-AC36-1B79211382F2}" type="presParOf" srcId="{9CAE5F07-F264-4FA0-A4F9-195521397760}" destId="{55BC9816-3551-4A97-BC53-9F7582DE0F0A}" srcOrd="0" destOrd="0" presId="urn:microsoft.com/office/officeart/2005/8/layout/vList3"/>
    <dgm:cxn modelId="{E67B2FBD-345C-4E6E-A034-33228D3E74DC}" type="presParOf" srcId="{9CAE5F07-F264-4FA0-A4F9-195521397760}" destId="{C2ECFBF6-7F5F-4D58-B012-49DBD55CDD06}" srcOrd="1" destOrd="0" presId="urn:microsoft.com/office/officeart/2005/8/layout/vList3"/>
    <dgm:cxn modelId="{EA51AA52-271F-467A-8099-91FF3CD335A4}" type="presParOf" srcId="{05DE6883-1A0D-4211-AACE-F56A39207E09}" destId="{67F40AA6-68E1-4CA1-9FFA-E7B6D2B324AB}" srcOrd="1" destOrd="0" presId="urn:microsoft.com/office/officeart/2005/8/layout/vList3"/>
    <dgm:cxn modelId="{23848374-A8DF-47ED-B875-389107CC1AEC}" type="presParOf" srcId="{05DE6883-1A0D-4211-AACE-F56A39207E09}" destId="{B8DAC718-CB21-4CC4-9CD9-BC0657059012}" srcOrd="2" destOrd="0" presId="urn:microsoft.com/office/officeart/2005/8/layout/vList3"/>
    <dgm:cxn modelId="{74371F5F-A154-4182-8681-0C0712CE11CC}" type="presParOf" srcId="{B8DAC718-CB21-4CC4-9CD9-BC0657059012}" destId="{FCEF16D7-FC7A-42BC-B678-6D2DAEC01195}" srcOrd="0" destOrd="0" presId="urn:microsoft.com/office/officeart/2005/8/layout/vList3"/>
    <dgm:cxn modelId="{BCA9D487-BCCD-4E4C-A9EF-35A9247E3322}" type="presParOf" srcId="{B8DAC718-CB21-4CC4-9CD9-BC0657059012}" destId="{DDBA2B97-B855-401D-B413-5343215D235C}" srcOrd="1" destOrd="0" presId="urn:microsoft.com/office/officeart/2005/8/layout/vList3"/>
    <dgm:cxn modelId="{8CE6214D-3494-4EE2-999E-F5A78FD8E62A}" type="presParOf" srcId="{05DE6883-1A0D-4211-AACE-F56A39207E09}" destId="{7E8742D8-26D4-4B46-82C3-34701117C28E}" srcOrd="3" destOrd="0" presId="urn:microsoft.com/office/officeart/2005/8/layout/vList3"/>
    <dgm:cxn modelId="{A911C0CC-BC78-4188-8965-0558B19EEB65}" type="presParOf" srcId="{05DE6883-1A0D-4211-AACE-F56A39207E09}" destId="{F7C4F60F-405A-4810-A8EE-2CD1E98DEFF0}" srcOrd="4" destOrd="0" presId="urn:microsoft.com/office/officeart/2005/8/layout/vList3"/>
    <dgm:cxn modelId="{4B2BD182-AB77-413A-84D1-51204A993720}" type="presParOf" srcId="{F7C4F60F-405A-4810-A8EE-2CD1E98DEFF0}" destId="{0DD477B8-4628-4AA8-A280-F830A47B98CC}" srcOrd="0" destOrd="0" presId="urn:microsoft.com/office/officeart/2005/8/layout/vList3"/>
    <dgm:cxn modelId="{395BAA06-3B64-4BAC-BC95-88C3D9A3B756}" type="presParOf" srcId="{F7C4F60F-405A-4810-A8EE-2CD1E98DEFF0}" destId="{EA1E91A7-7CE9-4279-9906-CB02717D85C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C8DEB0-E73D-47BC-B96F-49BC42FC7510}" type="datetimeFigureOut">
              <a:rPr lang="es-CO" smtClean="0"/>
              <a:t>22/07/2016</a:t>
            </a:fld>
            <a:endParaRPr lang="es-CO" dirty="0"/>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35979F-3598-4C85-A54F-BEB66EBBDA96}" type="slidenum">
              <a:rPr lang="es-CO" smtClean="0"/>
              <a:t>‹Nº›</a:t>
            </a:fld>
            <a:endParaRPr lang="es-CO" dirty="0"/>
          </a:p>
        </p:txBody>
      </p:sp>
    </p:spTree>
    <p:extLst>
      <p:ext uri="{BB962C8B-B14F-4D97-AF65-F5344CB8AC3E}">
        <p14:creationId xmlns:p14="http://schemas.microsoft.com/office/powerpoint/2010/main" val="1422361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49D91E75-12D2-4406-ABB1-CD1B42B49285}" type="slidenum">
              <a:rPr lang="en-US" smtClean="0"/>
              <a:t>4</a:t>
            </a:fld>
            <a:endParaRPr lang="en-US" dirty="0"/>
          </a:p>
        </p:txBody>
      </p:sp>
    </p:spTree>
    <p:extLst>
      <p:ext uri="{BB962C8B-B14F-4D97-AF65-F5344CB8AC3E}">
        <p14:creationId xmlns:p14="http://schemas.microsoft.com/office/powerpoint/2010/main" val="241011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8315"/>
            <a:ext cx="7772400" cy="1102859"/>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F4277AD7-D598-41AB-885E-7D93262A970D}" type="datetimeFigureOut">
              <a:rPr lang="es-CO" smtClean="0"/>
              <a:t>22/07/2016</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F6CF683C-ABF6-4936-AC5E-0474F839A13B}" type="slidenum">
              <a:rPr lang="es-CO" smtClean="0"/>
              <a:t>‹Nº›</a:t>
            </a:fld>
            <a:endParaRPr lang="es-CO" dirty="0"/>
          </a:p>
        </p:txBody>
      </p:sp>
    </p:spTree>
    <p:extLst>
      <p:ext uri="{BB962C8B-B14F-4D97-AF65-F5344CB8AC3E}">
        <p14:creationId xmlns:p14="http://schemas.microsoft.com/office/powerpoint/2010/main" val="156690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4277AD7-D598-41AB-885E-7D93262A970D}" type="datetimeFigureOut">
              <a:rPr lang="es-CO" smtClean="0"/>
              <a:t>22/07/2016</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F6CF683C-ABF6-4936-AC5E-0474F839A13B}" type="slidenum">
              <a:rPr lang="es-CO" smtClean="0"/>
              <a:t>‹Nº›</a:t>
            </a:fld>
            <a:endParaRPr lang="es-CO" dirty="0"/>
          </a:p>
        </p:txBody>
      </p:sp>
    </p:spTree>
    <p:extLst>
      <p:ext uri="{BB962C8B-B14F-4D97-AF65-F5344CB8AC3E}">
        <p14:creationId xmlns:p14="http://schemas.microsoft.com/office/powerpoint/2010/main" val="39848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830"/>
            <a:ext cx="2057400" cy="329309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54830"/>
            <a:ext cx="6019800" cy="329309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4277AD7-D598-41AB-885E-7D93262A970D}" type="datetimeFigureOut">
              <a:rPr lang="es-CO" smtClean="0"/>
              <a:t>22/07/2016</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F6CF683C-ABF6-4936-AC5E-0474F839A13B}" type="slidenum">
              <a:rPr lang="es-CO" smtClean="0"/>
              <a:t>‹Nº›</a:t>
            </a:fld>
            <a:endParaRPr lang="es-CO" dirty="0"/>
          </a:p>
        </p:txBody>
      </p:sp>
    </p:spTree>
    <p:extLst>
      <p:ext uri="{BB962C8B-B14F-4D97-AF65-F5344CB8AC3E}">
        <p14:creationId xmlns:p14="http://schemas.microsoft.com/office/powerpoint/2010/main" val="335248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a de portada blanc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927"/>
            <a:ext cx="9146287" cy="5142518"/>
          </a:xfrm>
          <a:prstGeom prst="rect">
            <a:avLst/>
          </a:prstGeom>
        </p:spPr>
      </p:pic>
      <p:sp>
        <p:nvSpPr>
          <p:cNvPr id="2" name="Título 1"/>
          <p:cNvSpPr>
            <a:spLocks noGrp="1"/>
          </p:cNvSpPr>
          <p:nvPr>
            <p:ph type="ctrTitle" hasCustomPrompt="1"/>
          </p:nvPr>
        </p:nvSpPr>
        <p:spPr>
          <a:xfrm>
            <a:off x="95250" y="86424"/>
            <a:ext cx="7170255" cy="460398"/>
          </a:xfrm>
          <a:prstGeom prst="rect">
            <a:avLst/>
          </a:prstGeom>
        </p:spPr>
        <p:txBody>
          <a:bodyPr anchor="ctr"/>
          <a:lstStyle>
            <a:lvl1pPr algn="l">
              <a:defRPr sz="1500" baseline="0">
                <a:solidFill>
                  <a:schemeClr val="bg1"/>
                </a:solidFill>
                <a:latin typeface="Century Gothic" panose="020B0502020202020204" pitchFamily="34" charset="0"/>
              </a:defRPr>
            </a:lvl1pPr>
          </a:lstStyle>
          <a:p>
            <a:r>
              <a:rPr lang="es-ES" dirty="0" smtClean="0"/>
              <a:t>Haga clic para modificar el título de diapositiva</a:t>
            </a:r>
            <a:endParaRPr lang="es-CO" dirty="0"/>
          </a:p>
        </p:txBody>
      </p:sp>
    </p:spTree>
    <p:extLst>
      <p:ext uri="{BB962C8B-B14F-4D97-AF65-F5344CB8AC3E}">
        <p14:creationId xmlns:p14="http://schemas.microsoft.com/office/powerpoint/2010/main" val="6946131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4277AD7-D598-41AB-885E-7D93262A970D}" type="datetimeFigureOut">
              <a:rPr lang="es-CO" smtClean="0"/>
              <a:t>22/07/2016</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F6CF683C-ABF6-4936-AC5E-0474F839A13B}" type="slidenum">
              <a:rPr lang="es-CO" smtClean="0"/>
              <a:t>‹Nº›</a:t>
            </a:fld>
            <a:endParaRPr lang="es-CO" dirty="0"/>
          </a:p>
        </p:txBody>
      </p:sp>
    </p:spTree>
    <p:extLst>
      <p:ext uri="{BB962C8B-B14F-4D97-AF65-F5344CB8AC3E}">
        <p14:creationId xmlns:p14="http://schemas.microsoft.com/office/powerpoint/2010/main" val="80946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6196"/>
            <a:ext cx="7772400" cy="1021872"/>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4277AD7-D598-41AB-885E-7D93262A970D}" type="datetimeFigureOut">
              <a:rPr lang="es-CO" smtClean="0"/>
              <a:t>22/07/2016</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F6CF683C-ABF6-4936-AC5E-0474F839A13B}" type="slidenum">
              <a:rPr lang="es-CO" smtClean="0"/>
              <a:t>‹Nº›</a:t>
            </a:fld>
            <a:endParaRPr lang="es-CO" dirty="0"/>
          </a:p>
        </p:txBody>
      </p:sp>
    </p:spTree>
    <p:extLst>
      <p:ext uri="{BB962C8B-B14F-4D97-AF65-F5344CB8AC3E}">
        <p14:creationId xmlns:p14="http://schemas.microsoft.com/office/powerpoint/2010/main" val="76094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F4277AD7-D598-41AB-885E-7D93262A970D}" type="datetimeFigureOut">
              <a:rPr lang="es-CO" smtClean="0"/>
              <a:t>22/07/2016</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F6CF683C-ABF6-4936-AC5E-0474F839A13B}" type="slidenum">
              <a:rPr lang="es-CO" smtClean="0"/>
              <a:t>‹Nº›</a:t>
            </a:fld>
            <a:endParaRPr lang="es-CO" dirty="0"/>
          </a:p>
        </p:txBody>
      </p:sp>
    </p:spTree>
    <p:extLst>
      <p:ext uri="{BB962C8B-B14F-4D97-AF65-F5344CB8AC3E}">
        <p14:creationId xmlns:p14="http://schemas.microsoft.com/office/powerpoint/2010/main" val="400110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043"/>
            <a:ext cx="8229600" cy="857515"/>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661"/>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30"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0" y="1631661"/>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F4277AD7-D598-41AB-885E-7D93262A970D}" type="datetimeFigureOut">
              <a:rPr lang="es-CO" smtClean="0"/>
              <a:t>22/07/2016</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F6CF683C-ABF6-4936-AC5E-0474F839A13B}" type="slidenum">
              <a:rPr lang="es-CO" smtClean="0"/>
              <a:t>‹Nº›</a:t>
            </a:fld>
            <a:endParaRPr lang="es-CO" dirty="0"/>
          </a:p>
        </p:txBody>
      </p:sp>
    </p:spTree>
    <p:extLst>
      <p:ext uri="{BB962C8B-B14F-4D97-AF65-F5344CB8AC3E}">
        <p14:creationId xmlns:p14="http://schemas.microsoft.com/office/powerpoint/2010/main" val="2197983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F4277AD7-D598-41AB-885E-7D93262A970D}" type="datetimeFigureOut">
              <a:rPr lang="es-CO" smtClean="0"/>
              <a:t>22/07/2016</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F6CF683C-ABF6-4936-AC5E-0474F839A13B}" type="slidenum">
              <a:rPr lang="es-CO" smtClean="0"/>
              <a:t>‹Nº›</a:t>
            </a:fld>
            <a:endParaRPr lang="es-CO" dirty="0"/>
          </a:p>
        </p:txBody>
      </p:sp>
    </p:spTree>
    <p:extLst>
      <p:ext uri="{BB962C8B-B14F-4D97-AF65-F5344CB8AC3E}">
        <p14:creationId xmlns:p14="http://schemas.microsoft.com/office/powerpoint/2010/main" val="254907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4277AD7-D598-41AB-885E-7D93262A970D}" type="datetimeFigureOut">
              <a:rPr lang="es-CO" smtClean="0"/>
              <a:t>22/07/2016</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F6CF683C-ABF6-4936-AC5E-0474F839A13B}" type="slidenum">
              <a:rPr lang="es-CO" smtClean="0"/>
              <a:t>‹Nº›</a:t>
            </a:fld>
            <a:endParaRPr lang="es-CO" dirty="0"/>
          </a:p>
        </p:txBody>
      </p:sp>
    </p:spTree>
    <p:extLst>
      <p:ext uri="{BB962C8B-B14F-4D97-AF65-F5344CB8AC3E}">
        <p14:creationId xmlns:p14="http://schemas.microsoft.com/office/powerpoint/2010/main" val="26217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5" y="204853"/>
            <a:ext cx="3008313" cy="871807"/>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5" y="1076659"/>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4277AD7-D598-41AB-885E-7D93262A970D}" type="datetimeFigureOut">
              <a:rPr lang="es-CO" smtClean="0"/>
              <a:t>22/07/2016</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F6CF683C-ABF6-4936-AC5E-0474F839A13B}" type="slidenum">
              <a:rPr lang="es-CO" smtClean="0"/>
              <a:t>‹Nº›</a:t>
            </a:fld>
            <a:endParaRPr lang="es-CO" dirty="0"/>
          </a:p>
        </p:txBody>
      </p:sp>
    </p:spTree>
    <p:extLst>
      <p:ext uri="{BB962C8B-B14F-4D97-AF65-F5344CB8AC3E}">
        <p14:creationId xmlns:p14="http://schemas.microsoft.com/office/powerpoint/2010/main" val="321168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1561"/>
            <a:ext cx="5486400" cy="425185"/>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59725"/>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4277AD7-D598-41AB-885E-7D93262A970D}" type="datetimeFigureOut">
              <a:rPr lang="es-CO" smtClean="0"/>
              <a:t>22/07/2016</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F6CF683C-ABF6-4936-AC5E-0474F839A13B}" type="slidenum">
              <a:rPr lang="es-CO" smtClean="0"/>
              <a:t>‹Nº›</a:t>
            </a:fld>
            <a:endParaRPr lang="es-CO" dirty="0"/>
          </a:p>
        </p:txBody>
      </p:sp>
    </p:spTree>
    <p:extLst>
      <p:ext uri="{BB962C8B-B14F-4D97-AF65-F5344CB8AC3E}">
        <p14:creationId xmlns:p14="http://schemas.microsoft.com/office/powerpoint/2010/main" val="3151693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6043"/>
            <a:ext cx="8229600" cy="857515"/>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4768736"/>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F4277AD7-D598-41AB-885E-7D93262A970D}" type="datetimeFigureOut">
              <a:rPr lang="es-CO" smtClean="0"/>
              <a:t>22/07/2016</a:t>
            </a:fld>
            <a:endParaRPr lang="es-CO" dirty="0"/>
          </a:p>
        </p:txBody>
      </p:sp>
      <p:sp>
        <p:nvSpPr>
          <p:cNvPr id="5" name="4 Marcador de pie de página"/>
          <p:cNvSpPr>
            <a:spLocks noGrp="1"/>
          </p:cNvSpPr>
          <p:nvPr>
            <p:ph type="ftr" sz="quarter" idx="3"/>
          </p:nvPr>
        </p:nvSpPr>
        <p:spPr>
          <a:xfrm>
            <a:off x="3124200" y="4768736"/>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4768736"/>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F6CF683C-ABF6-4936-AC5E-0474F839A13B}" type="slidenum">
              <a:rPr lang="es-CO" smtClean="0"/>
              <a:t>‹Nº›</a:t>
            </a:fld>
            <a:endParaRPr lang="es-CO" dirty="0"/>
          </a:p>
        </p:txBody>
      </p:sp>
    </p:spTree>
    <p:extLst>
      <p:ext uri="{BB962C8B-B14F-4D97-AF65-F5344CB8AC3E}">
        <p14:creationId xmlns:p14="http://schemas.microsoft.com/office/powerpoint/2010/main" val="177431570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tiff"/></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tiff"/><Relationship Id="rId7" Type="http://schemas.openxmlformats.org/officeDocument/2006/relationships/diagramColors" Target="../diagrams/colors3.xml"/><Relationship Id="rId2" Type="http://schemas.openxmlformats.org/officeDocument/2006/relationships/image" Target="../media/image4.tiff"/><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tiff"/><Relationship Id="rId7" Type="http://schemas.openxmlformats.org/officeDocument/2006/relationships/diagramColors" Target="../diagrams/colors4.xml"/><Relationship Id="rId2" Type="http://schemas.openxmlformats.org/officeDocument/2006/relationships/image" Target="../media/image4.tiff"/><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tiff"/><Relationship Id="rId7" Type="http://schemas.openxmlformats.org/officeDocument/2006/relationships/diagramColors" Target="../diagrams/colors2.xml"/><Relationship Id="rId2" Type="http://schemas.openxmlformats.org/officeDocument/2006/relationships/image" Target="../media/image4.tiff"/><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2304"/>
            <a:ext cx="9144000" cy="4572000"/>
          </a:xfrm>
          <a:prstGeom prst="rect">
            <a:avLst/>
          </a:prstGeom>
        </p:spPr>
      </p:pic>
      <p:grpSp>
        <p:nvGrpSpPr>
          <p:cNvPr id="14" name="13 Grupo"/>
          <p:cNvGrpSpPr/>
          <p:nvPr/>
        </p:nvGrpSpPr>
        <p:grpSpPr>
          <a:xfrm>
            <a:off x="-2" y="-2"/>
            <a:ext cx="9144001" cy="5145090"/>
            <a:chOff x="-2" y="-2"/>
            <a:chExt cx="9144001" cy="5145090"/>
          </a:xfrm>
        </p:grpSpPr>
        <p:sp>
          <p:nvSpPr>
            <p:cNvPr id="15" name="14 Rectángulo"/>
            <p:cNvSpPr/>
            <p:nvPr/>
          </p:nvSpPr>
          <p:spPr>
            <a:xfrm rot="5400000">
              <a:off x="-383762" y="383760"/>
              <a:ext cx="897842" cy="1303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15 Rectángulo"/>
            <p:cNvSpPr/>
            <p:nvPr/>
          </p:nvSpPr>
          <p:spPr>
            <a:xfrm rot="10800000">
              <a:off x="67116" y="-2"/>
              <a:ext cx="9076882" cy="977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16 Rectángulo"/>
            <p:cNvSpPr/>
            <p:nvPr/>
          </p:nvSpPr>
          <p:spPr>
            <a:xfrm rot="10800000">
              <a:off x="0" y="5047316"/>
              <a:ext cx="9143999" cy="977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Tree>
    <p:extLst>
      <p:ext uri="{BB962C8B-B14F-4D97-AF65-F5344CB8AC3E}">
        <p14:creationId xmlns:p14="http://schemas.microsoft.com/office/powerpoint/2010/main" val="1902707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780456"/>
            <a:ext cx="1296143" cy="15057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Rectángulo"/>
          <p:cNvSpPr/>
          <p:nvPr/>
        </p:nvSpPr>
        <p:spPr>
          <a:xfrm rot="10800000">
            <a:off x="0" y="5047316"/>
            <a:ext cx="9143999" cy="977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67597"/>
            <a:ext cx="1440160" cy="776755"/>
          </a:xfrm>
          <a:prstGeom prst="rect">
            <a:avLst/>
          </a:prstGeo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8980" y="4372744"/>
            <a:ext cx="683500" cy="553652"/>
          </a:xfrm>
          <a:prstGeom prst="rect">
            <a:avLst/>
          </a:prstGeom>
        </p:spPr>
      </p:pic>
      <p:sp>
        <p:nvSpPr>
          <p:cNvPr id="6" name="5 Rectángulo"/>
          <p:cNvSpPr/>
          <p:nvPr/>
        </p:nvSpPr>
        <p:spPr>
          <a:xfrm rot="5400000">
            <a:off x="-385720" y="387138"/>
            <a:ext cx="897842" cy="1303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6 Rectángulo"/>
          <p:cNvSpPr/>
          <p:nvPr/>
        </p:nvSpPr>
        <p:spPr>
          <a:xfrm rot="10800000">
            <a:off x="65159" y="3377"/>
            <a:ext cx="6737131" cy="977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2050" name="Picture 2" descr="http://partidoverde.org/wp-content/uploads/si-a-la-paz-217x3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6318" y="538150"/>
            <a:ext cx="2905669" cy="40170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06766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113" y="52264"/>
            <a:ext cx="7528271" cy="954107"/>
          </a:xfrm>
          <a:prstGeom prst="rect">
            <a:avLst/>
          </a:prstGeom>
        </p:spPr>
        <p:txBody>
          <a:bodyPr wrap="square">
            <a:spAutoFit/>
          </a:bodyPr>
          <a:lstStyle/>
          <a:p>
            <a:pPr algn="ctr"/>
            <a:r>
              <a:rPr lang="en-US" sz="2800" b="1" dirty="0" smtClean="0">
                <a:solidFill>
                  <a:srgbClr val="000000"/>
                </a:solidFill>
                <a:latin typeface="Arial" panose="020B0604020202020204" pitchFamily="34" charset="0"/>
                <a:ea typeface="Verdana" panose="020B0604030504040204" pitchFamily="34" charset="0"/>
                <a:cs typeface="Arial" panose="020B0604020202020204" pitchFamily="34" charset="0"/>
              </a:rPr>
              <a:t>¿</a:t>
            </a:r>
            <a:r>
              <a:rPr lang="es-CO" sz="2800" b="1" dirty="0" smtClean="0">
                <a:solidFill>
                  <a:srgbClr val="000000"/>
                </a:solidFill>
                <a:latin typeface="Arial" panose="020B0604020202020204" pitchFamily="34" charset="0"/>
                <a:ea typeface="Verdana" panose="020B0604030504040204" pitchFamily="34" charset="0"/>
                <a:cs typeface="Arial" panose="020B0604020202020204" pitchFamily="34" charset="0"/>
              </a:rPr>
              <a:t>Qué</a:t>
            </a:r>
            <a:r>
              <a:rPr lang="en-US" sz="2800" b="1" dirty="0" smtClean="0">
                <a:solidFill>
                  <a:srgbClr val="000000"/>
                </a:solidFill>
                <a:latin typeface="Arial" panose="020B0604020202020204" pitchFamily="34" charset="0"/>
                <a:ea typeface="Verdana" panose="020B0604030504040204" pitchFamily="34" charset="0"/>
                <a:cs typeface="Arial" panose="020B0604020202020204" pitchFamily="34" charset="0"/>
              </a:rPr>
              <a:t> se ha </a:t>
            </a:r>
            <a:r>
              <a:rPr lang="es-CO" sz="2800" b="1" dirty="0" smtClean="0">
                <a:solidFill>
                  <a:srgbClr val="000000"/>
                </a:solidFill>
                <a:latin typeface="Arial" panose="020B0604020202020204" pitchFamily="34" charset="0"/>
                <a:ea typeface="Verdana" panose="020B0604030504040204" pitchFamily="34" charset="0"/>
                <a:cs typeface="Arial" panose="020B0604020202020204" pitchFamily="34" charset="0"/>
              </a:rPr>
              <a:t>hecho en el primer semestre de 2016</a:t>
            </a:r>
            <a:r>
              <a:rPr lang="en-US" sz="2800" b="1" dirty="0" smtClean="0">
                <a:solidFill>
                  <a:srgbClr val="000000"/>
                </a:solidFill>
                <a:latin typeface="Arial" panose="020B0604020202020204" pitchFamily="34" charset="0"/>
                <a:ea typeface="Verdana" panose="020B0604030504040204" pitchFamily="34" charset="0"/>
                <a:cs typeface="Arial" panose="020B0604020202020204" pitchFamily="34" charset="0"/>
              </a:rPr>
              <a:t>?</a:t>
            </a:r>
            <a:endParaRPr lang="es-CO" sz="2800" b="1" dirty="0">
              <a:solidFill>
                <a:srgbClr val="000000"/>
              </a:solidFill>
              <a:latin typeface="Arial" panose="020B0604020202020204" pitchFamily="34" charset="0"/>
              <a:cs typeface="Arial" panose="020B0604020202020204" pitchFamily="34" charset="0"/>
            </a:endParaRPr>
          </a:p>
        </p:txBody>
      </p:sp>
      <p:sp>
        <p:nvSpPr>
          <p:cNvPr id="3" name="2 Rectángulo"/>
          <p:cNvSpPr/>
          <p:nvPr/>
        </p:nvSpPr>
        <p:spPr>
          <a:xfrm rot="5400000">
            <a:off x="-383762" y="383760"/>
            <a:ext cx="897842" cy="1303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Rectángulo"/>
          <p:cNvSpPr/>
          <p:nvPr/>
        </p:nvSpPr>
        <p:spPr>
          <a:xfrm rot="10800000">
            <a:off x="67117" y="-1"/>
            <a:ext cx="6737131" cy="977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4 Rectángulo"/>
          <p:cNvSpPr/>
          <p:nvPr/>
        </p:nvSpPr>
        <p:spPr>
          <a:xfrm rot="10800000">
            <a:off x="0" y="5047316"/>
            <a:ext cx="9143999" cy="977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67597"/>
            <a:ext cx="1440160" cy="776755"/>
          </a:xfrm>
          <a:prstGeom prst="rect">
            <a:avLst/>
          </a:prstGeom>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980" y="4372744"/>
            <a:ext cx="683500" cy="553652"/>
          </a:xfrm>
          <a:prstGeom prst="rect">
            <a:avLst/>
          </a:prstGeom>
        </p:spPr>
      </p:pic>
      <p:graphicFrame>
        <p:nvGraphicFramePr>
          <p:cNvPr id="8" name="7 Diagrama"/>
          <p:cNvGraphicFramePr/>
          <p:nvPr>
            <p:extLst>
              <p:ext uri="{D42A27DB-BD31-4B8C-83A1-F6EECF244321}">
                <p14:modId xmlns:p14="http://schemas.microsoft.com/office/powerpoint/2010/main" val="4145818157"/>
              </p:ext>
            </p:extLst>
          </p:nvPr>
        </p:nvGraphicFramePr>
        <p:xfrm>
          <a:off x="251520" y="897842"/>
          <a:ext cx="7920880" cy="3906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Rectángulo"/>
          <p:cNvSpPr/>
          <p:nvPr/>
        </p:nvSpPr>
        <p:spPr>
          <a:xfrm rot="5400000">
            <a:off x="-385720" y="387138"/>
            <a:ext cx="897842" cy="1303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9 Rectángulo"/>
          <p:cNvSpPr/>
          <p:nvPr/>
        </p:nvSpPr>
        <p:spPr>
          <a:xfrm rot="10800000">
            <a:off x="65159" y="3377"/>
            <a:ext cx="6737131" cy="977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60126618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113" y="52264"/>
            <a:ext cx="6016103" cy="707886"/>
          </a:xfrm>
          <a:prstGeom prst="rect">
            <a:avLst/>
          </a:prstGeom>
        </p:spPr>
        <p:txBody>
          <a:bodyPr wrap="square">
            <a:spAutoFit/>
          </a:bodyPr>
          <a:lstStyle/>
          <a:p>
            <a:pPr algn="ctr"/>
            <a:r>
              <a:rPr lang="en-US" sz="4000" b="1" dirty="0" smtClean="0">
                <a:solidFill>
                  <a:srgbClr val="000000"/>
                </a:solidFill>
                <a:latin typeface="Arial" panose="020B0604020202020204" pitchFamily="34" charset="0"/>
                <a:ea typeface="Verdana" panose="020B0604030504040204" pitchFamily="34" charset="0"/>
                <a:cs typeface="Arial" panose="020B0604020202020204" pitchFamily="34" charset="0"/>
              </a:rPr>
              <a:t>¿</a:t>
            </a:r>
            <a:r>
              <a:rPr lang="es-CO" sz="4000" b="1" dirty="0" smtClean="0">
                <a:solidFill>
                  <a:srgbClr val="000000"/>
                </a:solidFill>
                <a:latin typeface="Arial" panose="020B0604020202020204" pitchFamily="34" charset="0"/>
                <a:ea typeface="Verdana" panose="020B0604030504040204" pitchFamily="34" charset="0"/>
                <a:cs typeface="Arial" panose="020B0604020202020204" pitchFamily="34" charset="0"/>
              </a:rPr>
              <a:t>Qué</a:t>
            </a:r>
            <a:r>
              <a:rPr lang="en-US" sz="4000" b="1" dirty="0" smtClean="0">
                <a:solidFill>
                  <a:srgbClr val="000000"/>
                </a:solidFill>
                <a:latin typeface="Arial" panose="020B0604020202020204" pitchFamily="34" charset="0"/>
                <a:ea typeface="Verdana" panose="020B0604030504040204" pitchFamily="34" charset="0"/>
                <a:cs typeface="Arial" panose="020B0604020202020204" pitchFamily="34" charset="0"/>
              </a:rPr>
              <a:t> se ha </a:t>
            </a:r>
            <a:r>
              <a:rPr lang="es-CO" sz="4000" b="1" dirty="0" smtClean="0">
                <a:solidFill>
                  <a:srgbClr val="000000"/>
                </a:solidFill>
                <a:latin typeface="Arial" panose="020B0604020202020204" pitchFamily="34" charset="0"/>
                <a:ea typeface="Verdana" panose="020B0604030504040204" pitchFamily="34" charset="0"/>
                <a:cs typeface="Arial" panose="020B0604020202020204" pitchFamily="34" charset="0"/>
              </a:rPr>
              <a:t>hecho</a:t>
            </a:r>
            <a:r>
              <a:rPr lang="en-US" sz="4000" b="1" dirty="0" smtClean="0">
                <a:solidFill>
                  <a:srgbClr val="000000"/>
                </a:solidFill>
                <a:latin typeface="Arial" panose="020B0604020202020204" pitchFamily="34" charset="0"/>
                <a:ea typeface="Verdana" panose="020B0604030504040204" pitchFamily="34" charset="0"/>
                <a:cs typeface="Arial" panose="020B0604020202020204" pitchFamily="34" charset="0"/>
              </a:rPr>
              <a:t>?</a:t>
            </a:r>
            <a:endParaRPr lang="es-CO" sz="4000" b="1" dirty="0">
              <a:solidFill>
                <a:srgbClr val="000000"/>
              </a:solidFill>
              <a:latin typeface="Arial" panose="020B0604020202020204" pitchFamily="34" charset="0"/>
              <a:cs typeface="Arial" panose="020B0604020202020204" pitchFamily="34" charset="0"/>
            </a:endParaRPr>
          </a:p>
        </p:txBody>
      </p:sp>
      <p:sp>
        <p:nvSpPr>
          <p:cNvPr id="3" name="2 Rectángulo"/>
          <p:cNvSpPr/>
          <p:nvPr/>
        </p:nvSpPr>
        <p:spPr>
          <a:xfrm rot="5400000">
            <a:off x="-383762" y="383760"/>
            <a:ext cx="897842" cy="1303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Rectángulo"/>
          <p:cNvSpPr/>
          <p:nvPr/>
        </p:nvSpPr>
        <p:spPr>
          <a:xfrm rot="10800000">
            <a:off x="67117" y="-1"/>
            <a:ext cx="6737131" cy="977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4 Rectángulo"/>
          <p:cNvSpPr/>
          <p:nvPr/>
        </p:nvSpPr>
        <p:spPr>
          <a:xfrm rot="10800000">
            <a:off x="0" y="5047316"/>
            <a:ext cx="9143999" cy="977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67597"/>
            <a:ext cx="1440160" cy="776755"/>
          </a:xfrm>
          <a:prstGeom prst="rect">
            <a:avLst/>
          </a:prstGeom>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980" y="4372744"/>
            <a:ext cx="683500" cy="553652"/>
          </a:xfrm>
          <a:prstGeom prst="rect">
            <a:avLst/>
          </a:prstGeom>
        </p:spPr>
      </p:pic>
      <p:graphicFrame>
        <p:nvGraphicFramePr>
          <p:cNvPr id="8" name="7 Diagrama"/>
          <p:cNvGraphicFramePr/>
          <p:nvPr>
            <p:extLst>
              <p:ext uri="{D42A27DB-BD31-4B8C-83A1-F6EECF244321}">
                <p14:modId xmlns:p14="http://schemas.microsoft.com/office/powerpoint/2010/main" val="697008765"/>
              </p:ext>
            </p:extLst>
          </p:nvPr>
        </p:nvGraphicFramePr>
        <p:xfrm>
          <a:off x="500113" y="844352"/>
          <a:ext cx="7708867" cy="3760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7029799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bwMode="auto">
          <a:xfrm>
            <a:off x="0" y="2"/>
            <a:ext cx="9144000" cy="5145087"/>
          </a:xfrm>
          <a:prstGeom prst="rect">
            <a:avLst/>
          </a:prstGeom>
          <a:solidFill>
            <a:srgbClr val="FF0000"/>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CO" sz="5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1 Título"/>
          <p:cNvSpPr txBox="1">
            <a:spLocks/>
          </p:cNvSpPr>
          <p:nvPr/>
        </p:nvSpPr>
        <p:spPr bwMode="auto">
          <a:xfrm>
            <a:off x="1" y="1141341"/>
            <a:ext cx="8912399" cy="286240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19050" tIns="19050" rIns="19050" bIns="1905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sym typeface="Gill Sans" charset="0"/>
              </a:defRPr>
            </a:lvl1pPr>
            <a:lvl2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a:lstStyle>
          <a:p>
            <a:pPr algn="r"/>
            <a:r>
              <a:rPr lang="es-CO" sz="8000" kern="0" dirty="0" smtClean="0">
                <a:solidFill>
                  <a:schemeClr val="bg1"/>
                </a:solidFill>
                <a:latin typeface="Arial" panose="020B0604020202020204" pitchFamily="34" charset="0"/>
                <a:ea typeface="Verdana" panose="020B0604030504040204" pitchFamily="34" charset="0"/>
                <a:cs typeface="Arial" panose="020B0604020202020204" pitchFamily="34" charset="0"/>
              </a:rPr>
              <a:t>Gracias</a:t>
            </a:r>
            <a:endParaRPr lang="es-CO" sz="8000" kern="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5" name="Rectangle 29"/>
          <p:cNvSpPr/>
          <p:nvPr/>
        </p:nvSpPr>
        <p:spPr>
          <a:xfrm>
            <a:off x="0" y="5073066"/>
            <a:ext cx="9144000" cy="72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Tree>
    <p:extLst>
      <p:ext uri="{BB962C8B-B14F-4D97-AF65-F5344CB8AC3E}">
        <p14:creationId xmlns:p14="http://schemas.microsoft.com/office/powerpoint/2010/main" val="15386024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JSGOMEZ\Pictures\partido verd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2691479"/>
            <a:ext cx="3008526" cy="18002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rot="5400000">
            <a:off x="-383762" y="383760"/>
            <a:ext cx="897842" cy="1303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5 Rectángulo"/>
          <p:cNvSpPr/>
          <p:nvPr/>
        </p:nvSpPr>
        <p:spPr>
          <a:xfrm rot="10800000">
            <a:off x="67117" y="-1"/>
            <a:ext cx="6737131" cy="977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6 Rectángulo"/>
          <p:cNvSpPr/>
          <p:nvPr/>
        </p:nvSpPr>
        <p:spPr>
          <a:xfrm rot="10800000">
            <a:off x="0" y="5047316"/>
            <a:ext cx="9143999" cy="977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angle 1"/>
          <p:cNvSpPr>
            <a:spLocks/>
          </p:cNvSpPr>
          <p:nvPr/>
        </p:nvSpPr>
        <p:spPr bwMode="auto">
          <a:xfrm>
            <a:off x="91950" y="340296"/>
            <a:ext cx="8872538" cy="3124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pPr algn="l" eaLnBrk="1" hangingPunct="1"/>
            <a:r>
              <a:rPr lang="en-US" sz="4000" dirty="0" smtClean="0">
                <a:solidFill>
                  <a:srgbClr val="000000"/>
                </a:solidFill>
                <a:latin typeface="Arial" panose="020B0604020202020204" pitchFamily="34" charset="0"/>
                <a:ea typeface="Verdana" panose="020B0604030504040204" pitchFamily="34" charset="0"/>
                <a:cs typeface="Arial" panose="020B0604020202020204" pitchFamily="34" charset="0"/>
              </a:rPr>
              <a:t>RENDICIÓN DE CUENTAS</a:t>
            </a:r>
          </a:p>
          <a:p>
            <a:pPr algn="l" eaLnBrk="1" hangingPunct="1"/>
            <a:r>
              <a:rPr lang="en-US" sz="5400" b="1" dirty="0" smtClean="0">
                <a:solidFill>
                  <a:srgbClr val="0DA407"/>
                </a:solidFill>
                <a:latin typeface="Arial" panose="020B0604020202020204" pitchFamily="34" charset="0"/>
                <a:ea typeface="Verdana" panose="020B0604030504040204" pitchFamily="34" charset="0"/>
                <a:cs typeface="Arial" panose="020B0604020202020204" pitchFamily="34" charset="0"/>
              </a:rPr>
              <a:t>PARTIDO ALIANZA VERDE</a:t>
            </a:r>
          </a:p>
        </p:txBody>
      </p:sp>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412304"/>
            <a:ext cx="1440160" cy="776755"/>
          </a:xfrm>
          <a:prstGeom prst="rect">
            <a:avLst/>
          </a:prstGeom>
        </p:spPr>
      </p:pic>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8980" y="4372744"/>
            <a:ext cx="683500" cy="553652"/>
          </a:xfrm>
          <a:prstGeom prst="rect">
            <a:avLst/>
          </a:prstGeom>
        </p:spPr>
      </p:pic>
    </p:spTree>
    <p:extLst>
      <p:ext uri="{BB962C8B-B14F-4D97-AF65-F5344CB8AC3E}">
        <p14:creationId xmlns:p14="http://schemas.microsoft.com/office/powerpoint/2010/main" val="1128150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7018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bwMode="auto">
          <a:xfrm>
            <a:off x="0" y="-1"/>
            <a:ext cx="9144000" cy="5145089"/>
          </a:xfrm>
          <a:prstGeom prst="rect">
            <a:avLst/>
          </a:prstGeom>
          <a:no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CO" sz="5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33 CuadroTexto"/>
          <p:cNvSpPr txBox="1"/>
          <p:nvPr/>
        </p:nvSpPr>
        <p:spPr>
          <a:xfrm>
            <a:off x="0" y="0"/>
            <a:ext cx="9144000" cy="338659"/>
          </a:xfrm>
          <a:prstGeom prst="rect">
            <a:avLst/>
          </a:prstGeom>
          <a:solidFill>
            <a:srgbClr val="FF0000"/>
          </a:solidFill>
        </p:spPr>
        <p:txBody>
          <a:bodyPr wrap="square" rtlCol="0" anchor="ctr">
            <a:spAutoFit/>
          </a:bodyPr>
          <a:lstStyle/>
          <a:p>
            <a:pPr algn="l"/>
            <a:endParaRPr lang="en-US" sz="1600" b="1" dirty="0" smtClean="0">
              <a:solidFill>
                <a:schemeClr val="bg1"/>
              </a:solidFill>
              <a:latin typeface="+mj-lt"/>
              <a:ea typeface="Verdana" panose="020B0604030504040204" pitchFamily="34" charset="0"/>
              <a:cs typeface="Verdana" panose="020B0604030504040204" pitchFamily="34" charset="0"/>
            </a:endParaRPr>
          </a:p>
        </p:txBody>
      </p:sp>
      <p:sp>
        <p:nvSpPr>
          <p:cNvPr id="6" name="Rectangle 29"/>
          <p:cNvSpPr/>
          <p:nvPr/>
        </p:nvSpPr>
        <p:spPr>
          <a:xfrm>
            <a:off x="0" y="5073066"/>
            <a:ext cx="9144000" cy="720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412304"/>
            <a:ext cx="1440160" cy="776755"/>
          </a:xfrm>
          <a:prstGeom prst="rect">
            <a:avLst/>
          </a:prstGeom>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8980" y="4372744"/>
            <a:ext cx="683500" cy="553652"/>
          </a:xfrm>
          <a:prstGeom prst="rect">
            <a:avLst/>
          </a:prstGeom>
        </p:spPr>
      </p:pic>
      <p:graphicFrame>
        <p:nvGraphicFramePr>
          <p:cNvPr id="2" name="Gráfico 1"/>
          <p:cNvGraphicFramePr/>
          <p:nvPr>
            <p:extLst>
              <p:ext uri="{D42A27DB-BD31-4B8C-83A1-F6EECF244321}">
                <p14:modId xmlns:p14="http://schemas.microsoft.com/office/powerpoint/2010/main" val="981406627"/>
              </p:ext>
            </p:extLst>
          </p:nvPr>
        </p:nvGraphicFramePr>
        <p:xfrm>
          <a:off x="0" y="412304"/>
          <a:ext cx="8460432"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5" name="CuadroTexto 4"/>
          <p:cNvSpPr txBox="1"/>
          <p:nvPr/>
        </p:nvSpPr>
        <p:spPr>
          <a:xfrm>
            <a:off x="971600" y="4436041"/>
            <a:ext cx="6048672" cy="646331"/>
          </a:xfrm>
          <a:prstGeom prst="rect">
            <a:avLst/>
          </a:prstGeom>
          <a:noFill/>
        </p:spPr>
        <p:txBody>
          <a:bodyPr wrap="square" rtlCol="0" anchor="ctr">
            <a:spAutoFit/>
          </a:bodyPr>
          <a:lstStyle/>
          <a:p>
            <a:pPr algn="ctr"/>
            <a:r>
              <a:rPr lang="es-CO" b="1" dirty="0" smtClean="0"/>
              <a:t>TOTAL DE PROPOSICIONES PRESENTADAS: </a:t>
            </a:r>
            <a:r>
              <a:rPr lang="es-CO" sz="3600" b="1" dirty="0" smtClean="0"/>
              <a:t>64</a:t>
            </a:r>
            <a:endParaRPr lang="es-CO" sz="3600" b="1" dirty="0"/>
          </a:p>
        </p:txBody>
      </p:sp>
    </p:spTree>
    <p:extLst>
      <p:ext uri="{BB962C8B-B14F-4D97-AF65-F5344CB8AC3E}">
        <p14:creationId xmlns:p14="http://schemas.microsoft.com/office/powerpoint/2010/main" val="194863563"/>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9"/>
          <p:cNvSpPr/>
          <p:nvPr/>
        </p:nvSpPr>
        <p:spPr>
          <a:xfrm>
            <a:off x="0" y="5099368"/>
            <a:ext cx="9144000" cy="45719"/>
          </a:xfrm>
          <a:prstGeom prst="rect">
            <a:avLst/>
          </a:prstGeom>
          <a:solidFill>
            <a:srgbClr val="FFD1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20" name="19 CuadroTexto"/>
          <p:cNvSpPr txBox="1"/>
          <p:nvPr/>
        </p:nvSpPr>
        <p:spPr>
          <a:xfrm>
            <a:off x="0" y="0"/>
            <a:ext cx="9144000" cy="338659"/>
          </a:xfrm>
          <a:prstGeom prst="rect">
            <a:avLst/>
          </a:prstGeom>
          <a:solidFill>
            <a:srgbClr val="FFD129"/>
          </a:solidFill>
        </p:spPr>
        <p:txBody>
          <a:bodyPr wrap="square" rtlCol="0" anchor="ctr">
            <a:spAutoFit/>
          </a:bodyPr>
          <a:lstStyle/>
          <a:p>
            <a:pPr algn="l"/>
            <a:endParaRPr lang="en-US" sz="1600" b="1" u="sng" dirty="0" smtClean="0">
              <a:latin typeface="+mj-lt"/>
              <a:ea typeface="Verdana" panose="020B0604030504040204" pitchFamily="34" charset="0"/>
              <a:cs typeface="Verdana" panose="020B0604030504040204" pitchFamily="34" charset="0"/>
            </a:endParaRPr>
          </a:p>
        </p:txBody>
      </p:sp>
      <p:graphicFrame>
        <p:nvGraphicFramePr>
          <p:cNvPr id="2" name="Diagrama 1"/>
          <p:cNvGraphicFramePr/>
          <p:nvPr>
            <p:extLst>
              <p:ext uri="{D42A27DB-BD31-4B8C-83A1-F6EECF244321}">
                <p14:modId xmlns:p14="http://schemas.microsoft.com/office/powerpoint/2010/main" val="1402340733"/>
              </p:ext>
            </p:extLst>
          </p:nvPr>
        </p:nvGraphicFramePr>
        <p:xfrm>
          <a:off x="323528" y="66878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6192688" y="1033368"/>
            <a:ext cx="3059832" cy="3693319"/>
          </a:xfrm>
          <a:prstGeom prst="rect">
            <a:avLst/>
          </a:prstGeom>
          <a:noFill/>
        </p:spPr>
        <p:txBody>
          <a:bodyPr wrap="square" rtlCol="0">
            <a:spAutoFit/>
          </a:bodyPr>
          <a:lstStyle/>
          <a:p>
            <a:pPr algn="ctr"/>
            <a:r>
              <a:rPr lang="es-ES" sz="3200" b="1" dirty="0" smtClean="0"/>
              <a:t>TOTAL DE PROPOSICIONES DEBATIDAS:</a:t>
            </a:r>
          </a:p>
          <a:p>
            <a:pPr algn="ctr"/>
            <a:r>
              <a:rPr lang="es-ES" sz="13800" dirty="0" smtClean="0"/>
              <a:t>8</a:t>
            </a:r>
            <a:endParaRPr lang="es-CO" sz="13800" dirty="0"/>
          </a:p>
        </p:txBody>
      </p:sp>
    </p:spTree>
    <p:extLst>
      <p:ext uri="{BB962C8B-B14F-4D97-AF65-F5344CB8AC3E}">
        <p14:creationId xmlns:p14="http://schemas.microsoft.com/office/powerpoint/2010/main" val="664416406"/>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412304"/>
            <a:ext cx="1440160" cy="776755"/>
          </a:xfrm>
          <a:prstGeom prst="rect">
            <a:avLst/>
          </a:prstGeom>
        </p:spPr>
      </p:pic>
      <p:pic>
        <p:nvPicPr>
          <p:cNvPr id="4"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980" y="4372744"/>
            <a:ext cx="683500" cy="553652"/>
          </a:xfrm>
          <a:prstGeom prst="rect">
            <a:avLst/>
          </a:prstGeom>
        </p:spPr>
      </p:pic>
      <p:graphicFrame>
        <p:nvGraphicFramePr>
          <p:cNvPr id="5" name="Gráfico 4"/>
          <p:cNvGraphicFramePr/>
          <p:nvPr>
            <p:extLst>
              <p:ext uri="{D42A27DB-BD31-4B8C-83A1-F6EECF244321}">
                <p14:modId xmlns:p14="http://schemas.microsoft.com/office/powerpoint/2010/main" val="4064043193"/>
              </p:ext>
            </p:extLst>
          </p:nvPr>
        </p:nvGraphicFramePr>
        <p:xfrm>
          <a:off x="251520" y="412304"/>
          <a:ext cx="7740352" cy="3847976"/>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Texto 5"/>
          <p:cNvSpPr txBox="1"/>
          <p:nvPr/>
        </p:nvSpPr>
        <p:spPr>
          <a:xfrm>
            <a:off x="-36512" y="4075423"/>
            <a:ext cx="8568952" cy="1107996"/>
          </a:xfrm>
          <a:prstGeom prst="rect">
            <a:avLst/>
          </a:prstGeom>
          <a:noFill/>
        </p:spPr>
        <p:txBody>
          <a:bodyPr wrap="square" rtlCol="0" anchor="t">
            <a:spAutoFit/>
          </a:bodyPr>
          <a:lstStyle/>
          <a:p>
            <a:pPr algn="ctr"/>
            <a:r>
              <a:rPr lang="es-CO" b="1" dirty="0" smtClean="0"/>
              <a:t>TOTAL PROYECTOS DE ACUERDO PRESENTADOS:</a:t>
            </a:r>
          </a:p>
          <a:p>
            <a:pPr algn="ctr"/>
            <a:r>
              <a:rPr lang="es-CO" dirty="0" smtClean="0"/>
              <a:t> </a:t>
            </a:r>
            <a:r>
              <a:rPr lang="es-CO" sz="4800" b="1" dirty="0" smtClean="0"/>
              <a:t>27</a:t>
            </a:r>
            <a:endParaRPr lang="es-CO" sz="6600" b="1" dirty="0"/>
          </a:p>
        </p:txBody>
      </p:sp>
      <p:sp>
        <p:nvSpPr>
          <p:cNvPr id="7" name="19 CuadroTexto"/>
          <p:cNvSpPr txBox="1"/>
          <p:nvPr/>
        </p:nvSpPr>
        <p:spPr>
          <a:xfrm>
            <a:off x="-7466" y="53"/>
            <a:ext cx="9144000" cy="338554"/>
          </a:xfrm>
          <a:prstGeom prst="rect">
            <a:avLst/>
          </a:prstGeom>
          <a:solidFill>
            <a:srgbClr val="FFD129"/>
          </a:solidFill>
        </p:spPr>
        <p:txBody>
          <a:bodyPr wrap="square" rtlCol="0" anchor="ctr">
            <a:spAutoFit/>
          </a:bodyPr>
          <a:lstStyle/>
          <a:p>
            <a:endParaRPr lang="en-US" sz="1600" b="1" dirty="0">
              <a:solidFill>
                <a:srgbClr val="000000"/>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3024391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412304"/>
            <a:ext cx="1440160" cy="776755"/>
          </a:xfrm>
          <a:prstGeom prst="rect">
            <a:avLst/>
          </a:prstGeom>
        </p:spPr>
      </p:pic>
      <p:pic>
        <p:nvPicPr>
          <p:cNvPr id="4"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980" y="4372744"/>
            <a:ext cx="683500" cy="553652"/>
          </a:xfrm>
          <a:prstGeom prst="rect">
            <a:avLst/>
          </a:prstGeom>
        </p:spPr>
      </p:pic>
      <p:graphicFrame>
        <p:nvGraphicFramePr>
          <p:cNvPr id="5" name="Gráfico 4"/>
          <p:cNvGraphicFramePr/>
          <p:nvPr>
            <p:extLst>
              <p:ext uri="{D42A27DB-BD31-4B8C-83A1-F6EECF244321}">
                <p14:modId xmlns:p14="http://schemas.microsoft.com/office/powerpoint/2010/main" val="2517703302"/>
              </p:ext>
            </p:extLst>
          </p:nvPr>
        </p:nvGraphicFramePr>
        <p:xfrm>
          <a:off x="17487" y="197161"/>
          <a:ext cx="8533243"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Texto 5"/>
          <p:cNvSpPr txBox="1"/>
          <p:nvPr/>
        </p:nvSpPr>
        <p:spPr>
          <a:xfrm>
            <a:off x="-36512" y="4075423"/>
            <a:ext cx="8568952" cy="1107996"/>
          </a:xfrm>
          <a:prstGeom prst="rect">
            <a:avLst/>
          </a:prstGeom>
          <a:noFill/>
        </p:spPr>
        <p:txBody>
          <a:bodyPr wrap="square" rtlCol="0" anchor="t">
            <a:spAutoFit/>
          </a:bodyPr>
          <a:lstStyle/>
          <a:p>
            <a:pPr algn="ctr"/>
            <a:r>
              <a:rPr lang="es-CO" b="1" dirty="0" smtClean="0"/>
              <a:t>TOTAL PROYECTOS DE ACUERDO APROBADOS:</a:t>
            </a:r>
          </a:p>
          <a:p>
            <a:pPr algn="ctr"/>
            <a:r>
              <a:rPr lang="es-CO" dirty="0" smtClean="0"/>
              <a:t> </a:t>
            </a:r>
            <a:r>
              <a:rPr lang="es-CO" sz="4800" b="1" dirty="0"/>
              <a:t>3</a:t>
            </a:r>
            <a:endParaRPr lang="es-CO" sz="6600" b="1" dirty="0"/>
          </a:p>
        </p:txBody>
      </p:sp>
      <p:sp>
        <p:nvSpPr>
          <p:cNvPr id="7" name="19 CuadroTexto"/>
          <p:cNvSpPr txBox="1"/>
          <p:nvPr/>
        </p:nvSpPr>
        <p:spPr>
          <a:xfrm>
            <a:off x="-7466" y="53"/>
            <a:ext cx="9144000" cy="338554"/>
          </a:xfrm>
          <a:prstGeom prst="rect">
            <a:avLst/>
          </a:prstGeom>
          <a:solidFill>
            <a:srgbClr val="FF0000"/>
          </a:solidFill>
        </p:spPr>
        <p:txBody>
          <a:bodyPr wrap="square" rtlCol="0" anchor="ctr">
            <a:spAutoFit/>
          </a:bodyPr>
          <a:lstStyle/>
          <a:p>
            <a:endParaRPr lang="en-US" sz="1600" b="1" dirty="0">
              <a:solidFill>
                <a:srgbClr val="000000"/>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2555899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412304"/>
            <a:ext cx="1440160" cy="776755"/>
          </a:xfrm>
          <a:prstGeom prst="rect">
            <a:avLst/>
          </a:prstGeom>
        </p:spPr>
      </p:pic>
      <p:pic>
        <p:nvPicPr>
          <p:cNvPr id="4"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980" y="4372744"/>
            <a:ext cx="683500" cy="553652"/>
          </a:xfrm>
          <a:prstGeom prst="rect">
            <a:avLst/>
          </a:prstGeom>
        </p:spPr>
      </p:pic>
      <p:graphicFrame>
        <p:nvGraphicFramePr>
          <p:cNvPr id="5" name="Gráfico 4"/>
          <p:cNvGraphicFramePr/>
          <p:nvPr>
            <p:extLst>
              <p:ext uri="{D42A27DB-BD31-4B8C-83A1-F6EECF244321}">
                <p14:modId xmlns:p14="http://schemas.microsoft.com/office/powerpoint/2010/main" val="883106457"/>
              </p:ext>
            </p:extLst>
          </p:nvPr>
        </p:nvGraphicFramePr>
        <p:xfrm>
          <a:off x="107504" y="412304"/>
          <a:ext cx="8028384" cy="3847976"/>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Texto 5"/>
          <p:cNvSpPr txBox="1"/>
          <p:nvPr/>
        </p:nvSpPr>
        <p:spPr>
          <a:xfrm>
            <a:off x="-36512" y="4156720"/>
            <a:ext cx="8568952" cy="1107996"/>
          </a:xfrm>
          <a:prstGeom prst="rect">
            <a:avLst/>
          </a:prstGeom>
          <a:noFill/>
        </p:spPr>
        <p:txBody>
          <a:bodyPr wrap="square" rtlCol="0" anchor="t">
            <a:spAutoFit/>
          </a:bodyPr>
          <a:lstStyle/>
          <a:p>
            <a:pPr algn="ctr"/>
            <a:r>
              <a:rPr lang="es-CO" b="1" dirty="0" smtClean="0"/>
              <a:t>TOTAL PONENCIAS RENDIDAS:</a:t>
            </a:r>
          </a:p>
          <a:p>
            <a:pPr algn="ctr"/>
            <a:r>
              <a:rPr lang="es-CO" dirty="0" smtClean="0"/>
              <a:t> </a:t>
            </a:r>
            <a:r>
              <a:rPr lang="es-CO" sz="4800" b="1" dirty="0" smtClean="0"/>
              <a:t>48</a:t>
            </a:r>
            <a:endParaRPr lang="es-CO" sz="6600" b="1" dirty="0"/>
          </a:p>
        </p:txBody>
      </p:sp>
      <p:sp>
        <p:nvSpPr>
          <p:cNvPr id="7" name="19 CuadroTexto"/>
          <p:cNvSpPr txBox="1"/>
          <p:nvPr/>
        </p:nvSpPr>
        <p:spPr>
          <a:xfrm>
            <a:off x="-7466" y="53"/>
            <a:ext cx="9144000" cy="338554"/>
          </a:xfrm>
          <a:prstGeom prst="rect">
            <a:avLst/>
          </a:prstGeom>
          <a:solidFill>
            <a:srgbClr val="FFFF00"/>
          </a:solidFill>
        </p:spPr>
        <p:txBody>
          <a:bodyPr wrap="square" rtlCol="0" anchor="ctr">
            <a:spAutoFit/>
          </a:bodyPr>
          <a:lstStyle/>
          <a:p>
            <a:endParaRPr lang="en-US" sz="1600" b="1" dirty="0">
              <a:solidFill>
                <a:srgbClr val="000000"/>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0576875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268288"/>
            <a:ext cx="1440160" cy="776755"/>
          </a:xfrm>
          <a:prstGeom prst="rect">
            <a:avLst/>
          </a:prstGeom>
        </p:spPr>
      </p:pic>
      <p:pic>
        <p:nvPicPr>
          <p:cNvPr id="4"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980" y="4372744"/>
            <a:ext cx="683500" cy="553652"/>
          </a:xfrm>
          <a:prstGeom prst="rect">
            <a:avLst/>
          </a:prstGeom>
        </p:spPr>
      </p:pic>
      <p:sp>
        <p:nvSpPr>
          <p:cNvPr id="6" name="CuadroTexto 5"/>
          <p:cNvSpPr txBox="1"/>
          <p:nvPr/>
        </p:nvSpPr>
        <p:spPr>
          <a:xfrm>
            <a:off x="6548636" y="1620758"/>
            <a:ext cx="2415852" cy="1815882"/>
          </a:xfrm>
          <a:prstGeom prst="rect">
            <a:avLst/>
          </a:prstGeom>
          <a:noFill/>
        </p:spPr>
        <p:txBody>
          <a:bodyPr wrap="square" rtlCol="0" anchor="t">
            <a:spAutoFit/>
          </a:bodyPr>
          <a:lstStyle/>
          <a:p>
            <a:pPr algn="ctr"/>
            <a:r>
              <a:rPr lang="es-CO" b="1" dirty="0" smtClean="0"/>
              <a:t>APOYO A PROYECTOS DE ACUERDO PRESENTADOS POR LA ADMINISTRACIÓN:</a:t>
            </a:r>
          </a:p>
          <a:p>
            <a:pPr algn="ctr"/>
            <a:r>
              <a:rPr lang="es-CO" sz="1400" dirty="0" smtClean="0"/>
              <a:t> </a:t>
            </a:r>
            <a:r>
              <a:rPr lang="es-CO" sz="4000" b="1" dirty="0" smtClean="0"/>
              <a:t>100%</a:t>
            </a:r>
            <a:endParaRPr lang="es-CO" sz="5400" b="1" dirty="0"/>
          </a:p>
        </p:txBody>
      </p:sp>
      <p:sp>
        <p:nvSpPr>
          <p:cNvPr id="7" name="19 CuadroTexto"/>
          <p:cNvSpPr txBox="1"/>
          <p:nvPr/>
        </p:nvSpPr>
        <p:spPr>
          <a:xfrm>
            <a:off x="-7466" y="-25224"/>
            <a:ext cx="9144000" cy="338554"/>
          </a:xfrm>
          <a:prstGeom prst="rect">
            <a:avLst/>
          </a:prstGeom>
          <a:solidFill>
            <a:srgbClr val="FF0000"/>
          </a:solidFill>
        </p:spPr>
        <p:txBody>
          <a:bodyPr wrap="square" rtlCol="0" anchor="ctr">
            <a:spAutoFit/>
          </a:bodyPr>
          <a:lstStyle/>
          <a:p>
            <a:endParaRPr lang="en-US" sz="1600" b="1" dirty="0">
              <a:solidFill>
                <a:srgbClr val="000000"/>
              </a:solidFill>
              <a:ea typeface="Verdana" panose="020B0604030504040204" pitchFamily="34" charset="0"/>
              <a:cs typeface="Verdana" panose="020B0604030504040204" pitchFamily="34" charset="0"/>
            </a:endParaRPr>
          </a:p>
        </p:txBody>
      </p:sp>
      <p:sp>
        <p:nvSpPr>
          <p:cNvPr id="2" name="1 CuadroTexto"/>
          <p:cNvSpPr txBox="1"/>
          <p:nvPr/>
        </p:nvSpPr>
        <p:spPr>
          <a:xfrm>
            <a:off x="1115616" y="412304"/>
            <a:ext cx="6336704" cy="646331"/>
          </a:xfrm>
          <a:prstGeom prst="rect">
            <a:avLst/>
          </a:prstGeom>
          <a:noFill/>
        </p:spPr>
        <p:txBody>
          <a:bodyPr wrap="square" rtlCol="0">
            <a:spAutoFit/>
          </a:bodyPr>
          <a:lstStyle/>
          <a:p>
            <a:pPr algn="ctr"/>
            <a:r>
              <a:rPr lang="en-US" b="1" dirty="0"/>
              <a:t>PROYECTOS DE </a:t>
            </a:r>
            <a:r>
              <a:rPr lang="en-US" b="1" dirty="0" smtClean="0"/>
              <a:t>ACUERDO</a:t>
            </a:r>
          </a:p>
          <a:p>
            <a:pPr algn="ctr"/>
            <a:r>
              <a:rPr lang="en-US" b="1" dirty="0" smtClean="0"/>
              <a:t> </a:t>
            </a:r>
            <a:r>
              <a:rPr lang="en-US" b="1" dirty="0"/>
              <a:t>PRESENTADOS POR LA </a:t>
            </a:r>
            <a:r>
              <a:rPr lang="en-US" b="1" dirty="0" smtClean="0"/>
              <a:t>ADMINISTRACIÓN</a:t>
            </a:r>
            <a:endParaRPr lang="en-US" b="1" dirty="0"/>
          </a:p>
        </p:txBody>
      </p:sp>
      <p:graphicFrame>
        <p:nvGraphicFramePr>
          <p:cNvPr id="9" name="8 Diagrama"/>
          <p:cNvGraphicFramePr/>
          <p:nvPr>
            <p:extLst>
              <p:ext uri="{D42A27DB-BD31-4B8C-83A1-F6EECF244321}">
                <p14:modId xmlns:p14="http://schemas.microsoft.com/office/powerpoint/2010/main" val="680446858"/>
              </p:ext>
            </p:extLst>
          </p:nvPr>
        </p:nvGraphicFramePr>
        <p:xfrm>
          <a:off x="323528" y="1109972"/>
          <a:ext cx="5976664" cy="3816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981155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877</TotalTime>
  <Words>695</Words>
  <Application>Microsoft Office PowerPoint</Application>
  <PresentationFormat>Personalizado</PresentationFormat>
  <Paragraphs>44</Paragraphs>
  <Slides>13</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Calibri</vt:lpstr>
      <vt:lpstr>Century Gothic</vt:lpstr>
      <vt:lpstr>Gill Sans</vt:lpstr>
      <vt:lpstr>Verdana</vt:lpstr>
      <vt:lpstr>ヒラギノ角ゴ ProN W3</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FELIX ENRIQUE GONZALEZ CALDERON</dc:creator>
  <cp:lastModifiedBy>ALEX ANDRES VELA MACHADO</cp:lastModifiedBy>
  <cp:revision>65</cp:revision>
  <dcterms:created xsi:type="dcterms:W3CDTF">2016-03-16T19:47:40Z</dcterms:created>
  <dcterms:modified xsi:type="dcterms:W3CDTF">2016-07-22T21:49:27Z</dcterms:modified>
</cp:coreProperties>
</file>