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6" r:id="rId5"/>
    <p:sldId id="267" r:id="rId6"/>
    <p:sldId id="268" r:id="rId7"/>
    <p:sldId id="261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62A6"/>
    <a:srgbClr val="90C999"/>
    <a:srgbClr val="FCD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09"/>
  </p:normalViewPr>
  <p:slideViewPr>
    <p:cSldViewPr snapToGrid="0" snapToObjects="1">
      <p:cViewPr varScale="1">
        <p:scale>
          <a:sx n="91" d="100"/>
          <a:sy n="91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23578-823E-4DFF-892A-4556C37E66D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E4950B8-017B-4E88-83A0-2E6237F7098F}" type="pres">
      <dgm:prSet presAssocID="{8E023578-823E-4DFF-892A-4556C37E66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EB4B536D-76F9-467A-8D8E-4301953BB327}" type="presOf" srcId="{8E023578-823E-4DFF-892A-4556C37E66D1}" destId="{4E4950B8-017B-4E88-83A0-2E6237F7098F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226E1-F72A-428F-B2BD-4AE8E90C3847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1970DD10-F3FD-4344-BFC9-F727950CED77}" type="pres">
      <dgm:prSet presAssocID="{335226E1-F72A-428F-B2BD-4AE8E90C38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E14E29FD-8C67-4631-874B-2AA2BFD5CBBE}" type="presOf" srcId="{335226E1-F72A-428F-B2BD-4AE8E90C3847}" destId="{1970DD10-F3FD-4344-BFC9-F727950CED77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5226E1-F72A-428F-B2BD-4AE8E90C3847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1970DD10-F3FD-4344-BFC9-F727950CED77}" type="pres">
      <dgm:prSet presAssocID="{335226E1-F72A-428F-B2BD-4AE8E90C38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E14E29FD-8C67-4631-874B-2AA2BFD5CBBE}" type="presOf" srcId="{335226E1-F72A-428F-B2BD-4AE8E90C3847}" destId="{1970DD10-F3FD-4344-BFC9-F727950CED77}" srcOrd="0" destOrd="0" presId="urn:microsoft.com/office/officeart/2005/8/layout/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C735C5-164C-4821-A941-E833A183177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71F7718-680E-4185-B870-5CDB63F146FA}">
      <dgm:prSet phldrT="[Texto]"/>
      <dgm:spPr/>
      <dgm:t>
        <a:bodyPr/>
        <a:lstStyle/>
        <a:p>
          <a:pPr>
            <a:buFont typeface="+mj-lt"/>
            <a:buAutoNum type="alphaLcPeriod"/>
          </a:pPr>
          <a:r>
            <a:rPr lang="es-CO" dirty="0"/>
            <a:t>Mujer</a:t>
          </a:r>
        </a:p>
      </dgm:t>
    </dgm:pt>
    <dgm:pt modelId="{351727EB-F398-440B-AEBE-1F402BA8B65C}" type="parTrans" cxnId="{909B8EF9-9EAD-441E-AA9E-9E445CC3337C}">
      <dgm:prSet/>
      <dgm:spPr/>
      <dgm:t>
        <a:bodyPr/>
        <a:lstStyle/>
        <a:p>
          <a:endParaRPr lang="es-CO"/>
        </a:p>
      </dgm:t>
    </dgm:pt>
    <dgm:pt modelId="{82385EAF-D9F4-4FE7-AD96-EB4962CC39D3}" type="sibTrans" cxnId="{909B8EF9-9EAD-441E-AA9E-9E445CC3337C}">
      <dgm:prSet/>
      <dgm:spPr/>
      <dgm:t>
        <a:bodyPr/>
        <a:lstStyle/>
        <a:p>
          <a:endParaRPr lang="es-CO"/>
        </a:p>
      </dgm:t>
    </dgm:pt>
    <dgm:pt modelId="{7EE1BD85-1B91-49FD-A7FF-B4700896B851}">
      <dgm:prSet phldrT="[Texto]"/>
      <dgm:spPr/>
      <dgm:t>
        <a:bodyPr/>
        <a:lstStyle/>
        <a:p>
          <a:pPr>
            <a:buFont typeface="+mj-lt"/>
            <a:buAutoNum type="alphaLcPeriod"/>
          </a:pPr>
          <a:r>
            <a:rPr lang="es-MX" dirty="0"/>
            <a:t>Alcaldías Locales</a:t>
          </a:r>
          <a:endParaRPr lang="es-CO" dirty="0"/>
        </a:p>
      </dgm:t>
    </dgm:pt>
    <dgm:pt modelId="{EF1D3ECB-DCBC-4B42-AE99-F5A76BB3711F}" type="parTrans" cxnId="{5EE474B3-1936-41BD-9FEE-9FCB1D38562E}">
      <dgm:prSet/>
      <dgm:spPr/>
      <dgm:t>
        <a:bodyPr/>
        <a:lstStyle/>
        <a:p>
          <a:endParaRPr lang="es-CO"/>
        </a:p>
      </dgm:t>
    </dgm:pt>
    <dgm:pt modelId="{470A7119-0592-4F88-8B7E-E9425B4C6818}" type="sibTrans" cxnId="{5EE474B3-1936-41BD-9FEE-9FCB1D38562E}">
      <dgm:prSet/>
      <dgm:spPr/>
      <dgm:t>
        <a:bodyPr/>
        <a:lstStyle/>
        <a:p>
          <a:endParaRPr lang="es-CO"/>
        </a:p>
      </dgm:t>
    </dgm:pt>
    <dgm:pt modelId="{73CA757A-D901-42FB-BEB9-14C036F91912}">
      <dgm:prSet phldrT="[Texto]"/>
      <dgm:spPr/>
      <dgm:t>
        <a:bodyPr/>
        <a:lstStyle/>
        <a:p>
          <a:pPr>
            <a:buFont typeface="+mj-lt"/>
            <a:buAutoNum type="alphaLcPeriod"/>
          </a:pPr>
          <a:r>
            <a:rPr lang="es-MX" dirty="0"/>
            <a:t>Salud</a:t>
          </a:r>
          <a:endParaRPr lang="es-CO" dirty="0"/>
        </a:p>
      </dgm:t>
    </dgm:pt>
    <dgm:pt modelId="{6DDC1D8B-214C-4731-8E87-56E1239E3F15}" type="parTrans" cxnId="{7E8B5D36-80C8-4E51-B02D-877DBD5B7CAE}">
      <dgm:prSet/>
      <dgm:spPr/>
      <dgm:t>
        <a:bodyPr/>
        <a:lstStyle/>
        <a:p>
          <a:endParaRPr lang="es-CO"/>
        </a:p>
      </dgm:t>
    </dgm:pt>
    <dgm:pt modelId="{3DE7EF99-73E7-4812-9C64-1EA7C2866001}" type="sibTrans" cxnId="{7E8B5D36-80C8-4E51-B02D-877DBD5B7CAE}">
      <dgm:prSet/>
      <dgm:spPr/>
      <dgm:t>
        <a:bodyPr/>
        <a:lstStyle/>
        <a:p>
          <a:endParaRPr lang="es-CO"/>
        </a:p>
      </dgm:t>
    </dgm:pt>
    <dgm:pt modelId="{C3662720-8C4A-4884-A9EA-60C402ED2069}">
      <dgm:prSet phldrT="[Texto]"/>
      <dgm:spPr/>
      <dgm:t>
        <a:bodyPr/>
        <a:lstStyle/>
        <a:p>
          <a:pPr>
            <a:buFont typeface="+mj-lt"/>
            <a:buAutoNum type="alphaLcPeriod"/>
          </a:pPr>
          <a:r>
            <a:rPr lang="es-MX" dirty="0"/>
            <a:t>Rio Bogotá</a:t>
          </a:r>
          <a:endParaRPr lang="es-CO" dirty="0"/>
        </a:p>
      </dgm:t>
    </dgm:pt>
    <dgm:pt modelId="{63703035-D36A-4D39-AD35-7B6B961D6AFD}" type="parTrans" cxnId="{32D18E26-9E60-4FCE-BC50-D43E5A96BBBA}">
      <dgm:prSet/>
      <dgm:spPr/>
      <dgm:t>
        <a:bodyPr/>
        <a:lstStyle/>
        <a:p>
          <a:endParaRPr lang="es-CO"/>
        </a:p>
      </dgm:t>
    </dgm:pt>
    <dgm:pt modelId="{97CDEC44-465D-428F-BCA0-900603974D8C}" type="sibTrans" cxnId="{32D18E26-9E60-4FCE-BC50-D43E5A96BBBA}">
      <dgm:prSet/>
      <dgm:spPr/>
      <dgm:t>
        <a:bodyPr/>
        <a:lstStyle/>
        <a:p>
          <a:endParaRPr lang="es-CO"/>
        </a:p>
      </dgm:t>
    </dgm:pt>
    <dgm:pt modelId="{D8CACE14-2971-40BC-843A-5534D75AC40C}">
      <dgm:prSet phldrT="[Texto]"/>
      <dgm:spPr/>
      <dgm:t>
        <a:bodyPr/>
        <a:lstStyle/>
        <a:p>
          <a:pPr>
            <a:buFont typeface="+mj-lt"/>
            <a:buAutoNum type="alphaLcPeriod"/>
          </a:pPr>
          <a:r>
            <a:rPr lang="es-MX" dirty="0"/>
            <a:t>Asistencia y Reparación de Víctimas</a:t>
          </a:r>
          <a:endParaRPr lang="es-CO" dirty="0"/>
        </a:p>
      </dgm:t>
    </dgm:pt>
    <dgm:pt modelId="{F996B7A3-6BC0-4576-96F0-D471192BA578}" type="parTrans" cxnId="{8D415898-74F4-46B2-96A8-906CBBA19436}">
      <dgm:prSet/>
      <dgm:spPr/>
      <dgm:t>
        <a:bodyPr/>
        <a:lstStyle/>
        <a:p>
          <a:endParaRPr lang="es-CO"/>
        </a:p>
      </dgm:t>
    </dgm:pt>
    <dgm:pt modelId="{BFA620F1-75FA-4F00-9FFC-5E9240E3AF85}" type="sibTrans" cxnId="{8D415898-74F4-46B2-96A8-906CBBA19436}">
      <dgm:prSet/>
      <dgm:spPr/>
      <dgm:t>
        <a:bodyPr/>
        <a:lstStyle/>
        <a:p>
          <a:endParaRPr lang="es-CO"/>
        </a:p>
      </dgm:t>
    </dgm:pt>
    <dgm:pt modelId="{CDF187B9-9BC2-4D2E-9BD0-FA7AE3725417}">
      <dgm:prSet phldrT="[Texto]"/>
      <dgm:spPr/>
      <dgm:t>
        <a:bodyPr/>
        <a:lstStyle/>
        <a:p>
          <a:pPr>
            <a:buFont typeface="+mj-lt"/>
            <a:buAutoNum type="alphaLcPeriod"/>
          </a:pPr>
          <a:r>
            <a:rPr lang="es-MX" dirty="0"/>
            <a:t>Derechos de niños, niñas y adolescentes en Bogotá</a:t>
          </a:r>
          <a:endParaRPr lang="es-CO" dirty="0"/>
        </a:p>
      </dgm:t>
    </dgm:pt>
    <dgm:pt modelId="{BE3F7851-8F57-4F8B-9472-EB3E14BA333D}" type="parTrans" cxnId="{2A28EFE4-A362-4D81-A6F5-12829322F544}">
      <dgm:prSet/>
      <dgm:spPr/>
      <dgm:t>
        <a:bodyPr/>
        <a:lstStyle/>
        <a:p>
          <a:endParaRPr lang="es-CO"/>
        </a:p>
      </dgm:t>
    </dgm:pt>
    <dgm:pt modelId="{6156D3FA-9234-4D53-B6A4-F170DC8C6C2E}" type="sibTrans" cxnId="{2A28EFE4-A362-4D81-A6F5-12829322F544}">
      <dgm:prSet/>
      <dgm:spPr/>
      <dgm:t>
        <a:bodyPr/>
        <a:lstStyle/>
        <a:p>
          <a:endParaRPr lang="es-CO"/>
        </a:p>
      </dgm:t>
    </dgm:pt>
    <dgm:pt modelId="{00C52CEB-F734-4F54-944A-F1B7C6351D25}">
      <dgm:prSet phldrT="[Texto]"/>
      <dgm:spPr/>
      <dgm:t>
        <a:bodyPr/>
        <a:lstStyle/>
        <a:p>
          <a:r>
            <a:rPr lang="es-CO" dirty="0"/>
            <a:t>Movilidad</a:t>
          </a:r>
        </a:p>
      </dgm:t>
    </dgm:pt>
    <dgm:pt modelId="{D1E702FB-6CB2-49B8-9D07-E88519E0076D}" type="parTrans" cxnId="{C512DE10-CFAF-4A9F-AC0E-FA7542B2CC06}">
      <dgm:prSet/>
      <dgm:spPr/>
      <dgm:t>
        <a:bodyPr/>
        <a:lstStyle/>
        <a:p>
          <a:endParaRPr lang="es-CO"/>
        </a:p>
      </dgm:t>
    </dgm:pt>
    <dgm:pt modelId="{EC384D8B-D750-4544-9D14-3B0676EB2B5C}" type="sibTrans" cxnId="{C512DE10-CFAF-4A9F-AC0E-FA7542B2CC06}">
      <dgm:prSet/>
      <dgm:spPr/>
      <dgm:t>
        <a:bodyPr/>
        <a:lstStyle/>
        <a:p>
          <a:endParaRPr lang="es-CO"/>
        </a:p>
      </dgm:t>
    </dgm:pt>
    <dgm:pt modelId="{22AF3068-0C11-4054-9C4C-1692476B4604}">
      <dgm:prSet phldrT="[Texto]"/>
      <dgm:spPr/>
      <dgm:t>
        <a:bodyPr/>
        <a:lstStyle/>
        <a:p>
          <a:r>
            <a:rPr lang="es-CO" dirty="0"/>
            <a:t>Seguridad</a:t>
          </a:r>
        </a:p>
      </dgm:t>
    </dgm:pt>
    <dgm:pt modelId="{0A08E5D9-E68E-47DE-B854-67415EDA7FFB}" type="parTrans" cxnId="{F7B36045-0E27-4A5F-AD6F-846E7DEB2636}">
      <dgm:prSet/>
      <dgm:spPr/>
      <dgm:t>
        <a:bodyPr/>
        <a:lstStyle/>
        <a:p>
          <a:endParaRPr lang="es-CO"/>
        </a:p>
      </dgm:t>
    </dgm:pt>
    <dgm:pt modelId="{089FC8AC-F954-4DD2-A896-5B3B26144CFC}" type="sibTrans" cxnId="{F7B36045-0E27-4A5F-AD6F-846E7DEB2636}">
      <dgm:prSet/>
      <dgm:spPr/>
      <dgm:t>
        <a:bodyPr/>
        <a:lstStyle/>
        <a:p>
          <a:endParaRPr lang="es-CO"/>
        </a:p>
      </dgm:t>
    </dgm:pt>
    <dgm:pt modelId="{6D5885A7-712F-4A7F-860F-F27B32BF0D6D}">
      <dgm:prSet phldrT="[Texto]"/>
      <dgm:spPr/>
      <dgm:t>
        <a:bodyPr/>
        <a:lstStyle/>
        <a:p>
          <a:pPr>
            <a:buFont typeface="+mj-lt"/>
            <a:buAutoNum type="alphaLcPeriod"/>
          </a:pPr>
          <a:r>
            <a:rPr lang="es-MX" dirty="0"/>
            <a:t>Discapacidad</a:t>
          </a:r>
          <a:endParaRPr lang="es-CO" dirty="0"/>
        </a:p>
      </dgm:t>
    </dgm:pt>
    <dgm:pt modelId="{23ECA4F1-F79A-4B0B-B1AC-591AC2BEC1B4}" type="sibTrans" cxnId="{9B252D65-6E08-4CB9-941D-07C4B805D13C}">
      <dgm:prSet/>
      <dgm:spPr/>
      <dgm:t>
        <a:bodyPr/>
        <a:lstStyle/>
        <a:p>
          <a:endParaRPr lang="es-CO"/>
        </a:p>
      </dgm:t>
    </dgm:pt>
    <dgm:pt modelId="{304C8B18-2C76-490D-A6AE-12FB38107C7F}" type="parTrans" cxnId="{9B252D65-6E08-4CB9-941D-07C4B805D13C}">
      <dgm:prSet/>
      <dgm:spPr/>
      <dgm:t>
        <a:bodyPr/>
        <a:lstStyle/>
        <a:p>
          <a:endParaRPr lang="es-CO"/>
        </a:p>
      </dgm:t>
    </dgm:pt>
    <dgm:pt modelId="{88C170B1-144C-4853-88BC-B28105E65CFA}" type="pres">
      <dgm:prSet presAssocID="{83C735C5-164C-4821-A941-E833A183177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B675282-5783-4CA6-9926-24E58B17A0A4}" type="pres">
      <dgm:prSet presAssocID="{771F7718-680E-4185-B870-5CDB63F146FA}" presName="horFlow" presStyleCnt="0"/>
      <dgm:spPr/>
    </dgm:pt>
    <dgm:pt modelId="{6926EB56-769B-42CB-B1FB-3F4EFBEAC6DB}" type="pres">
      <dgm:prSet presAssocID="{771F7718-680E-4185-B870-5CDB63F146FA}" presName="bigChev" presStyleLbl="node1" presStyleIdx="0" presStyleCnt="3"/>
      <dgm:spPr/>
      <dgm:t>
        <a:bodyPr/>
        <a:lstStyle/>
        <a:p>
          <a:endParaRPr lang="es-ES"/>
        </a:p>
      </dgm:t>
    </dgm:pt>
    <dgm:pt modelId="{BA6715D8-FAA7-4990-9577-0E13ADF1107A}" type="pres">
      <dgm:prSet presAssocID="{EF1D3ECB-DCBC-4B42-AE99-F5A76BB3711F}" presName="parTrans" presStyleCnt="0"/>
      <dgm:spPr/>
    </dgm:pt>
    <dgm:pt modelId="{E2F9521F-6DE7-49B4-AAA3-1397CE442F18}" type="pres">
      <dgm:prSet presAssocID="{7EE1BD85-1B91-49FD-A7FF-B4700896B851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B6067D-458D-4C79-8E7D-72C2050D5E9A}" type="pres">
      <dgm:prSet presAssocID="{470A7119-0592-4F88-8B7E-E9425B4C6818}" presName="sibTrans" presStyleCnt="0"/>
      <dgm:spPr/>
    </dgm:pt>
    <dgm:pt modelId="{CD44E03B-23A0-4B6D-9406-12D36FD1AE50}" type="pres">
      <dgm:prSet presAssocID="{73CA757A-D901-42FB-BEB9-14C036F91912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460EF5-B708-4E54-A34F-43EEE72CC5DB}" type="pres">
      <dgm:prSet presAssocID="{771F7718-680E-4185-B870-5CDB63F146FA}" presName="vSp" presStyleCnt="0"/>
      <dgm:spPr/>
    </dgm:pt>
    <dgm:pt modelId="{186502AB-1E86-4E85-99D1-6443785225E3}" type="pres">
      <dgm:prSet presAssocID="{6D5885A7-712F-4A7F-860F-F27B32BF0D6D}" presName="horFlow" presStyleCnt="0"/>
      <dgm:spPr/>
    </dgm:pt>
    <dgm:pt modelId="{83C8E7BF-5938-4597-9558-11DC93DBF14C}" type="pres">
      <dgm:prSet presAssocID="{6D5885A7-712F-4A7F-860F-F27B32BF0D6D}" presName="bigChev" presStyleLbl="node1" presStyleIdx="1" presStyleCnt="3"/>
      <dgm:spPr/>
      <dgm:t>
        <a:bodyPr/>
        <a:lstStyle/>
        <a:p>
          <a:endParaRPr lang="es-ES"/>
        </a:p>
      </dgm:t>
    </dgm:pt>
    <dgm:pt modelId="{227C11C5-AFBE-4BD4-8C4E-226CB517AF0D}" type="pres">
      <dgm:prSet presAssocID="{63703035-D36A-4D39-AD35-7B6B961D6AFD}" presName="parTrans" presStyleCnt="0"/>
      <dgm:spPr/>
    </dgm:pt>
    <dgm:pt modelId="{8819A46A-EC92-41C5-B3D8-CAF88A139E0F}" type="pres">
      <dgm:prSet presAssocID="{C3662720-8C4A-4884-A9EA-60C402ED2069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93E8EA-C127-458B-9AAA-4BA0A6E96DDC}" type="pres">
      <dgm:prSet presAssocID="{97CDEC44-465D-428F-BCA0-900603974D8C}" presName="sibTrans" presStyleCnt="0"/>
      <dgm:spPr/>
    </dgm:pt>
    <dgm:pt modelId="{A424EA37-EBCA-4A79-890B-68004CE2CA3D}" type="pres">
      <dgm:prSet presAssocID="{D8CACE14-2971-40BC-843A-5534D75AC40C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0821EB-A661-4C16-B2AA-968A5E0F54DE}" type="pres">
      <dgm:prSet presAssocID="{6D5885A7-712F-4A7F-860F-F27B32BF0D6D}" presName="vSp" presStyleCnt="0"/>
      <dgm:spPr/>
    </dgm:pt>
    <dgm:pt modelId="{500E4AAB-A114-46CE-91B4-3F78E72C8B77}" type="pres">
      <dgm:prSet presAssocID="{CDF187B9-9BC2-4D2E-9BD0-FA7AE3725417}" presName="horFlow" presStyleCnt="0"/>
      <dgm:spPr/>
    </dgm:pt>
    <dgm:pt modelId="{DB0B247D-48AD-45EA-BC19-D415D957608D}" type="pres">
      <dgm:prSet presAssocID="{CDF187B9-9BC2-4D2E-9BD0-FA7AE3725417}" presName="bigChev" presStyleLbl="node1" presStyleIdx="2" presStyleCnt="3"/>
      <dgm:spPr/>
      <dgm:t>
        <a:bodyPr/>
        <a:lstStyle/>
        <a:p>
          <a:endParaRPr lang="es-ES"/>
        </a:p>
      </dgm:t>
    </dgm:pt>
    <dgm:pt modelId="{5F7BEA41-5F2D-4857-9DF8-70099C26D3E1}" type="pres">
      <dgm:prSet presAssocID="{D1E702FB-6CB2-49B8-9D07-E88519E0076D}" presName="parTrans" presStyleCnt="0"/>
      <dgm:spPr/>
    </dgm:pt>
    <dgm:pt modelId="{2E5591BD-E7C7-4453-B246-4A50203196F1}" type="pres">
      <dgm:prSet presAssocID="{00C52CEB-F734-4F54-944A-F1B7C6351D25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D1FE9-39EB-4961-B4A0-DC1834EDE92F}" type="pres">
      <dgm:prSet presAssocID="{EC384D8B-D750-4544-9D14-3B0676EB2B5C}" presName="sibTrans" presStyleCnt="0"/>
      <dgm:spPr/>
    </dgm:pt>
    <dgm:pt modelId="{8504270B-7B3A-4780-BE2B-752F40D1CB7B}" type="pres">
      <dgm:prSet presAssocID="{22AF3068-0C11-4054-9C4C-1692476B4604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9B8EF9-9EAD-441E-AA9E-9E445CC3337C}" srcId="{83C735C5-164C-4821-A941-E833A1831777}" destId="{771F7718-680E-4185-B870-5CDB63F146FA}" srcOrd="0" destOrd="0" parTransId="{351727EB-F398-440B-AEBE-1F402BA8B65C}" sibTransId="{82385EAF-D9F4-4FE7-AD96-EB4962CC39D3}"/>
    <dgm:cxn modelId="{8D415898-74F4-46B2-96A8-906CBBA19436}" srcId="{6D5885A7-712F-4A7F-860F-F27B32BF0D6D}" destId="{D8CACE14-2971-40BC-843A-5534D75AC40C}" srcOrd="1" destOrd="0" parTransId="{F996B7A3-6BC0-4576-96F0-D471192BA578}" sibTransId="{BFA620F1-75FA-4F00-9FFC-5E9240E3AF85}"/>
    <dgm:cxn modelId="{F7B36045-0E27-4A5F-AD6F-846E7DEB2636}" srcId="{CDF187B9-9BC2-4D2E-9BD0-FA7AE3725417}" destId="{22AF3068-0C11-4054-9C4C-1692476B4604}" srcOrd="1" destOrd="0" parTransId="{0A08E5D9-E68E-47DE-B854-67415EDA7FFB}" sibTransId="{089FC8AC-F954-4DD2-A896-5B3B26144CFC}"/>
    <dgm:cxn modelId="{A98F922B-2F2F-4D90-9D79-1739CDDC56CA}" type="presOf" srcId="{CDF187B9-9BC2-4D2E-9BD0-FA7AE3725417}" destId="{DB0B247D-48AD-45EA-BC19-D415D957608D}" srcOrd="0" destOrd="0" presId="urn:microsoft.com/office/officeart/2005/8/layout/lProcess3"/>
    <dgm:cxn modelId="{1EB6DF0E-9E06-41FE-B725-E07600E3A2A3}" type="presOf" srcId="{C3662720-8C4A-4884-A9EA-60C402ED2069}" destId="{8819A46A-EC92-41C5-B3D8-CAF88A139E0F}" srcOrd="0" destOrd="0" presId="urn:microsoft.com/office/officeart/2005/8/layout/lProcess3"/>
    <dgm:cxn modelId="{0B19BEAD-0CBC-4676-8463-F5D6C161D159}" type="presOf" srcId="{7EE1BD85-1B91-49FD-A7FF-B4700896B851}" destId="{E2F9521F-6DE7-49B4-AAA3-1397CE442F18}" srcOrd="0" destOrd="0" presId="urn:microsoft.com/office/officeart/2005/8/layout/lProcess3"/>
    <dgm:cxn modelId="{D98BD6A5-E43D-412B-A6CF-053B7B636CD3}" type="presOf" srcId="{6D5885A7-712F-4A7F-860F-F27B32BF0D6D}" destId="{83C8E7BF-5938-4597-9558-11DC93DBF14C}" srcOrd="0" destOrd="0" presId="urn:microsoft.com/office/officeart/2005/8/layout/lProcess3"/>
    <dgm:cxn modelId="{5EE474B3-1936-41BD-9FEE-9FCB1D38562E}" srcId="{771F7718-680E-4185-B870-5CDB63F146FA}" destId="{7EE1BD85-1B91-49FD-A7FF-B4700896B851}" srcOrd="0" destOrd="0" parTransId="{EF1D3ECB-DCBC-4B42-AE99-F5A76BB3711F}" sibTransId="{470A7119-0592-4F88-8B7E-E9425B4C6818}"/>
    <dgm:cxn modelId="{2CC3855E-AF3D-4C1E-A6E8-938691D44699}" type="presOf" srcId="{00C52CEB-F734-4F54-944A-F1B7C6351D25}" destId="{2E5591BD-E7C7-4453-B246-4A50203196F1}" srcOrd="0" destOrd="0" presId="urn:microsoft.com/office/officeart/2005/8/layout/lProcess3"/>
    <dgm:cxn modelId="{A8ABAF3B-40A7-4FD2-A1A6-765DA64F2276}" type="presOf" srcId="{22AF3068-0C11-4054-9C4C-1692476B4604}" destId="{8504270B-7B3A-4780-BE2B-752F40D1CB7B}" srcOrd="0" destOrd="0" presId="urn:microsoft.com/office/officeart/2005/8/layout/lProcess3"/>
    <dgm:cxn modelId="{089A178F-84D7-4E30-BB07-3F6BA2DC3F5D}" type="presOf" srcId="{73CA757A-D901-42FB-BEB9-14C036F91912}" destId="{CD44E03B-23A0-4B6D-9406-12D36FD1AE50}" srcOrd="0" destOrd="0" presId="urn:microsoft.com/office/officeart/2005/8/layout/lProcess3"/>
    <dgm:cxn modelId="{B9B37C36-3161-43DA-AF97-F2E6D3E10595}" type="presOf" srcId="{771F7718-680E-4185-B870-5CDB63F146FA}" destId="{6926EB56-769B-42CB-B1FB-3F4EFBEAC6DB}" srcOrd="0" destOrd="0" presId="urn:microsoft.com/office/officeart/2005/8/layout/lProcess3"/>
    <dgm:cxn modelId="{2A28EFE4-A362-4D81-A6F5-12829322F544}" srcId="{83C735C5-164C-4821-A941-E833A1831777}" destId="{CDF187B9-9BC2-4D2E-9BD0-FA7AE3725417}" srcOrd="2" destOrd="0" parTransId="{BE3F7851-8F57-4F8B-9472-EB3E14BA333D}" sibTransId="{6156D3FA-9234-4D53-B6A4-F170DC8C6C2E}"/>
    <dgm:cxn modelId="{9B252D65-6E08-4CB9-941D-07C4B805D13C}" srcId="{83C735C5-164C-4821-A941-E833A1831777}" destId="{6D5885A7-712F-4A7F-860F-F27B32BF0D6D}" srcOrd="1" destOrd="0" parTransId="{304C8B18-2C76-490D-A6AE-12FB38107C7F}" sibTransId="{23ECA4F1-F79A-4B0B-B1AC-591AC2BEC1B4}"/>
    <dgm:cxn modelId="{32D18E26-9E60-4FCE-BC50-D43E5A96BBBA}" srcId="{6D5885A7-712F-4A7F-860F-F27B32BF0D6D}" destId="{C3662720-8C4A-4884-A9EA-60C402ED2069}" srcOrd="0" destOrd="0" parTransId="{63703035-D36A-4D39-AD35-7B6B961D6AFD}" sibTransId="{97CDEC44-465D-428F-BCA0-900603974D8C}"/>
    <dgm:cxn modelId="{7E8B5D36-80C8-4E51-B02D-877DBD5B7CAE}" srcId="{771F7718-680E-4185-B870-5CDB63F146FA}" destId="{73CA757A-D901-42FB-BEB9-14C036F91912}" srcOrd="1" destOrd="0" parTransId="{6DDC1D8B-214C-4731-8E87-56E1239E3F15}" sibTransId="{3DE7EF99-73E7-4812-9C64-1EA7C2866001}"/>
    <dgm:cxn modelId="{08B7A07F-B3C6-42AB-B0A6-5606446D922E}" type="presOf" srcId="{83C735C5-164C-4821-A941-E833A1831777}" destId="{88C170B1-144C-4853-88BC-B28105E65CFA}" srcOrd="0" destOrd="0" presId="urn:microsoft.com/office/officeart/2005/8/layout/lProcess3"/>
    <dgm:cxn modelId="{C512DE10-CFAF-4A9F-AC0E-FA7542B2CC06}" srcId="{CDF187B9-9BC2-4D2E-9BD0-FA7AE3725417}" destId="{00C52CEB-F734-4F54-944A-F1B7C6351D25}" srcOrd="0" destOrd="0" parTransId="{D1E702FB-6CB2-49B8-9D07-E88519E0076D}" sibTransId="{EC384D8B-D750-4544-9D14-3B0676EB2B5C}"/>
    <dgm:cxn modelId="{B8B1DF0A-DB3D-4AAE-AA83-D82C331FF1F2}" type="presOf" srcId="{D8CACE14-2971-40BC-843A-5534D75AC40C}" destId="{A424EA37-EBCA-4A79-890B-68004CE2CA3D}" srcOrd="0" destOrd="0" presId="urn:microsoft.com/office/officeart/2005/8/layout/lProcess3"/>
    <dgm:cxn modelId="{7CD74BA2-F62F-4309-8A16-FF47309F8A4F}" type="presParOf" srcId="{88C170B1-144C-4853-88BC-B28105E65CFA}" destId="{8B675282-5783-4CA6-9926-24E58B17A0A4}" srcOrd="0" destOrd="0" presId="urn:microsoft.com/office/officeart/2005/8/layout/lProcess3"/>
    <dgm:cxn modelId="{9FACB067-9506-4751-B04F-BB810428A43D}" type="presParOf" srcId="{8B675282-5783-4CA6-9926-24E58B17A0A4}" destId="{6926EB56-769B-42CB-B1FB-3F4EFBEAC6DB}" srcOrd="0" destOrd="0" presId="urn:microsoft.com/office/officeart/2005/8/layout/lProcess3"/>
    <dgm:cxn modelId="{E7F414E5-363B-4C5C-95BE-64C7CB3431BB}" type="presParOf" srcId="{8B675282-5783-4CA6-9926-24E58B17A0A4}" destId="{BA6715D8-FAA7-4990-9577-0E13ADF1107A}" srcOrd="1" destOrd="0" presId="urn:microsoft.com/office/officeart/2005/8/layout/lProcess3"/>
    <dgm:cxn modelId="{788363AA-8EAD-4D1F-851C-F7A25AE7787C}" type="presParOf" srcId="{8B675282-5783-4CA6-9926-24E58B17A0A4}" destId="{E2F9521F-6DE7-49B4-AAA3-1397CE442F18}" srcOrd="2" destOrd="0" presId="urn:microsoft.com/office/officeart/2005/8/layout/lProcess3"/>
    <dgm:cxn modelId="{494FCF8D-05F3-4CAA-B968-FFC0A4ADD556}" type="presParOf" srcId="{8B675282-5783-4CA6-9926-24E58B17A0A4}" destId="{A1B6067D-458D-4C79-8E7D-72C2050D5E9A}" srcOrd="3" destOrd="0" presId="urn:microsoft.com/office/officeart/2005/8/layout/lProcess3"/>
    <dgm:cxn modelId="{B2C718A5-F1A9-4D8E-8293-705CB3847AB7}" type="presParOf" srcId="{8B675282-5783-4CA6-9926-24E58B17A0A4}" destId="{CD44E03B-23A0-4B6D-9406-12D36FD1AE50}" srcOrd="4" destOrd="0" presId="urn:microsoft.com/office/officeart/2005/8/layout/lProcess3"/>
    <dgm:cxn modelId="{DB6C3CB9-6552-49AF-9F4D-81B724B42373}" type="presParOf" srcId="{88C170B1-144C-4853-88BC-B28105E65CFA}" destId="{55460EF5-B708-4E54-A34F-43EEE72CC5DB}" srcOrd="1" destOrd="0" presId="urn:microsoft.com/office/officeart/2005/8/layout/lProcess3"/>
    <dgm:cxn modelId="{996B8560-9576-4875-BE70-C6F63BEFC1A3}" type="presParOf" srcId="{88C170B1-144C-4853-88BC-B28105E65CFA}" destId="{186502AB-1E86-4E85-99D1-6443785225E3}" srcOrd="2" destOrd="0" presId="urn:microsoft.com/office/officeart/2005/8/layout/lProcess3"/>
    <dgm:cxn modelId="{2F1E482A-1D83-4D7C-90E5-E78AFD324D79}" type="presParOf" srcId="{186502AB-1E86-4E85-99D1-6443785225E3}" destId="{83C8E7BF-5938-4597-9558-11DC93DBF14C}" srcOrd="0" destOrd="0" presId="urn:microsoft.com/office/officeart/2005/8/layout/lProcess3"/>
    <dgm:cxn modelId="{50D15C4A-1E05-433B-B606-B9A31F360280}" type="presParOf" srcId="{186502AB-1E86-4E85-99D1-6443785225E3}" destId="{227C11C5-AFBE-4BD4-8C4E-226CB517AF0D}" srcOrd="1" destOrd="0" presId="urn:microsoft.com/office/officeart/2005/8/layout/lProcess3"/>
    <dgm:cxn modelId="{3ACDD10C-3C05-4324-A7E2-308DB11BC5A8}" type="presParOf" srcId="{186502AB-1E86-4E85-99D1-6443785225E3}" destId="{8819A46A-EC92-41C5-B3D8-CAF88A139E0F}" srcOrd="2" destOrd="0" presId="urn:microsoft.com/office/officeart/2005/8/layout/lProcess3"/>
    <dgm:cxn modelId="{19B1DA32-E279-4AE7-9908-523CA93A6813}" type="presParOf" srcId="{186502AB-1E86-4E85-99D1-6443785225E3}" destId="{CF93E8EA-C127-458B-9AAA-4BA0A6E96DDC}" srcOrd="3" destOrd="0" presId="urn:microsoft.com/office/officeart/2005/8/layout/lProcess3"/>
    <dgm:cxn modelId="{CE9C06AB-E565-4129-A278-E4489FE71FED}" type="presParOf" srcId="{186502AB-1E86-4E85-99D1-6443785225E3}" destId="{A424EA37-EBCA-4A79-890B-68004CE2CA3D}" srcOrd="4" destOrd="0" presId="urn:microsoft.com/office/officeart/2005/8/layout/lProcess3"/>
    <dgm:cxn modelId="{5B409365-2A7A-46FE-B94E-B75C84F6034C}" type="presParOf" srcId="{88C170B1-144C-4853-88BC-B28105E65CFA}" destId="{5D0821EB-A661-4C16-B2AA-968A5E0F54DE}" srcOrd="3" destOrd="0" presId="urn:microsoft.com/office/officeart/2005/8/layout/lProcess3"/>
    <dgm:cxn modelId="{AD85D5A3-6571-47BE-8426-3A8B848A7F36}" type="presParOf" srcId="{88C170B1-144C-4853-88BC-B28105E65CFA}" destId="{500E4AAB-A114-46CE-91B4-3F78E72C8B77}" srcOrd="4" destOrd="0" presId="urn:microsoft.com/office/officeart/2005/8/layout/lProcess3"/>
    <dgm:cxn modelId="{95BE0729-4D73-480C-8070-8BD404EF2229}" type="presParOf" srcId="{500E4AAB-A114-46CE-91B4-3F78E72C8B77}" destId="{DB0B247D-48AD-45EA-BC19-D415D957608D}" srcOrd="0" destOrd="0" presId="urn:microsoft.com/office/officeart/2005/8/layout/lProcess3"/>
    <dgm:cxn modelId="{38F0F776-31FF-422F-8233-DCDD50B3DC5B}" type="presParOf" srcId="{500E4AAB-A114-46CE-91B4-3F78E72C8B77}" destId="{5F7BEA41-5F2D-4857-9DF8-70099C26D3E1}" srcOrd="1" destOrd="0" presId="urn:microsoft.com/office/officeart/2005/8/layout/lProcess3"/>
    <dgm:cxn modelId="{B891E7B8-B2CA-4467-9379-EF578AF5EDA0}" type="presParOf" srcId="{500E4AAB-A114-46CE-91B4-3F78E72C8B77}" destId="{2E5591BD-E7C7-4453-B246-4A50203196F1}" srcOrd="2" destOrd="0" presId="urn:microsoft.com/office/officeart/2005/8/layout/lProcess3"/>
    <dgm:cxn modelId="{9A946BED-DA14-467E-BFDF-41971F2D8B3C}" type="presParOf" srcId="{500E4AAB-A114-46CE-91B4-3F78E72C8B77}" destId="{C87D1FE9-39EB-4961-B4A0-DC1834EDE92F}" srcOrd="3" destOrd="0" presId="urn:microsoft.com/office/officeart/2005/8/layout/lProcess3"/>
    <dgm:cxn modelId="{853F1AB8-B27E-4D97-BD2E-FABCECA752F2}" type="presParOf" srcId="{500E4AAB-A114-46CE-91B4-3F78E72C8B77}" destId="{8504270B-7B3A-4780-BE2B-752F40D1CB7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C735C5-164C-4821-A941-E833A183177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71F7718-680E-4185-B870-5CDB63F146FA}">
      <dgm:prSet phldrT="[Texto]" custT="1"/>
      <dgm:spPr/>
      <dgm:t>
        <a:bodyPr/>
        <a:lstStyle/>
        <a:p>
          <a:pPr algn="ctr">
            <a:buFont typeface="+mj-lt"/>
            <a:buAutoNum type="alphaLcPeriod"/>
          </a:pPr>
          <a:r>
            <a:rPr lang="es-MX" sz="1800" dirty="0"/>
            <a:t> </a:t>
          </a:r>
          <a:r>
            <a:rPr lang="es-MX" sz="2400" b="1" dirty="0"/>
            <a:t>12 </a:t>
          </a:r>
          <a:r>
            <a:rPr lang="es-MX" sz="1800" dirty="0"/>
            <a:t>Comisiones accidentales</a:t>
          </a:r>
          <a:endParaRPr lang="es-CO" sz="1800" dirty="0"/>
        </a:p>
      </dgm:t>
    </dgm:pt>
    <dgm:pt modelId="{351727EB-F398-440B-AEBE-1F402BA8B65C}" type="parTrans" cxnId="{909B8EF9-9EAD-441E-AA9E-9E445CC3337C}">
      <dgm:prSet/>
      <dgm:spPr/>
      <dgm:t>
        <a:bodyPr/>
        <a:lstStyle/>
        <a:p>
          <a:pPr algn="ctr"/>
          <a:endParaRPr lang="es-CO"/>
        </a:p>
      </dgm:t>
    </dgm:pt>
    <dgm:pt modelId="{82385EAF-D9F4-4FE7-AD96-EB4962CC39D3}" type="sibTrans" cxnId="{909B8EF9-9EAD-441E-AA9E-9E445CC3337C}">
      <dgm:prSet/>
      <dgm:spPr/>
      <dgm:t>
        <a:bodyPr/>
        <a:lstStyle/>
        <a:p>
          <a:pPr algn="ctr"/>
          <a:endParaRPr lang="es-CO"/>
        </a:p>
      </dgm:t>
    </dgm:pt>
    <dgm:pt modelId="{7EE1BD85-1B91-49FD-A7FF-B4700896B851}">
      <dgm:prSet phldrT="[Texto]" custT="1"/>
      <dgm:spPr/>
      <dgm:t>
        <a:bodyPr/>
        <a:lstStyle/>
        <a:p>
          <a:pPr algn="ctr">
            <a:buFont typeface="+mj-lt"/>
            <a:buAutoNum type="alphaLcPeriod"/>
          </a:pPr>
          <a:r>
            <a:rPr lang="es-CO" sz="2800" b="1" dirty="0"/>
            <a:t>2</a:t>
          </a:r>
          <a:r>
            <a:rPr lang="es-CO" sz="1400" dirty="0"/>
            <a:t> Subcomisiones de vigilancia</a:t>
          </a:r>
        </a:p>
      </dgm:t>
    </dgm:pt>
    <dgm:pt modelId="{EF1D3ECB-DCBC-4B42-AE99-F5A76BB3711F}" type="parTrans" cxnId="{5EE474B3-1936-41BD-9FEE-9FCB1D38562E}">
      <dgm:prSet/>
      <dgm:spPr/>
      <dgm:t>
        <a:bodyPr/>
        <a:lstStyle/>
        <a:p>
          <a:pPr algn="ctr"/>
          <a:endParaRPr lang="es-CO"/>
        </a:p>
      </dgm:t>
    </dgm:pt>
    <dgm:pt modelId="{470A7119-0592-4F88-8B7E-E9425B4C6818}" type="sibTrans" cxnId="{5EE474B3-1936-41BD-9FEE-9FCB1D38562E}">
      <dgm:prSet/>
      <dgm:spPr/>
      <dgm:t>
        <a:bodyPr/>
        <a:lstStyle/>
        <a:p>
          <a:pPr algn="ctr"/>
          <a:endParaRPr lang="es-CO"/>
        </a:p>
      </dgm:t>
    </dgm:pt>
    <dgm:pt modelId="{73CA757A-D901-42FB-BEB9-14C036F91912}">
      <dgm:prSet phldrT="[Texto]" custT="1"/>
      <dgm:spPr/>
      <dgm:t>
        <a:bodyPr/>
        <a:lstStyle/>
        <a:p>
          <a:pPr algn="ctr">
            <a:buFont typeface="+mj-lt"/>
            <a:buAutoNum type="alphaLcPeriod"/>
          </a:pPr>
          <a:r>
            <a:rPr lang="es-MX" sz="2400" b="1" dirty="0"/>
            <a:t>51</a:t>
          </a:r>
          <a:r>
            <a:rPr lang="es-MX" sz="1400" dirty="0"/>
            <a:t> notas de estilo</a:t>
          </a:r>
          <a:endParaRPr lang="es-CO" sz="1400" dirty="0"/>
        </a:p>
      </dgm:t>
    </dgm:pt>
    <dgm:pt modelId="{6DDC1D8B-214C-4731-8E87-56E1239E3F15}" type="parTrans" cxnId="{7E8B5D36-80C8-4E51-B02D-877DBD5B7CAE}">
      <dgm:prSet/>
      <dgm:spPr/>
      <dgm:t>
        <a:bodyPr/>
        <a:lstStyle/>
        <a:p>
          <a:pPr algn="ctr"/>
          <a:endParaRPr lang="es-CO"/>
        </a:p>
      </dgm:t>
    </dgm:pt>
    <dgm:pt modelId="{3DE7EF99-73E7-4812-9C64-1EA7C2866001}" type="sibTrans" cxnId="{7E8B5D36-80C8-4E51-B02D-877DBD5B7CAE}">
      <dgm:prSet/>
      <dgm:spPr/>
      <dgm:t>
        <a:bodyPr/>
        <a:lstStyle/>
        <a:p>
          <a:pPr algn="ctr"/>
          <a:endParaRPr lang="es-CO"/>
        </a:p>
      </dgm:t>
    </dgm:pt>
    <dgm:pt modelId="{CDF187B9-9BC2-4D2E-9BD0-FA7AE3725417}">
      <dgm:prSet phldrT="[Texto]" custT="1"/>
      <dgm:spPr/>
      <dgm:t>
        <a:bodyPr/>
        <a:lstStyle/>
        <a:p>
          <a:pPr algn="ctr">
            <a:buFont typeface="+mj-lt"/>
            <a:buAutoNum type="alphaLcPeriod"/>
          </a:pPr>
          <a:r>
            <a:rPr lang="es-CO" sz="2400" b="1" dirty="0"/>
            <a:t>986 </a:t>
          </a:r>
          <a:r>
            <a:rPr lang="es-CO" sz="1800" dirty="0"/>
            <a:t>actos administrativos</a:t>
          </a:r>
        </a:p>
      </dgm:t>
    </dgm:pt>
    <dgm:pt modelId="{BE3F7851-8F57-4F8B-9472-EB3E14BA333D}" type="parTrans" cxnId="{2A28EFE4-A362-4D81-A6F5-12829322F544}">
      <dgm:prSet/>
      <dgm:spPr/>
      <dgm:t>
        <a:bodyPr/>
        <a:lstStyle/>
        <a:p>
          <a:pPr algn="ctr"/>
          <a:endParaRPr lang="es-CO"/>
        </a:p>
      </dgm:t>
    </dgm:pt>
    <dgm:pt modelId="{6156D3FA-9234-4D53-B6A4-F170DC8C6C2E}" type="sibTrans" cxnId="{2A28EFE4-A362-4D81-A6F5-12829322F544}">
      <dgm:prSet/>
      <dgm:spPr/>
      <dgm:t>
        <a:bodyPr/>
        <a:lstStyle/>
        <a:p>
          <a:pPr algn="ctr"/>
          <a:endParaRPr lang="es-CO"/>
        </a:p>
      </dgm:t>
    </dgm:pt>
    <dgm:pt modelId="{00C52CEB-F734-4F54-944A-F1B7C6351D25}">
      <dgm:prSet phldrT="[Texto]" custT="1"/>
      <dgm:spPr/>
      <dgm:t>
        <a:bodyPr/>
        <a:lstStyle/>
        <a:p>
          <a:pPr algn="ctr"/>
          <a:r>
            <a:rPr lang="es-CO" sz="1800" dirty="0"/>
            <a:t>Mesas de dialogo Regional</a:t>
          </a:r>
        </a:p>
      </dgm:t>
    </dgm:pt>
    <dgm:pt modelId="{D1E702FB-6CB2-49B8-9D07-E88519E0076D}" type="parTrans" cxnId="{C512DE10-CFAF-4A9F-AC0E-FA7542B2CC06}">
      <dgm:prSet/>
      <dgm:spPr/>
      <dgm:t>
        <a:bodyPr/>
        <a:lstStyle/>
        <a:p>
          <a:pPr algn="ctr"/>
          <a:endParaRPr lang="es-CO"/>
        </a:p>
      </dgm:t>
    </dgm:pt>
    <dgm:pt modelId="{EC384D8B-D750-4544-9D14-3B0676EB2B5C}" type="sibTrans" cxnId="{C512DE10-CFAF-4A9F-AC0E-FA7542B2CC06}">
      <dgm:prSet/>
      <dgm:spPr/>
      <dgm:t>
        <a:bodyPr/>
        <a:lstStyle/>
        <a:p>
          <a:pPr algn="ctr"/>
          <a:endParaRPr lang="es-CO"/>
        </a:p>
      </dgm:t>
    </dgm:pt>
    <dgm:pt modelId="{22AF3068-0C11-4054-9C4C-1692476B4604}">
      <dgm:prSet phldrT="[Texto]" custT="1"/>
      <dgm:spPr/>
      <dgm:t>
        <a:bodyPr/>
        <a:lstStyle/>
        <a:p>
          <a:pPr algn="ctr"/>
          <a:r>
            <a:rPr lang="es-CO" sz="1800" dirty="0"/>
            <a:t>Gimnasio funcionarios</a:t>
          </a:r>
        </a:p>
      </dgm:t>
    </dgm:pt>
    <dgm:pt modelId="{0A08E5D9-E68E-47DE-B854-67415EDA7FFB}" type="parTrans" cxnId="{F7B36045-0E27-4A5F-AD6F-846E7DEB2636}">
      <dgm:prSet/>
      <dgm:spPr/>
      <dgm:t>
        <a:bodyPr/>
        <a:lstStyle/>
        <a:p>
          <a:pPr algn="ctr"/>
          <a:endParaRPr lang="es-CO"/>
        </a:p>
      </dgm:t>
    </dgm:pt>
    <dgm:pt modelId="{089FC8AC-F954-4DD2-A896-5B3B26144CFC}" type="sibTrans" cxnId="{F7B36045-0E27-4A5F-AD6F-846E7DEB2636}">
      <dgm:prSet/>
      <dgm:spPr/>
      <dgm:t>
        <a:bodyPr/>
        <a:lstStyle/>
        <a:p>
          <a:pPr algn="ctr"/>
          <a:endParaRPr lang="es-CO"/>
        </a:p>
      </dgm:t>
    </dgm:pt>
    <dgm:pt modelId="{6D5885A7-712F-4A7F-860F-F27B32BF0D6D}">
      <dgm:prSet phldrT="[Texto]" custT="1"/>
      <dgm:spPr/>
      <dgm:t>
        <a:bodyPr/>
        <a:lstStyle/>
        <a:p>
          <a:pPr algn="ctr">
            <a:buFont typeface="+mj-lt"/>
            <a:buAutoNum type="alphaLcPeriod"/>
          </a:pPr>
          <a:r>
            <a:rPr lang="es-CO" sz="2000" b="1" dirty="0"/>
            <a:t>3474 </a:t>
          </a:r>
          <a:r>
            <a:rPr lang="es-CO" sz="1800" dirty="0"/>
            <a:t>usuarios atendidos en biblioteca</a:t>
          </a:r>
        </a:p>
      </dgm:t>
    </dgm:pt>
    <dgm:pt modelId="{23ECA4F1-F79A-4B0B-B1AC-591AC2BEC1B4}" type="sibTrans" cxnId="{9B252D65-6E08-4CB9-941D-07C4B805D13C}">
      <dgm:prSet/>
      <dgm:spPr/>
      <dgm:t>
        <a:bodyPr/>
        <a:lstStyle/>
        <a:p>
          <a:pPr algn="ctr"/>
          <a:endParaRPr lang="es-CO"/>
        </a:p>
      </dgm:t>
    </dgm:pt>
    <dgm:pt modelId="{304C8B18-2C76-490D-A6AE-12FB38107C7F}" type="parTrans" cxnId="{9B252D65-6E08-4CB9-941D-07C4B805D13C}">
      <dgm:prSet/>
      <dgm:spPr/>
      <dgm:t>
        <a:bodyPr/>
        <a:lstStyle/>
        <a:p>
          <a:pPr algn="ctr"/>
          <a:endParaRPr lang="es-CO"/>
        </a:p>
      </dgm:t>
    </dgm:pt>
    <dgm:pt modelId="{60FFA590-04F6-46B8-9C36-0F64179100C1}">
      <dgm:prSet custT="1"/>
      <dgm:spPr/>
      <dgm:t>
        <a:bodyPr/>
        <a:lstStyle/>
        <a:p>
          <a:r>
            <a:rPr lang="es-ES" sz="1400" smtClean="0"/>
            <a:t>Agenda </a:t>
          </a:r>
          <a:r>
            <a:rPr lang="es-ES" sz="1400" dirty="0"/>
            <a:t>conjunta programática </a:t>
          </a:r>
          <a:endParaRPr lang="es-ES" sz="1400" dirty="0"/>
        </a:p>
      </dgm:t>
    </dgm:pt>
    <dgm:pt modelId="{5542E4E3-CB45-4E82-937D-7A4CDB6602B4}" type="parTrans" cxnId="{01C44BD5-A146-4689-B07B-D09CAEAC08CA}">
      <dgm:prSet/>
      <dgm:spPr/>
      <dgm:t>
        <a:bodyPr/>
        <a:lstStyle/>
        <a:p>
          <a:endParaRPr lang="es-ES"/>
        </a:p>
      </dgm:t>
    </dgm:pt>
    <dgm:pt modelId="{19DD258C-3FA7-4481-A34C-614621676D14}" type="sibTrans" cxnId="{01C44BD5-A146-4689-B07B-D09CAEAC08CA}">
      <dgm:prSet/>
      <dgm:spPr/>
      <dgm:t>
        <a:bodyPr/>
        <a:lstStyle/>
        <a:p>
          <a:endParaRPr lang="es-ES"/>
        </a:p>
      </dgm:t>
    </dgm:pt>
    <dgm:pt modelId="{ACC38B0C-357A-4AD7-8552-C2945A15CB84}">
      <dgm:prSet custT="1"/>
      <dgm:spPr/>
      <dgm:t>
        <a:bodyPr/>
        <a:lstStyle/>
        <a:p>
          <a:r>
            <a:rPr lang="es-ES" sz="1400" dirty="0"/>
            <a:t>Asamblea Ciudadana Itinerante</a:t>
          </a:r>
          <a:endParaRPr lang="es-ES" sz="1400" dirty="0"/>
        </a:p>
      </dgm:t>
    </dgm:pt>
    <dgm:pt modelId="{74EAB561-6202-4844-B177-0B8D8B3CD0F3}" type="parTrans" cxnId="{373DDE89-0B15-4E61-8E6E-CF3767D2A936}">
      <dgm:prSet/>
      <dgm:spPr/>
      <dgm:t>
        <a:bodyPr/>
        <a:lstStyle/>
        <a:p>
          <a:endParaRPr lang="es-ES"/>
        </a:p>
      </dgm:t>
    </dgm:pt>
    <dgm:pt modelId="{A08F6CAB-B69C-405C-9B47-595F54ACEB94}" type="sibTrans" cxnId="{373DDE89-0B15-4E61-8E6E-CF3767D2A936}">
      <dgm:prSet/>
      <dgm:spPr/>
      <dgm:t>
        <a:bodyPr/>
        <a:lstStyle/>
        <a:p>
          <a:endParaRPr lang="es-ES"/>
        </a:p>
      </dgm:t>
    </dgm:pt>
    <dgm:pt modelId="{88C170B1-144C-4853-88BC-B28105E65CFA}" type="pres">
      <dgm:prSet presAssocID="{83C735C5-164C-4821-A941-E833A183177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B675282-5783-4CA6-9926-24E58B17A0A4}" type="pres">
      <dgm:prSet presAssocID="{771F7718-680E-4185-B870-5CDB63F146FA}" presName="horFlow" presStyleCnt="0"/>
      <dgm:spPr/>
    </dgm:pt>
    <dgm:pt modelId="{6926EB56-769B-42CB-B1FB-3F4EFBEAC6DB}" type="pres">
      <dgm:prSet presAssocID="{771F7718-680E-4185-B870-5CDB63F146FA}" presName="bigChev" presStyleLbl="node1" presStyleIdx="0" presStyleCnt="3" custLinFactNeighborX="8731" custLinFactNeighborY="-256"/>
      <dgm:spPr/>
      <dgm:t>
        <a:bodyPr/>
        <a:lstStyle/>
        <a:p>
          <a:endParaRPr lang="es-ES"/>
        </a:p>
      </dgm:t>
    </dgm:pt>
    <dgm:pt modelId="{BA6715D8-FAA7-4990-9577-0E13ADF1107A}" type="pres">
      <dgm:prSet presAssocID="{EF1D3ECB-DCBC-4B42-AE99-F5A76BB3711F}" presName="parTrans" presStyleCnt="0"/>
      <dgm:spPr/>
    </dgm:pt>
    <dgm:pt modelId="{E2F9521F-6DE7-49B4-AAA3-1397CE442F18}" type="pres">
      <dgm:prSet presAssocID="{7EE1BD85-1B91-49FD-A7FF-B4700896B851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B6067D-458D-4C79-8E7D-72C2050D5E9A}" type="pres">
      <dgm:prSet presAssocID="{470A7119-0592-4F88-8B7E-E9425B4C6818}" presName="sibTrans" presStyleCnt="0"/>
      <dgm:spPr/>
    </dgm:pt>
    <dgm:pt modelId="{CD44E03B-23A0-4B6D-9406-12D36FD1AE50}" type="pres">
      <dgm:prSet presAssocID="{73CA757A-D901-42FB-BEB9-14C036F91912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460EF5-B708-4E54-A34F-43EEE72CC5DB}" type="pres">
      <dgm:prSet presAssocID="{771F7718-680E-4185-B870-5CDB63F146FA}" presName="vSp" presStyleCnt="0"/>
      <dgm:spPr/>
    </dgm:pt>
    <dgm:pt modelId="{186502AB-1E86-4E85-99D1-6443785225E3}" type="pres">
      <dgm:prSet presAssocID="{6D5885A7-712F-4A7F-860F-F27B32BF0D6D}" presName="horFlow" presStyleCnt="0"/>
      <dgm:spPr/>
    </dgm:pt>
    <dgm:pt modelId="{83C8E7BF-5938-4597-9558-11DC93DBF14C}" type="pres">
      <dgm:prSet presAssocID="{6D5885A7-712F-4A7F-860F-F27B32BF0D6D}" presName="bigChev" presStyleLbl="node1" presStyleIdx="1" presStyleCnt="3"/>
      <dgm:spPr/>
      <dgm:t>
        <a:bodyPr/>
        <a:lstStyle/>
        <a:p>
          <a:endParaRPr lang="es-ES"/>
        </a:p>
      </dgm:t>
    </dgm:pt>
    <dgm:pt modelId="{E38BBD0D-9E7D-4E5C-9DB0-903A62C1284C}" type="pres">
      <dgm:prSet presAssocID="{74EAB561-6202-4844-B177-0B8D8B3CD0F3}" presName="parTrans" presStyleCnt="0"/>
      <dgm:spPr/>
    </dgm:pt>
    <dgm:pt modelId="{A9B276ED-6432-4A37-B450-C2277F9B49E1}" type="pres">
      <dgm:prSet presAssocID="{ACC38B0C-357A-4AD7-8552-C2945A15CB84}" presName="node" presStyleLbl="alignAccFollowNode1" presStyleIdx="2" presStyleCnt="6">
        <dgm:presLayoutVars>
          <dgm:bulletEnabled val="1"/>
        </dgm:presLayoutVars>
      </dgm:prSet>
      <dgm:spPr/>
    </dgm:pt>
    <dgm:pt modelId="{AE0273F2-AB18-4424-9E5D-26896EEB5E6D}" type="pres">
      <dgm:prSet presAssocID="{A08F6CAB-B69C-405C-9B47-595F54ACEB94}" presName="sibTrans" presStyleCnt="0"/>
      <dgm:spPr/>
    </dgm:pt>
    <dgm:pt modelId="{82CCC288-317E-4CA5-AE0F-55FC6F6D0042}" type="pres">
      <dgm:prSet presAssocID="{60FFA590-04F6-46B8-9C36-0F64179100C1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0821EB-A661-4C16-B2AA-968A5E0F54DE}" type="pres">
      <dgm:prSet presAssocID="{6D5885A7-712F-4A7F-860F-F27B32BF0D6D}" presName="vSp" presStyleCnt="0"/>
      <dgm:spPr/>
    </dgm:pt>
    <dgm:pt modelId="{500E4AAB-A114-46CE-91B4-3F78E72C8B77}" type="pres">
      <dgm:prSet presAssocID="{CDF187B9-9BC2-4D2E-9BD0-FA7AE3725417}" presName="horFlow" presStyleCnt="0"/>
      <dgm:spPr/>
    </dgm:pt>
    <dgm:pt modelId="{DB0B247D-48AD-45EA-BC19-D415D957608D}" type="pres">
      <dgm:prSet presAssocID="{CDF187B9-9BC2-4D2E-9BD0-FA7AE3725417}" presName="bigChev" presStyleLbl="node1" presStyleIdx="2" presStyleCnt="3"/>
      <dgm:spPr/>
      <dgm:t>
        <a:bodyPr/>
        <a:lstStyle/>
        <a:p>
          <a:endParaRPr lang="es-ES"/>
        </a:p>
      </dgm:t>
    </dgm:pt>
    <dgm:pt modelId="{5F7BEA41-5F2D-4857-9DF8-70099C26D3E1}" type="pres">
      <dgm:prSet presAssocID="{D1E702FB-6CB2-49B8-9D07-E88519E0076D}" presName="parTrans" presStyleCnt="0"/>
      <dgm:spPr/>
    </dgm:pt>
    <dgm:pt modelId="{2E5591BD-E7C7-4453-B246-4A50203196F1}" type="pres">
      <dgm:prSet presAssocID="{00C52CEB-F734-4F54-944A-F1B7C6351D25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D1FE9-39EB-4961-B4A0-DC1834EDE92F}" type="pres">
      <dgm:prSet presAssocID="{EC384D8B-D750-4544-9D14-3B0676EB2B5C}" presName="sibTrans" presStyleCnt="0"/>
      <dgm:spPr/>
    </dgm:pt>
    <dgm:pt modelId="{8504270B-7B3A-4780-BE2B-752F40D1CB7B}" type="pres">
      <dgm:prSet presAssocID="{22AF3068-0C11-4054-9C4C-1692476B4604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03128E-9148-4671-9080-28606BC49245}" type="presOf" srcId="{ACC38B0C-357A-4AD7-8552-C2945A15CB84}" destId="{A9B276ED-6432-4A37-B450-C2277F9B49E1}" srcOrd="0" destOrd="0" presId="urn:microsoft.com/office/officeart/2005/8/layout/lProcess3"/>
    <dgm:cxn modelId="{909B8EF9-9EAD-441E-AA9E-9E445CC3337C}" srcId="{83C735C5-164C-4821-A941-E833A1831777}" destId="{771F7718-680E-4185-B870-5CDB63F146FA}" srcOrd="0" destOrd="0" parTransId="{351727EB-F398-440B-AEBE-1F402BA8B65C}" sibTransId="{82385EAF-D9F4-4FE7-AD96-EB4962CC39D3}"/>
    <dgm:cxn modelId="{373DDE89-0B15-4E61-8E6E-CF3767D2A936}" srcId="{6D5885A7-712F-4A7F-860F-F27B32BF0D6D}" destId="{ACC38B0C-357A-4AD7-8552-C2945A15CB84}" srcOrd="0" destOrd="0" parTransId="{74EAB561-6202-4844-B177-0B8D8B3CD0F3}" sibTransId="{A08F6CAB-B69C-405C-9B47-595F54ACEB94}"/>
    <dgm:cxn modelId="{F7B36045-0E27-4A5F-AD6F-846E7DEB2636}" srcId="{CDF187B9-9BC2-4D2E-9BD0-FA7AE3725417}" destId="{22AF3068-0C11-4054-9C4C-1692476B4604}" srcOrd="1" destOrd="0" parTransId="{0A08E5D9-E68E-47DE-B854-67415EDA7FFB}" sibTransId="{089FC8AC-F954-4DD2-A896-5B3B26144CFC}"/>
    <dgm:cxn modelId="{A98F922B-2F2F-4D90-9D79-1739CDDC56CA}" type="presOf" srcId="{CDF187B9-9BC2-4D2E-9BD0-FA7AE3725417}" destId="{DB0B247D-48AD-45EA-BC19-D415D957608D}" srcOrd="0" destOrd="0" presId="urn:microsoft.com/office/officeart/2005/8/layout/lProcess3"/>
    <dgm:cxn modelId="{0B19BEAD-0CBC-4676-8463-F5D6C161D159}" type="presOf" srcId="{7EE1BD85-1B91-49FD-A7FF-B4700896B851}" destId="{E2F9521F-6DE7-49B4-AAA3-1397CE442F18}" srcOrd="0" destOrd="0" presId="urn:microsoft.com/office/officeart/2005/8/layout/lProcess3"/>
    <dgm:cxn modelId="{01C44BD5-A146-4689-B07B-D09CAEAC08CA}" srcId="{6D5885A7-712F-4A7F-860F-F27B32BF0D6D}" destId="{60FFA590-04F6-46B8-9C36-0F64179100C1}" srcOrd="1" destOrd="0" parTransId="{5542E4E3-CB45-4E82-937D-7A4CDB6602B4}" sibTransId="{19DD258C-3FA7-4481-A34C-614621676D14}"/>
    <dgm:cxn modelId="{D98BD6A5-E43D-412B-A6CF-053B7B636CD3}" type="presOf" srcId="{6D5885A7-712F-4A7F-860F-F27B32BF0D6D}" destId="{83C8E7BF-5938-4597-9558-11DC93DBF14C}" srcOrd="0" destOrd="0" presId="urn:microsoft.com/office/officeart/2005/8/layout/lProcess3"/>
    <dgm:cxn modelId="{5EE474B3-1936-41BD-9FEE-9FCB1D38562E}" srcId="{771F7718-680E-4185-B870-5CDB63F146FA}" destId="{7EE1BD85-1B91-49FD-A7FF-B4700896B851}" srcOrd="0" destOrd="0" parTransId="{EF1D3ECB-DCBC-4B42-AE99-F5A76BB3711F}" sibTransId="{470A7119-0592-4F88-8B7E-E9425B4C6818}"/>
    <dgm:cxn modelId="{2CC3855E-AF3D-4C1E-A6E8-938691D44699}" type="presOf" srcId="{00C52CEB-F734-4F54-944A-F1B7C6351D25}" destId="{2E5591BD-E7C7-4453-B246-4A50203196F1}" srcOrd="0" destOrd="0" presId="urn:microsoft.com/office/officeart/2005/8/layout/lProcess3"/>
    <dgm:cxn modelId="{A8ABAF3B-40A7-4FD2-A1A6-765DA64F2276}" type="presOf" srcId="{22AF3068-0C11-4054-9C4C-1692476B4604}" destId="{8504270B-7B3A-4780-BE2B-752F40D1CB7B}" srcOrd="0" destOrd="0" presId="urn:microsoft.com/office/officeart/2005/8/layout/lProcess3"/>
    <dgm:cxn modelId="{089A178F-84D7-4E30-BB07-3F6BA2DC3F5D}" type="presOf" srcId="{73CA757A-D901-42FB-BEB9-14C036F91912}" destId="{CD44E03B-23A0-4B6D-9406-12D36FD1AE50}" srcOrd="0" destOrd="0" presId="urn:microsoft.com/office/officeart/2005/8/layout/lProcess3"/>
    <dgm:cxn modelId="{16AC400E-8850-4FDF-B603-F44E94449E99}" type="presOf" srcId="{60FFA590-04F6-46B8-9C36-0F64179100C1}" destId="{82CCC288-317E-4CA5-AE0F-55FC6F6D0042}" srcOrd="0" destOrd="0" presId="urn:microsoft.com/office/officeart/2005/8/layout/lProcess3"/>
    <dgm:cxn modelId="{B9B37C36-3161-43DA-AF97-F2E6D3E10595}" type="presOf" srcId="{771F7718-680E-4185-B870-5CDB63F146FA}" destId="{6926EB56-769B-42CB-B1FB-3F4EFBEAC6DB}" srcOrd="0" destOrd="0" presId="urn:microsoft.com/office/officeart/2005/8/layout/lProcess3"/>
    <dgm:cxn modelId="{2A28EFE4-A362-4D81-A6F5-12829322F544}" srcId="{83C735C5-164C-4821-A941-E833A1831777}" destId="{CDF187B9-9BC2-4D2E-9BD0-FA7AE3725417}" srcOrd="2" destOrd="0" parTransId="{BE3F7851-8F57-4F8B-9472-EB3E14BA333D}" sibTransId="{6156D3FA-9234-4D53-B6A4-F170DC8C6C2E}"/>
    <dgm:cxn modelId="{9B252D65-6E08-4CB9-941D-07C4B805D13C}" srcId="{83C735C5-164C-4821-A941-E833A1831777}" destId="{6D5885A7-712F-4A7F-860F-F27B32BF0D6D}" srcOrd="1" destOrd="0" parTransId="{304C8B18-2C76-490D-A6AE-12FB38107C7F}" sibTransId="{23ECA4F1-F79A-4B0B-B1AC-591AC2BEC1B4}"/>
    <dgm:cxn modelId="{7E8B5D36-80C8-4E51-B02D-877DBD5B7CAE}" srcId="{771F7718-680E-4185-B870-5CDB63F146FA}" destId="{73CA757A-D901-42FB-BEB9-14C036F91912}" srcOrd="1" destOrd="0" parTransId="{6DDC1D8B-214C-4731-8E87-56E1239E3F15}" sibTransId="{3DE7EF99-73E7-4812-9C64-1EA7C2866001}"/>
    <dgm:cxn modelId="{08B7A07F-B3C6-42AB-B0A6-5606446D922E}" type="presOf" srcId="{83C735C5-164C-4821-A941-E833A1831777}" destId="{88C170B1-144C-4853-88BC-B28105E65CFA}" srcOrd="0" destOrd="0" presId="urn:microsoft.com/office/officeart/2005/8/layout/lProcess3"/>
    <dgm:cxn modelId="{C512DE10-CFAF-4A9F-AC0E-FA7542B2CC06}" srcId="{CDF187B9-9BC2-4D2E-9BD0-FA7AE3725417}" destId="{00C52CEB-F734-4F54-944A-F1B7C6351D25}" srcOrd="0" destOrd="0" parTransId="{D1E702FB-6CB2-49B8-9D07-E88519E0076D}" sibTransId="{EC384D8B-D750-4544-9D14-3B0676EB2B5C}"/>
    <dgm:cxn modelId="{7CD74BA2-F62F-4309-8A16-FF47309F8A4F}" type="presParOf" srcId="{88C170B1-144C-4853-88BC-B28105E65CFA}" destId="{8B675282-5783-4CA6-9926-24E58B17A0A4}" srcOrd="0" destOrd="0" presId="urn:microsoft.com/office/officeart/2005/8/layout/lProcess3"/>
    <dgm:cxn modelId="{9FACB067-9506-4751-B04F-BB810428A43D}" type="presParOf" srcId="{8B675282-5783-4CA6-9926-24E58B17A0A4}" destId="{6926EB56-769B-42CB-B1FB-3F4EFBEAC6DB}" srcOrd="0" destOrd="0" presId="urn:microsoft.com/office/officeart/2005/8/layout/lProcess3"/>
    <dgm:cxn modelId="{E7F414E5-363B-4C5C-95BE-64C7CB3431BB}" type="presParOf" srcId="{8B675282-5783-4CA6-9926-24E58B17A0A4}" destId="{BA6715D8-FAA7-4990-9577-0E13ADF1107A}" srcOrd="1" destOrd="0" presId="urn:microsoft.com/office/officeart/2005/8/layout/lProcess3"/>
    <dgm:cxn modelId="{788363AA-8EAD-4D1F-851C-F7A25AE7787C}" type="presParOf" srcId="{8B675282-5783-4CA6-9926-24E58B17A0A4}" destId="{E2F9521F-6DE7-49B4-AAA3-1397CE442F18}" srcOrd="2" destOrd="0" presId="urn:microsoft.com/office/officeart/2005/8/layout/lProcess3"/>
    <dgm:cxn modelId="{494FCF8D-05F3-4CAA-B968-FFC0A4ADD556}" type="presParOf" srcId="{8B675282-5783-4CA6-9926-24E58B17A0A4}" destId="{A1B6067D-458D-4C79-8E7D-72C2050D5E9A}" srcOrd="3" destOrd="0" presId="urn:microsoft.com/office/officeart/2005/8/layout/lProcess3"/>
    <dgm:cxn modelId="{B2C718A5-F1A9-4D8E-8293-705CB3847AB7}" type="presParOf" srcId="{8B675282-5783-4CA6-9926-24E58B17A0A4}" destId="{CD44E03B-23A0-4B6D-9406-12D36FD1AE50}" srcOrd="4" destOrd="0" presId="urn:microsoft.com/office/officeart/2005/8/layout/lProcess3"/>
    <dgm:cxn modelId="{DB6C3CB9-6552-49AF-9F4D-81B724B42373}" type="presParOf" srcId="{88C170B1-144C-4853-88BC-B28105E65CFA}" destId="{55460EF5-B708-4E54-A34F-43EEE72CC5DB}" srcOrd="1" destOrd="0" presId="urn:microsoft.com/office/officeart/2005/8/layout/lProcess3"/>
    <dgm:cxn modelId="{996B8560-9576-4875-BE70-C6F63BEFC1A3}" type="presParOf" srcId="{88C170B1-144C-4853-88BC-B28105E65CFA}" destId="{186502AB-1E86-4E85-99D1-6443785225E3}" srcOrd="2" destOrd="0" presId="urn:microsoft.com/office/officeart/2005/8/layout/lProcess3"/>
    <dgm:cxn modelId="{2F1E482A-1D83-4D7C-90E5-E78AFD324D79}" type="presParOf" srcId="{186502AB-1E86-4E85-99D1-6443785225E3}" destId="{83C8E7BF-5938-4597-9558-11DC93DBF14C}" srcOrd="0" destOrd="0" presId="urn:microsoft.com/office/officeart/2005/8/layout/lProcess3"/>
    <dgm:cxn modelId="{2BBB4167-EC0E-485B-94F9-8C9A8F748CF0}" type="presParOf" srcId="{186502AB-1E86-4E85-99D1-6443785225E3}" destId="{E38BBD0D-9E7D-4E5C-9DB0-903A62C1284C}" srcOrd="1" destOrd="0" presId="urn:microsoft.com/office/officeart/2005/8/layout/lProcess3"/>
    <dgm:cxn modelId="{E7D8FA75-4A82-457E-90CD-E6865E44B4F2}" type="presParOf" srcId="{186502AB-1E86-4E85-99D1-6443785225E3}" destId="{A9B276ED-6432-4A37-B450-C2277F9B49E1}" srcOrd="2" destOrd="0" presId="urn:microsoft.com/office/officeart/2005/8/layout/lProcess3"/>
    <dgm:cxn modelId="{997235C8-48FA-4F2B-97D4-BC85BF828E50}" type="presParOf" srcId="{186502AB-1E86-4E85-99D1-6443785225E3}" destId="{AE0273F2-AB18-4424-9E5D-26896EEB5E6D}" srcOrd="3" destOrd="0" presId="urn:microsoft.com/office/officeart/2005/8/layout/lProcess3"/>
    <dgm:cxn modelId="{1AD0C1DF-27D4-45A0-B76A-E737FA8AE947}" type="presParOf" srcId="{186502AB-1E86-4E85-99D1-6443785225E3}" destId="{82CCC288-317E-4CA5-AE0F-55FC6F6D0042}" srcOrd="4" destOrd="0" presId="urn:microsoft.com/office/officeart/2005/8/layout/lProcess3"/>
    <dgm:cxn modelId="{5B409365-2A7A-46FE-B94E-B75C84F6034C}" type="presParOf" srcId="{88C170B1-144C-4853-88BC-B28105E65CFA}" destId="{5D0821EB-A661-4C16-B2AA-968A5E0F54DE}" srcOrd="3" destOrd="0" presId="urn:microsoft.com/office/officeart/2005/8/layout/lProcess3"/>
    <dgm:cxn modelId="{AD85D5A3-6571-47BE-8426-3A8B848A7F36}" type="presParOf" srcId="{88C170B1-144C-4853-88BC-B28105E65CFA}" destId="{500E4AAB-A114-46CE-91B4-3F78E72C8B77}" srcOrd="4" destOrd="0" presId="urn:microsoft.com/office/officeart/2005/8/layout/lProcess3"/>
    <dgm:cxn modelId="{95BE0729-4D73-480C-8070-8BD404EF2229}" type="presParOf" srcId="{500E4AAB-A114-46CE-91B4-3F78E72C8B77}" destId="{DB0B247D-48AD-45EA-BC19-D415D957608D}" srcOrd="0" destOrd="0" presId="urn:microsoft.com/office/officeart/2005/8/layout/lProcess3"/>
    <dgm:cxn modelId="{38F0F776-31FF-422F-8233-DCDD50B3DC5B}" type="presParOf" srcId="{500E4AAB-A114-46CE-91B4-3F78E72C8B77}" destId="{5F7BEA41-5F2D-4857-9DF8-70099C26D3E1}" srcOrd="1" destOrd="0" presId="urn:microsoft.com/office/officeart/2005/8/layout/lProcess3"/>
    <dgm:cxn modelId="{B891E7B8-B2CA-4467-9379-EF578AF5EDA0}" type="presParOf" srcId="{500E4AAB-A114-46CE-91B4-3F78E72C8B77}" destId="{2E5591BD-E7C7-4453-B246-4A50203196F1}" srcOrd="2" destOrd="0" presId="urn:microsoft.com/office/officeart/2005/8/layout/lProcess3"/>
    <dgm:cxn modelId="{9A946BED-DA14-467E-BFDF-41971F2D8B3C}" type="presParOf" srcId="{500E4AAB-A114-46CE-91B4-3F78E72C8B77}" destId="{C87D1FE9-39EB-4961-B4A0-DC1834EDE92F}" srcOrd="3" destOrd="0" presId="urn:microsoft.com/office/officeart/2005/8/layout/lProcess3"/>
    <dgm:cxn modelId="{853F1AB8-B27E-4D97-BD2E-FABCECA752F2}" type="presParOf" srcId="{500E4AAB-A114-46CE-91B4-3F78E72C8B77}" destId="{8504270B-7B3A-4780-BE2B-752F40D1CB7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6EB56-769B-42CB-B1FB-3F4EFBEAC6DB}">
      <dsp:nvSpPr>
        <dsp:cNvPr id="0" name=""/>
        <dsp:cNvSpPr/>
      </dsp:nvSpPr>
      <dsp:spPr>
        <a:xfrm>
          <a:off x="1293" y="374048"/>
          <a:ext cx="1998272" cy="799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s-CO" sz="1400" kern="1200" dirty="0"/>
            <a:t>Mujer</a:t>
          </a:r>
        </a:p>
      </dsp:txBody>
      <dsp:txXfrm>
        <a:off x="400947" y="374048"/>
        <a:ext cx="1198964" cy="799308"/>
      </dsp:txXfrm>
    </dsp:sp>
    <dsp:sp modelId="{E2F9521F-6DE7-49B4-AAA3-1397CE442F18}">
      <dsp:nvSpPr>
        <dsp:cNvPr id="0" name=""/>
        <dsp:cNvSpPr/>
      </dsp:nvSpPr>
      <dsp:spPr>
        <a:xfrm>
          <a:off x="1739790" y="441989"/>
          <a:ext cx="1658565" cy="6634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s-MX" sz="1400" kern="1200" dirty="0"/>
            <a:t>Alcaldías Locales</a:t>
          </a:r>
          <a:endParaRPr lang="es-CO" sz="1400" kern="1200" dirty="0"/>
        </a:p>
      </dsp:txBody>
      <dsp:txXfrm>
        <a:off x="2071503" y="441989"/>
        <a:ext cx="995139" cy="663426"/>
      </dsp:txXfrm>
    </dsp:sp>
    <dsp:sp modelId="{CD44E03B-23A0-4B6D-9406-12D36FD1AE50}">
      <dsp:nvSpPr>
        <dsp:cNvPr id="0" name=""/>
        <dsp:cNvSpPr/>
      </dsp:nvSpPr>
      <dsp:spPr>
        <a:xfrm>
          <a:off x="3166156" y="441989"/>
          <a:ext cx="1658565" cy="6634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s-MX" sz="1400" kern="1200" dirty="0"/>
            <a:t>Salud</a:t>
          </a:r>
          <a:endParaRPr lang="es-CO" sz="1400" kern="1200" dirty="0"/>
        </a:p>
      </dsp:txBody>
      <dsp:txXfrm>
        <a:off x="3497869" y="441989"/>
        <a:ext cx="995139" cy="663426"/>
      </dsp:txXfrm>
    </dsp:sp>
    <dsp:sp modelId="{83C8E7BF-5938-4597-9558-11DC93DBF14C}">
      <dsp:nvSpPr>
        <dsp:cNvPr id="0" name=""/>
        <dsp:cNvSpPr/>
      </dsp:nvSpPr>
      <dsp:spPr>
        <a:xfrm>
          <a:off x="1293" y="1285260"/>
          <a:ext cx="1998272" cy="799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s-MX" sz="1400" kern="1200" dirty="0"/>
            <a:t>Discapacidad</a:t>
          </a:r>
          <a:endParaRPr lang="es-CO" sz="1400" kern="1200" dirty="0"/>
        </a:p>
      </dsp:txBody>
      <dsp:txXfrm>
        <a:off x="400947" y="1285260"/>
        <a:ext cx="1198964" cy="799308"/>
      </dsp:txXfrm>
    </dsp:sp>
    <dsp:sp modelId="{8819A46A-EC92-41C5-B3D8-CAF88A139E0F}">
      <dsp:nvSpPr>
        <dsp:cNvPr id="0" name=""/>
        <dsp:cNvSpPr/>
      </dsp:nvSpPr>
      <dsp:spPr>
        <a:xfrm>
          <a:off x="1739790" y="1353201"/>
          <a:ext cx="1658565" cy="6634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s-MX" sz="1400" kern="1200" dirty="0"/>
            <a:t>Rio Bogotá</a:t>
          </a:r>
          <a:endParaRPr lang="es-CO" sz="1400" kern="1200" dirty="0"/>
        </a:p>
      </dsp:txBody>
      <dsp:txXfrm>
        <a:off x="2071503" y="1353201"/>
        <a:ext cx="995139" cy="663426"/>
      </dsp:txXfrm>
    </dsp:sp>
    <dsp:sp modelId="{A424EA37-EBCA-4A79-890B-68004CE2CA3D}">
      <dsp:nvSpPr>
        <dsp:cNvPr id="0" name=""/>
        <dsp:cNvSpPr/>
      </dsp:nvSpPr>
      <dsp:spPr>
        <a:xfrm>
          <a:off x="3166156" y="1353201"/>
          <a:ext cx="1658565" cy="6634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s-MX" sz="1400" kern="1200" dirty="0"/>
            <a:t>Asistencia y Reparación de Víctimas</a:t>
          </a:r>
          <a:endParaRPr lang="es-CO" sz="1400" kern="1200" dirty="0"/>
        </a:p>
      </dsp:txBody>
      <dsp:txXfrm>
        <a:off x="3497869" y="1353201"/>
        <a:ext cx="995139" cy="663426"/>
      </dsp:txXfrm>
    </dsp:sp>
    <dsp:sp modelId="{DB0B247D-48AD-45EA-BC19-D415D957608D}">
      <dsp:nvSpPr>
        <dsp:cNvPr id="0" name=""/>
        <dsp:cNvSpPr/>
      </dsp:nvSpPr>
      <dsp:spPr>
        <a:xfrm>
          <a:off x="1293" y="2196472"/>
          <a:ext cx="1998272" cy="799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s-MX" sz="1400" kern="1200" dirty="0"/>
            <a:t>Derechos de niños, niñas y adolescentes en Bogotá</a:t>
          </a:r>
          <a:endParaRPr lang="es-CO" sz="1400" kern="1200" dirty="0"/>
        </a:p>
      </dsp:txBody>
      <dsp:txXfrm>
        <a:off x="400947" y="2196472"/>
        <a:ext cx="1198964" cy="799308"/>
      </dsp:txXfrm>
    </dsp:sp>
    <dsp:sp modelId="{2E5591BD-E7C7-4453-B246-4A50203196F1}">
      <dsp:nvSpPr>
        <dsp:cNvPr id="0" name=""/>
        <dsp:cNvSpPr/>
      </dsp:nvSpPr>
      <dsp:spPr>
        <a:xfrm>
          <a:off x="1739790" y="2264413"/>
          <a:ext cx="1658565" cy="6634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Movilidad</a:t>
          </a:r>
        </a:p>
      </dsp:txBody>
      <dsp:txXfrm>
        <a:off x="2071503" y="2264413"/>
        <a:ext cx="995139" cy="663426"/>
      </dsp:txXfrm>
    </dsp:sp>
    <dsp:sp modelId="{8504270B-7B3A-4780-BE2B-752F40D1CB7B}">
      <dsp:nvSpPr>
        <dsp:cNvPr id="0" name=""/>
        <dsp:cNvSpPr/>
      </dsp:nvSpPr>
      <dsp:spPr>
        <a:xfrm>
          <a:off x="3166156" y="2264413"/>
          <a:ext cx="1658565" cy="6634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Seguridad</a:t>
          </a:r>
        </a:p>
      </dsp:txBody>
      <dsp:txXfrm>
        <a:off x="3497869" y="2264413"/>
        <a:ext cx="995139" cy="6634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6EB56-769B-42CB-B1FB-3F4EFBEAC6DB}">
      <dsp:nvSpPr>
        <dsp:cNvPr id="0" name=""/>
        <dsp:cNvSpPr/>
      </dsp:nvSpPr>
      <dsp:spPr>
        <a:xfrm>
          <a:off x="1199690" y="0"/>
          <a:ext cx="2441197" cy="9764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s-MX" sz="1800" kern="1200" dirty="0"/>
            <a:t> </a:t>
          </a:r>
          <a:r>
            <a:rPr lang="es-MX" sz="2400" b="1" kern="1200" dirty="0"/>
            <a:t>12 </a:t>
          </a:r>
          <a:r>
            <a:rPr lang="es-MX" sz="1800" kern="1200" dirty="0"/>
            <a:t>Comisiones accidentales</a:t>
          </a:r>
          <a:endParaRPr lang="es-CO" sz="1800" kern="1200" dirty="0"/>
        </a:p>
      </dsp:txBody>
      <dsp:txXfrm>
        <a:off x="1687929" y="0"/>
        <a:ext cx="1464719" cy="976478"/>
      </dsp:txXfrm>
    </dsp:sp>
    <dsp:sp modelId="{E2F9521F-6DE7-49B4-AAA3-1397CE442F18}">
      <dsp:nvSpPr>
        <dsp:cNvPr id="0" name=""/>
        <dsp:cNvSpPr/>
      </dsp:nvSpPr>
      <dsp:spPr>
        <a:xfrm>
          <a:off x="3295824" y="85497"/>
          <a:ext cx="2026193" cy="8104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s-CO" sz="2800" b="1" kern="1200" dirty="0"/>
            <a:t>2</a:t>
          </a:r>
          <a:r>
            <a:rPr lang="es-CO" sz="1400" kern="1200" dirty="0"/>
            <a:t> Subcomisiones de vigilancia</a:t>
          </a:r>
        </a:p>
      </dsp:txBody>
      <dsp:txXfrm>
        <a:off x="3701063" y="85497"/>
        <a:ext cx="1215716" cy="810477"/>
      </dsp:txXfrm>
    </dsp:sp>
    <dsp:sp modelId="{CD44E03B-23A0-4B6D-9406-12D36FD1AE50}">
      <dsp:nvSpPr>
        <dsp:cNvPr id="0" name=""/>
        <dsp:cNvSpPr/>
      </dsp:nvSpPr>
      <dsp:spPr>
        <a:xfrm>
          <a:off x="5038350" y="85497"/>
          <a:ext cx="2026193" cy="8104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s-MX" sz="2400" b="1" kern="1200" dirty="0"/>
            <a:t>51</a:t>
          </a:r>
          <a:r>
            <a:rPr lang="es-MX" sz="1400" kern="1200" dirty="0"/>
            <a:t> notas de estilo</a:t>
          </a:r>
          <a:endParaRPr lang="es-CO" sz="1400" kern="1200" dirty="0"/>
        </a:p>
      </dsp:txBody>
      <dsp:txXfrm>
        <a:off x="5443589" y="85497"/>
        <a:ext cx="1215716" cy="810477"/>
      </dsp:txXfrm>
    </dsp:sp>
    <dsp:sp modelId="{83C8E7BF-5938-4597-9558-11DC93DBF14C}">
      <dsp:nvSpPr>
        <dsp:cNvPr id="0" name=""/>
        <dsp:cNvSpPr/>
      </dsp:nvSpPr>
      <dsp:spPr>
        <a:xfrm>
          <a:off x="1171982" y="1115683"/>
          <a:ext cx="2441197" cy="9764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s-CO" sz="2000" b="1" kern="1200" dirty="0"/>
            <a:t>3474 </a:t>
          </a:r>
          <a:r>
            <a:rPr lang="es-CO" sz="1800" kern="1200" dirty="0"/>
            <a:t>usuarios atendidos en biblioteca</a:t>
          </a:r>
        </a:p>
      </dsp:txBody>
      <dsp:txXfrm>
        <a:off x="1660221" y="1115683"/>
        <a:ext cx="1464719" cy="976478"/>
      </dsp:txXfrm>
    </dsp:sp>
    <dsp:sp modelId="{A9B276ED-6432-4A37-B450-C2277F9B49E1}">
      <dsp:nvSpPr>
        <dsp:cNvPr id="0" name=""/>
        <dsp:cNvSpPr/>
      </dsp:nvSpPr>
      <dsp:spPr>
        <a:xfrm>
          <a:off x="3295824" y="1198683"/>
          <a:ext cx="2026193" cy="8104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Asamblea Ciudadana Itinerante</a:t>
          </a:r>
          <a:endParaRPr lang="es-ES" sz="1400" kern="1200" dirty="0"/>
        </a:p>
      </dsp:txBody>
      <dsp:txXfrm>
        <a:off x="3701063" y="1198683"/>
        <a:ext cx="1215716" cy="810477"/>
      </dsp:txXfrm>
    </dsp:sp>
    <dsp:sp modelId="{82CCC288-317E-4CA5-AE0F-55FC6F6D0042}">
      <dsp:nvSpPr>
        <dsp:cNvPr id="0" name=""/>
        <dsp:cNvSpPr/>
      </dsp:nvSpPr>
      <dsp:spPr>
        <a:xfrm>
          <a:off x="5038350" y="1198683"/>
          <a:ext cx="2026193" cy="8104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Agenda </a:t>
          </a:r>
          <a:r>
            <a:rPr lang="es-ES" sz="1400" kern="1200" dirty="0"/>
            <a:t>conjunta programática </a:t>
          </a:r>
          <a:endParaRPr lang="es-ES" sz="1400" kern="1200" dirty="0"/>
        </a:p>
      </dsp:txBody>
      <dsp:txXfrm>
        <a:off x="5443589" y="1198683"/>
        <a:ext cx="1215716" cy="810477"/>
      </dsp:txXfrm>
    </dsp:sp>
    <dsp:sp modelId="{DB0B247D-48AD-45EA-BC19-D415D957608D}">
      <dsp:nvSpPr>
        <dsp:cNvPr id="0" name=""/>
        <dsp:cNvSpPr/>
      </dsp:nvSpPr>
      <dsp:spPr>
        <a:xfrm>
          <a:off x="1171982" y="2228868"/>
          <a:ext cx="2441197" cy="9764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lphaLcPeriod"/>
          </a:pPr>
          <a:r>
            <a:rPr lang="es-CO" sz="2400" b="1" kern="1200" dirty="0"/>
            <a:t>986 </a:t>
          </a:r>
          <a:r>
            <a:rPr lang="es-CO" sz="1800" kern="1200" dirty="0"/>
            <a:t>actos administrativos</a:t>
          </a:r>
        </a:p>
      </dsp:txBody>
      <dsp:txXfrm>
        <a:off x="1660221" y="2228868"/>
        <a:ext cx="1464719" cy="976478"/>
      </dsp:txXfrm>
    </dsp:sp>
    <dsp:sp modelId="{2E5591BD-E7C7-4453-B246-4A50203196F1}">
      <dsp:nvSpPr>
        <dsp:cNvPr id="0" name=""/>
        <dsp:cNvSpPr/>
      </dsp:nvSpPr>
      <dsp:spPr>
        <a:xfrm>
          <a:off x="3295824" y="2311869"/>
          <a:ext cx="2026193" cy="8104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Mesas de dialogo Regional</a:t>
          </a:r>
        </a:p>
      </dsp:txBody>
      <dsp:txXfrm>
        <a:off x="3701063" y="2311869"/>
        <a:ext cx="1215716" cy="810477"/>
      </dsp:txXfrm>
    </dsp:sp>
    <dsp:sp modelId="{8504270B-7B3A-4780-BE2B-752F40D1CB7B}">
      <dsp:nvSpPr>
        <dsp:cNvPr id="0" name=""/>
        <dsp:cNvSpPr/>
      </dsp:nvSpPr>
      <dsp:spPr>
        <a:xfrm>
          <a:off x="5038350" y="2311869"/>
          <a:ext cx="2026193" cy="8104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Gimnasio funcionarios</a:t>
          </a:r>
        </a:p>
      </dsp:txBody>
      <dsp:txXfrm>
        <a:off x="5443589" y="2311869"/>
        <a:ext cx="1215716" cy="810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C6152-D13F-584D-8BB7-734B6D741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CD5C8E-B875-6848-9227-7ED0E0E6B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D98292-7D36-0140-9AB4-A7F58E44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CB81-BD1A-C641-A384-B57927DEE19C}" type="datetimeFigureOut">
              <a:rPr lang="es-CO" smtClean="0"/>
              <a:t>14/12/2023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CE6A31-3F81-7A4C-B59C-C11085CE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329801-8238-164F-9978-3CD9C55D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4138-2143-C044-B797-7AC18977AD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038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9F64C-617E-E645-B0D1-1F3F57DE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D826EA-4A6B-4242-B53A-2B6ADB45F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1107C-247E-A145-B39D-65310237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CB81-BD1A-C641-A384-B57927DEE19C}" type="datetimeFigureOut">
              <a:rPr lang="es-CO" smtClean="0"/>
              <a:t>14/12/2023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10B1E7-B6E9-8C46-B3F5-8DCC4037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B47807-AAC9-B44E-B437-2D6121AF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4138-2143-C044-B797-7AC18977AD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62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6E82BC-C845-B840-BC83-49A493870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48D713-5664-2644-AB4B-0D131BF17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5ACA1F-CF66-9647-9D01-E72BC935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CB81-BD1A-C641-A384-B57927DEE19C}" type="datetimeFigureOut">
              <a:rPr lang="es-CO" smtClean="0"/>
              <a:t>14/12/2023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A20257-BB09-5D46-AAC6-0F03F948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BE7A32-C642-C24D-9D09-0A0DBE9E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4138-2143-C044-B797-7AC18977AD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087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28326-6D10-9545-8A4E-36E84626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C67CDF-8F5B-E74A-BFFA-57F6C41CF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03DA3D-5269-F34C-B6A2-C75243A5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CB81-BD1A-C641-A384-B57927DEE19C}" type="datetimeFigureOut">
              <a:rPr lang="es-CO" smtClean="0"/>
              <a:t>14/12/2023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D51940-BE73-D349-81E9-7A1E8C88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CC23C2-3B48-7E4B-8391-79FB1DF7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4138-2143-C044-B797-7AC18977AD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401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0B9D9-84DF-A143-8AB0-EC8D7761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71C260-2BE8-C94A-927C-144B896E8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4B4E2-4371-244D-A1E6-3A794E51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CB81-BD1A-C641-A384-B57927DEE19C}" type="datetimeFigureOut">
              <a:rPr lang="es-CO" smtClean="0"/>
              <a:t>14/12/2023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2D4597-AE50-8244-87C5-0AF59077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DBB3AB-B02D-F140-ADA1-D96C6167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4138-2143-C044-B797-7AC18977AD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925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9FCF0-2415-C342-ACD8-C004D2980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6E2294-15C3-D54A-999E-9EEA27371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043DBE-1913-F846-928D-28AD07133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F7F894-0F58-0D48-93C6-ED584E9C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CB81-BD1A-C641-A384-B57927DEE19C}" type="datetimeFigureOut">
              <a:rPr lang="es-CO" smtClean="0"/>
              <a:t>14/12/2023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3AC4DE-8044-5C45-8CDA-C49662C9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8499D-2D79-114F-A827-06BEA13C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4138-2143-C044-B797-7AC18977AD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581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6DF8B-0E86-744A-8ADE-2F4D8A69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6D7906-9920-264A-A305-8FFF644FB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655914-CFE6-A24E-9AA1-0730CBE06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E15BDF-8F6D-6044-9B60-AE3784650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D565E5-3101-3643-A86F-B44B52C27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46E070-58F3-9940-AE32-1C6424C8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CB81-BD1A-C641-A384-B57927DEE19C}" type="datetimeFigureOut">
              <a:rPr lang="es-CO" smtClean="0"/>
              <a:t>14/12/2023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6C56311-54F5-784A-8AE3-3A3FF6F5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5212ED-AA18-EF43-AB2E-623000D0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4138-2143-C044-B797-7AC18977AD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675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D5D43-9EFF-2E46-ABD3-865E6D0D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EA5030-EF3C-8642-91F9-EB2E5F01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CB81-BD1A-C641-A384-B57927DEE19C}" type="datetimeFigureOut">
              <a:rPr lang="es-CO" smtClean="0"/>
              <a:t>14/12/2023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47E863-CE8E-3F46-952F-1249D0E1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9074A4-8B18-3F43-AC62-532E27AA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4138-2143-C044-B797-7AC18977AD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320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8EDEBE-25C3-724F-B929-CCE6F289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CB81-BD1A-C641-A384-B57927DEE19C}" type="datetimeFigureOut">
              <a:rPr lang="es-CO" smtClean="0"/>
              <a:t>14/12/2023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4E9D20-2FE4-FD44-96BA-90E714DF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F623C7-DA99-3D47-9D19-9191C577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4138-2143-C044-B797-7AC18977AD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72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929B4-A3FF-4346-9A48-35A53FBA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8840D7-C8B4-1448-BB1B-59F41319C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F79F29-E4AC-8C4E-A4EC-490EE2761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B1D64A-BD91-CC40-B831-EBBE9C46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CB81-BD1A-C641-A384-B57927DEE19C}" type="datetimeFigureOut">
              <a:rPr lang="es-CO" smtClean="0"/>
              <a:t>14/12/2023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7A5BE2-4E4D-0F40-8960-6538A75A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8EC075-A920-C149-BE4A-1C86A394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4138-2143-C044-B797-7AC18977AD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66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3B2C4-1940-F44C-A6BD-B89A9810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77BB66-0335-2245-B606-B083F137E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9680C4-2651-B14E-A44D-90C4B6450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F1C755-5DBE-B44C-AB95-9F2C2CBF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CB81-BD1A-C641-A384-B57927DEE19C}" type="datetimeFigureOut">
              <a:rPr lang="es-CO" smtClean="0"/>
              <a:t>14/12/2023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664A48-FD35-4143-A72D-046791B9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DA716F-E4FE-744F-B1C6-1ED8F454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4138-2143-C044-B797-7AC18977AD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956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535ACC-C940-4B46-9ED0-2A4B6A32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FC685D-BF7B-E642-BF42-1E6C4F886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7A15C9-F16C-1944-8F2B-DA90835F5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4CB81-BD1A-C641-A384-B57927DEE19C}" type="datetimeFigureOut">
              <a:rPr lang="es-CO" smtClean="0"/>
              <a:t>14/12/2023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A3CCB-C3EC-DB4F-B177-2BB47131C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72AC55-F9E8-674B-9EE2-2ECCB8EDA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14138-2143-C044-B797-7AC18977AD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611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png"/><Relationship Id="rId4" Type="http://schemas.openxmlformats.org/officeDocument/2006/relationships/diagramData" Target="../diagrams/data2.xml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QuickStyle" Target="../diagrams/quickStyle4.xml"/><Relationship Id="rId1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3.xml"/><Relationship Id="rId12" Type="http://schemas.openxmlformats.org/officeDocument/2006/relationships/diagramLayout" Target="../diagrams/layout4.xml"/><Relationship Id="rId17" Type="http://schemas.openxmlformats.org/officeDocument/2006/relationships/image" Target="../media/image19.png"/><Relationship Id="rId2" Type="http://schemas.openxmlformats.org/officeDocument/2006/relationships/image" Target="../media/image4.em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11" Type="http://schemas.openxmlformats.org/officeDocument/2006/relationships/diagramData" Target="../diagrams/data4.xml"/><Relationship Id="rId5" Type="http://schemas.openxmlformats.org/officeDocument/2006/relationships/diagramData" Target="../diagrams/data3.xml"/><Relationship Id="rId15" Type="http://schemas.microsoft.com/office/2007/relationships/diagramDrawing" Target="../diagrams/drawing4.xml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microsoft.com/office/2007/relationships/diagramDrawing" Target="../diagrams/drawing3.xml"/><Relationship Id="rId14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4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13.png"/><Relationship Id="rId10" Type="http://schemas.microsoft.com/office/2007/relationships/diagramDrawing" Target="../diagrams/drawing5.xml"/><Relationship Id="rId4" Type="http://schemas.openxmlformats.org/officeDocument/2006/relationships/image" Target="../media/image7.emf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1AE62C-BEC5-3E49-9AAC-7D275919C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2AD1B5-FDBE-784E-B722-DC2D8BCED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16" y="2270854"/>
            <a:ext cx="668568" cy="22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8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CD4E07-E84B-E341-8E23-81690EF5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F494CD9-4C75-054C-B3CA-8A20E7F6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" y="66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891239-FA1F-374A-8682-BFF070DC7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" y="3570"/>
            <a:ext cx="12192000" cy="685443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5726FEDB-41DB-1043-99F7-583A4003AACD}"/>
              </a:ext>
            </a:extLst>
          </p:cNvPr>
          <p:cNvSpPr/>
          <p:nvPr/>
        </p:nvSpPr>
        <p:spPr>
          <a:xfrm>
            <a:off x="4779366" y="2722654"/>
            <a:ext cx="1922941" cy="192294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CDB42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621DC65-F2A2-6541-B438-3DFBF83061B1}"/>
              </a:ext>
            </a:extLst>
          </p:cNvPr>
          <p:cNvSpPr txBox="1"/>
          <p:nvPr/>
        </p:nvSpPr>
        <p:spPr>
          <a:xfrm>
            <a:off x="4662058" y="4547147"/>
            <a:ext cx="2087154" cy="523220"/>
          </a:xfrm>
          <a:prstGeom prst="rect">
            <a:avLst/>
          </a:prstGeom>
          <a:solidFill>
            <a:srgbClr val="FCDB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Ati  Quigua Izquierdo</a:t>
            </a:r>
          </a:p>
          <a:p>
            <a:pPr algn="ctr"/>
            <a:r>
              <a:rPr lang="es-CO" sz="1400" b="1" dirty="0"/>
              <a:t>Primer Vicepresidente</a:t>
            </a:r>
            <a:endParaRPr lang="es-CO" sz="14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574D80B-5DE7-2D46-A256-F1AF4F8F8221}"/>
              </a:ext>
            </a:extLst>
          </p:cNvPr>
          <p:cNvSpPr/>
          <p:nvPr/>
        </p:nvSpPr>
        <p:spPr>
          <a:xfrm>
            <a:off x="3455401" y="935021"/>
            <a:ext cx="6096000" cy="7859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es-ES" sz="2400" b="1" dirty="0">
                <a:solidFill>
                  <a:srgbClr val="90C99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Conformación</a:t>
            </a:r>
            <a:br>
              <a:rPr lang="es-ES" sz="2400" b="1" dirty="0">
                <a:solidFill>
                  <a:srgbClr val="90C99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90C99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Mesa </a:t>
            </a:r>
            <a:r>
              <a:rPr lang="en-US" b="1" dirty="0" err="1">
                <a:solidFill>
                  <a:srgbClr val="90C99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Directiva</a:t>
            </a:r>
            <a:endParaRPr lang="es-ES" sz="2400" b="1" dirty="0">
              <a:solidFill>
                <a:srgbClr val="90C99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AA993C1-D19D-FF47-AA03-F13A754D2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859" y="6187350"/>
            <a:ext cx="2730500" cy="444500"/>
          </a:xfrm>
          <a:prstGeom prst="rect">
            <a:avLst/>
          </a:prstGeom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DBFC8D5A-9AA0-3D46-B096-A642C0E39A08}"/>
              </a:ext>
            </a:extLst>
          </p:cNvPr>
          <p:cNvSpPr/>
          <p:nvPr/>
        </p:nvSpPr>
        <p:spPr>
          <a:xfrm>
            <a:off x="1485555" y="2722654"/>
            <a:ext cx="1922941" cy="1922941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CDB42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B98ED78-4C16-0241-831C-68F361ABC39A}"/>
              </a:ext>
            </a:extLst>
          </p:cNvPr>
          <p:cNvSpPr txBox="1"/>
          <p:nvPr/>
        </p:nvSpPr>
        <p:spPr>
          <a:xfrm>
            <a:off x="1368247" y="4547147"/>
            <a:ext cx="2087154" cy="523220"/>
          </a:xfrm>
          <a:prstGeom prst="rect">
            <a:avLst/>
          </a:prstGeom>
          <a:solidFill>
            <a:srgbClr val="FCDB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Century Gothic" panose="020B0502020202020204" pitchFamily="34" charset="0"/>
              </a:rPr>
              <a:t>Edward Arias Presidente</a:t>
            </a:r>
            <a:endParaRPr lang="es-CO" sz="1400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553A9C0-087C-1B49-8B4C-065E8B83BA29}"/>
              </a:ext>
            </a:extLst>
          </p:cNvPr>
          <p:cNvSpPr/>
          <p:nvPr/>
        </p:nvSpPr>
        <p:spPr>
          <a:xfrm>
            <a:off x="8237389" y="2722654"/>
            <a:ext cx="1922941" cy="1922941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CDB42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B325911-4CA8-2147-97AD-8790173277D8}"/>
              </a:ext>
            </a:extLst>
          </p:cNvPr>
          <p:cNvSpPr txBox="1"/>
          <p:nvPr/>
        </p:nvSpPr>
        <p:spPr>
          <a:xfrm>
            <a:off x="8120081" y="4547147"/>
            <a:ext cx="2295158" cy="523220"/>
          </a:xfrm>
          <a:prstGeom prst="rect">
            <a:avLst/>
          </a:prstGeom>
          <a:solidFill>
            <a:srgbClr val="FCDB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Oscar Ramírez Vahos</a:t>
            </a:r>
          </a:p>
          <a:p>
            <a:pPr algn="ctr"/>
            <a:r>
              <a:rPr lang="es-CO" sz="1400" b="1" dirty="0"/>
              <a:t>Segundo Vicepresidente</a:t>
            </a:r>
            <a:endParaRPr lang="es-CO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5DEC1E9-DF7C-D446-96DE-832DBCC4CD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8670" y="2054080"/>
            <a:ext cx="487604" cy="4876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FC73FE-5719-F548-92F2-BE8B2F6D57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4485" y="1979758"/>
            <a:ext cx="622300" cy="63500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1CCBC9C-4A97-7647-9805-F3C261CE1B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2109" y="2142962"/>
            <a:ext cx="1019292" cy="38830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98" y="176037"/>
            <a:ext cx="284389" cy="8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3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CD4E07-E84B-E341-8E23-81690EF5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F494CD9-4C75-054C-B3CA-8A20E7F6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" y="66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9C286A9-9E1A-1549-84E7-D7C712123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8" name="Google Shape;521;p14">
            <a:extLst>
              <a:ext uri="{FF2B5EF4-FFF2-40B4-BE49-F238E27FC236}">
                <a16:creationId xmlns:a16="http://schemas.microsoft.com/office/drawing/2014/main" id="{12A50C76-3624-B243-8A83-B8111F5D0275}"/>
              </a:ext>
            </a:extLst>
          </p:cNvPr>
          <p:cNvSpPr txBox="1">
            <a:spLocks/>
          </p:cNvSpPr>
          <p:nvPr/>
        </p:nvSpPr>
        <p:spPr>
          <a:xfrm>
            <a:off x="3147609" y="499037"/>
            <a:ext cx="6758582" cy="666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800"/>
              </a:lnSpc>
              <a:spcBef>
                <a:spcPts val="0"/>
              </a:spcBef>
            </a:pPr>
            <a:r>
              <a:rPr lang="es-CO" sz="2800" b="1" dirty="0">
                <a:solidFill>
                  <a:srgbClr val="9262A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SESIONES</a:t>
            </a:r>
            <a:endParaRPr lang="es-ES" sz="2800" b="1" dirty="0">
              <a:solidFill>
                <a:srgbClr val="9262A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532CB44-7963-B647-8D7F-48DBC4272B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841936"/>
              </p:ext>
            </p:extLst>
          </p:nvPr>
        </p:nvGraphicFramePr>
        <p:xfrm>
          <a:off x="346953" y="1644587"/>
          <a:ext cx="6591711" cy="324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5CB08A39-4DFB-AE4E-8F35-A636E013D2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7222" y="6132410"/>
            <a:ext cx="2730500" cy="4445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9477F70-6B0F-CB42-99A1-1A9A9DEA99AA}"/>
              </a:ext>
            </a:extLst>
          </p:cNvPr>
          <p:cNvSpPr/>
          <p:nvPr/>
        </p:nvSpPr>
        <p:spPr>
          <a:xfrm>
            <a:off x="1264278" y="5312775"/>
            <a:ext cx="6096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/>
              <a:t/>
            </a:r>
            <a:br>
              <a:rPr lang="es-CO" sz="1100" dirty="0"/>
            </a:br>
            <a:r>
              <a:rPr lang="es-CO" sz="1100" dirty="0"/>
              <a:t/>
            </a:r>
            <a:br>
              <a:rPr lang="es-CO" sz="1100" dirty="0"/>
            </a:br>
            <a:endParaRPr lang="es-CO" sz="11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98" y="176037"/>
            <a:ext cx="284389" cy="8887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B6D6FC-51A1-CBA9-2057-93E5E8E242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7610" y="1788323"/>
            <a:ext cx="6591710" cy="366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1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CD4E07-E84B-E341-8E23-81690EF5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F494CD9-4C75-054C-B3CA-8A20E7F6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" y="66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9C286A9-9E1A-1549-84E7-D7C712123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603029"/>
            <a:ext cx="15046489" cy="8459244"/>
          </a:xfrm>
          <a:prstGeom prst="rect">
            <a:avLst/>
          </a:prstGeom>
        </p:spPr>
      </p:pic>
      <p:sp>
        <p:nvSpPr>
          <p:cNvPr id="16" name="Google Shape;521;p14">
            <a:extLst>
              <a:ext uri="{FF2B5EF4-FFF2-40B4-BE49-F238E27FC236}">
                <a16:creationId xmlns:a16="http://schemas.microsoft.com/office/drawing/2014/main" id="{FA6005B9-3406-8644-BD46-DDD901A2BAB0}"/>
              </a:ext>
            </a:extLst>
          </p:cNvPr>
          <p:cNvSpPr txBox="1">
            <a:spLocks/>
          </p:cNvSpPr>
          <p:nvPr/>
        </p:nvSpPr>
        <p:spPr>
          <a:xfrm>
            <a:off x="3413428" y="524949"/>
            <a:ext cx="6417971" cy="666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800"/>
              </a:lnSpc>
              <a:spcBef>
                <a:spcPts val="0"/>
              </a:spcBef>
            </a:pPr>
            <a:r>
              <a:rPr lang="es-CO" sz="2800" b="1" dirty="0">
                <a:solidFill>
                  <a:srgbClr val="9262A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PROYECTOS DE ACUERDO</a:t>
            </a:r>
            <a:endParaRPr lang="es-ES" sz="2800" b="1" dirty="0">
              <a:solidFill>
                <a:srgbClr val="9262A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9B05EA88-0DCB-E14F-9F62-A39CE71326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516886"/>
              </p:ext>
            </p:extLst>
          </p:nvPr>
        </p:nvGraphicFramePr>
        <p:xfrm>
          <a:off x="637357" y="959724"/>
          <a:ext cx="5552142" cy="340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4ADF3442-C353-3A40-BDB1-AB21585F07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4286" y="6132410"/>
            <a:ext cx="2730500" cy="444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98" y="176037"/>
            <a:ext cx="284389" cy="8887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DF1129-35C8-22A2-D92E-5C46D4DEEA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548" y="1925187"/>
            <a:ext cx="6929509" cy="252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9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CD4E07-E84B-E341-8E23-81690EF5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F494CD9-4C75-054C-B3CA-8A20E7F6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" y="66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9C286A9-9E1A-1549-84E7-D7C712123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CB08A39-4DFB-AE4E-8F35-A636E013D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222" y="6132410"/>
            <a:ext cx="2730500" cy="4445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9477F70-6B0F-CB42-99A1-1A9A9DEA99AA}"/>
              </a:ext>
            </a:extLst>
          </p:cNvPr>
          <p:cNvSpPr/>
          <p:nvPr/>
        </p:nvSpPr>
        <p:spPr>
          <a:xfrm>
            <a:off x="1264278" y="5312775"/>
            <a:ext cx="6096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014993"/>
                </a:solidFill>
                <a:latin typeface="Century Gothic" panose="020B0502020202020204" pitchFamily="34" charset="0"/>
              </a:rPr>
              <a:t>292</a:t>
            </a:r>
            <a:r>
              <a:rPr lang="es-MX" b="1" dirty="0">
                <a:solidFill>
                  <a:srgbClr val="014993"/>
                </a:solidFill>
                <a:latin typeface="Century Gothic" panose="020B0502020202020204" pitchFamily="34" charset="0"/>
              </a:rPr>
              <a:t> Proposiciones radicadas </a:t>
            </a:r>
          </a:p>
          <a:p>
            <a:pPr algn="just"/>
            <a:r>
              <a:rPr lang="es-MX" sz="2400" b="1" dirty="0">
                <a:solidFill>
                  <a:srgbClr val="014993"/>
                </a:solidFill>
                <a:latin typeface="Century Gothic" panose="020B0502020202020204" pitchFamily="34" charset="0"/>
              </a:rPr>
              <a:t>118</a:t>
            </a:r>
            <a:r>
              <a:rPr lang="es-MX" b="1" dirty="0">
                <a:solidFill>
                  <a:srgbClr val="014993"/>
                </a:solidFill>
                <a:latin typeface="Century Gothic" panose="020B0502020202020204" pitchFamily="34" charset="0"/>
              </a:rPr>
              <a:t> Proposiciones debatidas de la cuales 12 son del año 2022 y 106 del año 2023</a:t>
            </a:r>
            <a:r>
              <a:rPr lang="es-MX" sz="1100" b="1" dirty="0">
                <a:solidFill>
                  <a:srgbClr val="014993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es-CO" sz="1100" dirty="0">
                <a:solidFill>
                  <a:srgbClr val="014993"/>
                </a:solidFill>
                <a:latin typeface="Century Gothic" panose="020B0502020202020204" pitchFamily="34" charset="0"/>
              </a:rPr>
              <a:t>.</a:t>
            </a:r>
            <a:endParaRPr lang="es-CO" sz="1100" dirty="0">
              <a:solidFill>
                <a:srgbClr val="000000"/>
              </a:solidFill>
            </a:endParaRPr>
          </a:p>
          <a:p>
            <a:r>
              <a:rPr lang="es-CO" sz="1100" dirty="0"/>
              <a:t/>
            </a:r>
            <a:br>
              <a:rPr lang="es-CO" sz="1100" dirty="0"/>
            </a:br>
            <a:r>
              <a:rPr lang="es-CO" sz="1100" dirty="0"/>
              <a:t/>
            </a:r>
            <a:br>
              <a:rPr lang="es-CO" sz="1100" dirty="0"/>
            </a:br>
            <a:endParaRPr lang="es-CO" sz="1100" dirty="0"/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1B4C2EA7-C52A-A44E-9E25-CBA6DFCEE9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095836"/>
              </p:ext>
            </p:extLst>
          </p:nvPr>
        </p:nvGraphicFramePr>
        <p:xfrm>
          <a:off x="8686800" y="3869892"/>
          <a:ext cx="2022764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98" y="176037"/>
            <a:ext cx="284389" cy="88871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E45559AF-7840-2234-68BF-F4F1D27E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>
                <a:solidFill>
                  <a:srgbClr val="9262A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CONTROL POLÍTICO</a:t>
            </a:r>
            <a:r>
              <a:rPr lang="es-ES" sz="4400" b="1">
                <a:solidFill>
                  <a:srgbClr val="9262A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/>
            </a:r>
            <a:br>
              <a:rPr lang="es-ES" sz="4400" b="1">
                <a:solidFill>
                  <a:srgbClr val="9262A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endParaRPr lang="es-CO" dirty="0"/>
          </a:p>
        </p:txBody>
      </p:sp>
      <p:graphicFrame>
        <p:nvGraphicFramePr>
          <p:cNvPr id="18" name="Marcador de contenido 17">
            <a:extLst>
              <a:ext uri="{FF2B5EF4-FFF2-40B4-BE49-F238E27FC236}">
                <a16:creationId xmlns:a16="http://schemas.microsoft.com/office/drawing/2014/main" id="{D84D8648-7AE6-A651-9888-EC218A9DF77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0638491"/>
              </p:ext>
            </p:extLst>
          </p:nvPr>
        </p:nvGraphicFramePr>
        <p:xfrm>
          <a:off x="838200" y="1825625"/>
          <a:ext cx="4826016" cy="336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0" name="Imagen 8">
            <a:extLst>
              <a:ext uri="{FF2B5EF4-FFF2-40B4-BE49-F238E27FC236}">
                <a16:creationId xmlns:a16="http://schemas.microsoft.com/office/drawing/2014/main" id="{72CEBBD5-0D2A-B3B0-E4A5-26ECBFFD9E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6"/>
          <a:stretch>
            <a:fillRect/>
          </a:stretch>
        </p:blipFill>
        <p:spPr>
          <a:xfrm>
            <a:off x="6205233" y="1166282"/>
            <a:ext cx="1991989" cy="1115514"/>
          </a:xfrm>
          <a:prstGeom prst="rect">
            <a:avLst/>
          </a:prstGeom>
        </p:spPr>
      </p:pic>
      <p:pic>
        <p:nvPicPr>
          <p:cNvPr id="21" name="Imagen 9">
            <a:extLst>
              <a:ext uri="{FF2B5EF4-FFF2-40B4-BE49-F238E27FC236}">
                <a16:creationId xmlns:a16="http://schemas.microsoft.com/office/drawing/2014/main" id="{6DA27A1C-3B7E-610E-C3BB-48EEBDE0768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05233" y="3139499"/>
            <a:ext cx="1991989" cy="1067603"/>
          </a:xfrm>
          <a:prstGeom prst="rect">
            <a:avLst/>
          </a:prstGeom>
        </p:spPr>
      </p:pic>
      <p:pic>
        <p:nvPicPr>
          <p:cNvPr id="22" name="Imagen 7">
            <a:extLst>
              <a:ext uri="{FF2B5EF4-FFF2-40B4-BE49-F238E27FC236}">
                <a16:creationId xmlns:a16="http://schemas.microsoft.com/office/drawing/2014/main" id="{04D13106-4625-7295-A84A-E7725EFFAA7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0" y="1936654"/>
            <a:ext cx="1992566" cy="99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7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CD4E07-E84B-E341-8E23-81690EF5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F494CD9-4C75-054C-B3CA-8A20E7F6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" y="66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9C286A9-9E1A-1549-84E7-D7C712123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CB08A39-4DFB-AE4E-8F35-A636E013D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222" y="6132410"/>
            <a:ext cx="2730500" cy="4445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9477F70-6B0F-CB42-99A1-1A9A9DEA99AA}"/>
              </a:ext>
            </a:extLst>
          </p:cNvPr>
          <p:cNvSpPr/>
          <p:nvPr/>
        </p:nvSpPr>
        <p:spPr>
          <a:xfrm>
            <a:off x="1264278" y="5312775"/>
            <a:ext cx="6096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b="1" dirty="0">
                <a:solidFill>
                  <a:srgbClr val="014993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es-CO" sz="1100" dirty="0">
                <a:solidFill>
                  <a:srgbClr val="014993"/>
                </a:solidFill>
                <a:latin typeface="Century Gothic" panose="020B0502020202020204" pitchFamily="34" charset="0"/>
              </a:rPr>
              <a:t>.</a:t>
            </a:r>
            <a:endParaRPr lang="es-CO" sz="1100" dirty="0">
              <a:solidFill>
                <a:srgbClr val="000000"/>
              </a:solidFill>
            </a:endParaRPr>
          </a:p>
          <a:p>
            <a:r>
              <a:rPr lang="es-CO" sz="1100" dirty="0"/>
              <a:t/>
            </a:r>
            <a:br>
              <a:rPr lang="es-CO" sz="1100" dirty="0"/>
            </a:br>
            <a:r>
              <a:rPr lang="es-CO" sz="1100" dirty="0"/>
              <a:t/>
            </a:r>
            <a:br>
              <a:rPr lang="es-CO" sz="1100" dirty="0"/>
            </a:br>
            <a:endParaRPr lang="es-CO" sz="11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98" y="176037"/>
            <a:ext cx="284389" cy="88871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E45559AF-7840-2234-68BF-F4F1D27E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>
                <a:solidFill>
                  <a:srgbClr val="9262A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OTRAS ACTIVIDADES</a:t>
            </a:r>
            <a:r>
              <a:rPr lang="es-ES" sz="4400" b="1" dirty="0">
                <a:solidFill>
                  <a:srgbClr val="9262A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/>
            </a:r>
            <a:br>
              <a:rPr lang="es-ES" sz="4400" b="1" dirty="0">
                <a:solidFill>
                  <a:srgbClr val="9262A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endParaRPr lang="es-CO" dirty="0"/>
          </a:p>
        </p:txBody>
      </p:sp>
      <p:graphicFrame>
        <p:nvGraphicFramePr>
          <p:cNvPr id="18" name="Marcador de contenido 17">
            <a:extLst>
              <a:ext uri="{FF2B5EF4-FFF2-40B4-BE49-F238E27FC236}">
                <a16:creationId xmlns:a16="http://schemas.microsoft.com/office/drawing/2014/main" id="{D84D8648-7AE6-A651-9888-EC218A9DF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269888"/>
              </p:ext>
            </p:extLst>
          </p:nvPr>
        </p:nvGraphicFramePr>
        <p:xfrm>
          <a:off x="2126673" y="1893367"/>
          <a:ext cx="8236527" cy="320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68474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CD4E07-E84B-E341-8E23-81690EF5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F494CD9-4C75-054C-B3CA-8A20E7F6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" y="66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891239-FA1F-374A-8682-BFF070DC7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" y="-660"/>
            <a:ext cx="12192000" cy="68544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27E5AC-19CB-CA49-B3C6-F72B9A373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277" y="4386775"/>
            <a:ext cx="3770787" cy="6138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4F6F7BA-2427-B54E-B44E-6972561B7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111" y="2094429"/>
            <a:ext cx="7309921" cy="18774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98" y="176037"/>
            <a:ext cx="284389" cy="8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89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5011</TotalTime>
  <Words>96</Words>
  <Application>Microsoft Office PowerPoint</Application>
  <PresentationFormat>Panorámica</PresentationFormat>
  <Paragraphs>36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CONTROL POLÍTICO </vt:lpstr>
      <vt:lpstr>OTRAS ACTIVIDADES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NIDIA ESPERANZA MORENO ARIAS</cp:lastModifiedBy>
  <cp:revision>25</cp:revision>
  <cp:lastPrinted>2023-06-15T21:31:09Z</cp:lastPrinted>
  <dcterms:created xsi:type="dcterms:W3CDTF">2023-06-15T13:40:54Z</dcterms:created>
  <dcterms:modified xsi:type="dcterms:W3CDTF">2023-12-14T13:52:09Z</dcterms:modified>
</cp:coreProperties>
</file>