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BE20F6-6A73-514C-0701-3CB47C1079C8}" v="3" dt="2024-04-11T16:14:45.251"/>
    <p1510:client id="{54A44FE1-23E2-C3EF-D0B1-42C08D7EB6A6}" v="4" dt="2024-04-12T15:25:54.711"/>
    <p1510:client id="{78BCB949-DA75-016F-190A-FCDB37EC4B2E}" v="5081" dt="2024-04-11T21:32:48.613"/>
    <p1510:client id="{CE01175A-C265-9F9D-E946-58651528CC72}" v="4" dt="2024-04-11T20:04:47.5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abf9f62662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abf9f62662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283" y="7094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7" name="Google Shape;107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9" name="Google Shape;109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5B36FEA1-CA04-BF24-5395-D31BF69F22CF}"/>
              </a:ext>
            </a:extLst>
          </p:cNvPr>
          <p:cNvSpPr txBox="1"/>
          <p:nvPr/>
        </p:nvSpPr>
        <p:spPr>
          <a:xfrm>
            <a:off x="3900236" y="421104"/>
            <a:ext cx="3749841" cy="307777"/>
          </a:xfrm>
          <a:prstGeom prst="rect">
            <a:avLst/>
          </a:prstGeom>
          <a:solidFill>
            <a:srgbClr val="FF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DIRECCIÓN CÁRCEL DISTRITAL </a:t>
            </a:r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F142297-FF15-2307-1F4C-B773986333F4}"/>
              </a:ext>
            </a:extLst>
          </p:cNvPr>
          <p:cNvSpPr txBox="1"/>
          <p:nvPr/>
        </p:nvSpPr>
        <p:spPr>
          <a:xfrm>
            <a:off x="6196263" y="1333499"/>
            <a:ext cx="1945105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Líneas transversales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AFBE923-2037-74A8-A5A2-BF2C89F1721A}"/>
              </a:ext>
            </a:extLst>
          </p:cNvPr>
          <p:cNvSpPr txBox="1"/>
          <p:nvPr/>
        </p:nvSpPr>
        <p:spPr>
          <a:xfrm>
            <a:off x="6196262" y="2205789"/>
            <a:ext cx="1945105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Contractual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0F76921-66C7-3A65-BE7C-46331EA51C49}"/>
              </a:ext>
            </a:extLst>
          </p:cNvPr>
          <p:cNvSpPr txBox="1"/>
          <p:nvPr/>
        </p:nvSpPr>
        <p:spPr>
          <a:xfrm>
            <a:off x="8672761" y="3178341"/>
            <a:ext cx="1945105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ÁREA ADMINISTRATIVA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86212EB-4CEA-5956-F752-BB839BDF98FD}"/>
              </a:ext>
            </a:extLst>
          </p:cNvPr>
          <p:cNvSpPr txBox="1"/>
          <p:nvPr/>
        </p:nvSpPr>
        <p:spPr>
          <a:xfrm>
            <a:off x="3719762" y="3178341"/>
            <a:ext cx="1945105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ATENCIÓN INTEGRAL A LA PPL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DC5AE28-BB9B-800E-9911-C81E2D3BDA4D}"/>
              </a:ext>
            </a:extLst>
          </p:cNvPr>
          <p:cNvSpPr txBox="1"/>
          <p:nvPr/>
        </p:nvSpPr>
        <p:spPr>
          <a:xfrm>
            <a:off x="1072814" y="3178341"/>
            <a:ext cx="225592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CUERPO DE CUSTODIA Y VIGILANCIA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784D44D-DEAC-2D8A-6B1F-5FEB3D0E849D}"/>
              </a:ext>
            </a:extLst>
          </p:cNvPr>
          <p:cNvSpPr txBox="1"/>
          <p:nvPr/>
        </p:nvSpPr>
        <p:spPr>
          <a:xfrm>
            <a:off x="6092352" y="3166797"/>
            <a:ext cx="1945105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ÁREA JURÍDICA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E4C0B9A-C5AE-3CE1-23B0-89C89030B0F3}"/>
              </a:ext>
            </a:extLst>
          </p:cNvPr>
          <p:cNvSpPr txBox="1"/>
          <p:nvPr/>
        </p:nvSpPr>
        <p:spPr>
          <a:xfrm>
            <a:off x="2927683" y="1734552"/>
            <a:ext cx="1945105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Planeación y calidad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CBD3E97-EF55-37B9-A4B6-660629209989}"/>
              </a:ext>
            </a:extLst>
          </p:cNvPr>
          <p:cNvSpPr txBox="1"/>
          <p:nvPr/>
        </p:nvSpPr>
        <p:spPr>
          <a:xfrm>
            <a:off x="8432130" y="1092867"/>
            <a:ext cx="153402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/>
              <a:t>Seguridad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AE42B74-CD13-766B-2241-D1162CB28680}"/>
              </a:ext>
            </a:extLst>
          </p:cNvPr>
          <p:cNvSpPr txBox="1"/>
          <p:nvPr/>
        </p:nvSpPr>
        <p:spPr>
          <a:xfrm>
            <a:off x="8432131" y="1523997"/>
            <a:ext cx="160421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/>
              <a:t>ACA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B4AFB73-4AE3-4639-9113-7DF5CEE18480}"/>
              </a:ext>
            </a:extLst>
          </p:cNvPr>
          <p:cNvSpPr txBox="1"/>
          <p:nvPr/>
        </p:nvSpPr>
        <p:spPr>
          <a:xfrm>
            <a:off x="8432131" y="1894972"/>
            <a:ext cx="160421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/>
              <a:t>Infraestructura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EB95314-731F-1E75-2026-B904FE07ED4C}"/>
              </a:ext>
            </a:extLst>
          </p:cNvPr>
          <p:cNvSpPr txBox="1"/>
          <p:nvPr/>
        </p:nvSpPr>
        <p:spPr>
          <a:xfrm>
            <a:off x="1321291" y="4885429"/>
            <a:ext cx="19451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Compañía Colombia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44B47E8-6E6F-D84B-34FB-FF8209FDF30C}"/>
              </a:ext>
            </a:extLst>
          </p:cNvPr>
          <p:cNvSpPr txBox="1"/>
          <p:nvPr/>
        </p:nvSpPr>
        <p:spPr>
          <a:xfrm>
            <a:off x="1321291" y="4420296"/>
            <a:ext cx="19451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Compañía Bogotá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FB39976-55B0-C016-5F0A-B5CC1CEA7CB7}"/>
              </a:ext>
            </a:extLst>
          </p:cNvPr>
          <p:cNvSpPr txBox="1"/>
          <p:nvPr/>
        </p:nvSpPr>
        <p:spPr>
          <a:xfrm>
            <a:off x="1321292" y="3912441"/>
            <a:ext cx="19451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Compañía América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809C9A8-0E46-5C61-5206-E25DE692206B}"/>
              </a:ext>
            </a:extLst>
          </p:cNvPr>
          <p:cNvSpPr txBox="1"/>
          <p:nvPr/>
        </p:nvSpPr>
        <p:spPr>
          <a:xfrm>
            <a:off x="3950671" y="3970419"/>
            <a:ext cx="171419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Atención integral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9D9664D-8459-2F5A-7385-1EEA1324D7AC}"/>
              </a:ext>
            </a:extLst>
          </p:cNvPr>
          <p:cNvSpPr txBox="1"/>
          <p:nvPr/>
        </p:nvSpPr>
        <p:spPr>
          <a:xfrm>
            <a:off x="3973761" y="4594482"/>
            <a:ext cx="16737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/>
              <a:t>Salud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E0341EA-D90F-B6BD-A0AE-4534BDD0C9EE}"/>
              </a:ext>
            </a:extLst>
          </p:cNvPr>
          <p:cNvSpPr txBox="1"/>
          <p:nvPr/>
        </p:nvSpPr>
        <p:spPr>
          <a:xfrm>
            <a:off x="3944899" y="5062377"/>
            <a:ext cx="170842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Área de alimentos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071AD62-6EEF-B598-BE56-16111429F769}"/>
              </a:ext>
            </a:extLst>
          </p:cNvPr>
          <p:cNvSpPr txBox="1"/>
          <p:nvPr/>
        </p:nvSpPr>
        <p:spPr>
          <a:xfrm>
            <a:off x="6326604" y="3970419"/>
            <a:ext cx="19451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Oficina disciplinarios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18CF77B-AEAD-9F39-37A2-DD2D49278618}"/>
              </a:ext>
            </a:extLst>
          </p:cNvPr>
          <p:cNvSpPr txBox="1"/>
          <p:nvPr/>
        </p:nvSpPr>
        <p:spPr>
          <a:xfrm>
            <a:off x="6326603" y="4594230"/>
            <a:ext cx="223586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Oficina Atención a la PPL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924092D-B9D7-45FA-21F4-18D52DC04EAE}"/>
              </a:ext>
            </a:extLst>
          </p:cNvPr>
          <p:cNvSpPr txBox="1"/>
          <p:nvPr/>
        </p:nvSpPr>
        <p:spPr>
          <a:xfrm>
            <a:off x="6326603" y="5142189"/>
            <a:ext cx="194510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Hojas de vida PPL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06E8F451-0C65-61B1-5424-A58476EFAC8F}"/>
              </a:ext>
            </a:extLst>
          </p:cNvPr>
          <p:cNvCxnSpPr/>
          <p:nvPr/>
        </p:nvCxnSpPr>
        <p:spPr>
          <a:xfrm>
            <a:off x="2197268" y="2848976"/>
            <a:ext cx="7391394" cy="200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1386A370-7C00-D642-7D57-EFF49D8F880A}"/>
              </a:ext>
            </a:extLst>
          </p:cNvPr>
          <p:cNvCxnSpPr/>
          <p:nvPr/>
        </p:nvCxnSpPr>
        <p:spPr>
          <a:xfrm flipH="1">
            <a:off x="8262745" y="1245809"/>
            <a:ext cx="5090" cy="83069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720BD1AA-CEC1-16CA-982F-D1C814C899F4}"/>
              </a:ext>
            </a:extLst>
          </p:cNvPr>
          <p:cNvCxnSpPr/>
          <p:nvPr/>
        </p:nvCxnSpPr>
        <p:spPr>
          <a:xfrm flipH="1">
            <a:off x="5750897" y="728412"/>
            <a:ext cx="10725" cy="212318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BF1FFF3E-0B51-2E18-CFE8-D38BE1EFAC77}"/>
              </a:ext>
            </a:extLst>
          </p:cNvPr>
          <p:cNvCxnSpPr>
            <a:cxnSpLocks/>
          </p:cNvCxnSpPr>
          <p:nvPr/>
        </p:nvCxnSpPr>
        <p:spPr>
          <a:xfrm>
            <a:off x="2189748" y="2851482"/>
            <a:ext cx="12032" cy="312823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0F08B549-9D7B-B79F-B37C-6913FD8F9D9C}"/>
              </a:ext>
            </a:extLst>
          </p:cNvPr>
          <p:cNvCxnSpPr>
            <a:cxnSpLocks/>
          </p:cNvCxnSpPr>
          <p:nvPr/>
        </p:nvCxnSpPr>
        <p:spPr>
          <a:xfrm>
            <a:off x="9579142" y="2851482"/>
            <a:ext cx="6261" cy="318595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02871137-B2E1-4E92-DB86-0FA584D630D2}"/>
              </a:ext>
            </a:extLst>
          </p:cNvPr>
          <p:cNvCxnSpPr>
            <a:cxnSpLocks/>
          </p:cNvCxnSpPr>
          <p:nvPr/>
        </p:nvCxnSpPr>
        <p:spPr>
          <a:xfrm>
            <a:off x="6086563" y="3487553"/>
            <a:ext cx="8770" cy="178992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E5617846-EC27-70AD-FBE1-5B1451A7718B}"/>
              </a:ext>
            </a:extLst>
          </p:cNvPr>
          <p:cNvCxnSpPr>
            <a:cxnSpLocks/>
          </p:cNvCxnSpPr>
          <p:nvPr/>
        </p:nvCxnSpPr>
        <p:spPr>
          <a:xfrm flipV="1">
            <a:off x="4876800" y="1850858"/>
            <a:ext cx="884322" cy="802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1C5F65F4-3040-80F1-86FA-2BCE5798D1CB}"/>
              </a:ext>
            </a:extLst>
          </p:cNvPr>
          <p:cNvCxnSpPr>
            <a:cxnSpLocks/>
          </p:cNvCxnSpPr>
          <p:nvPr/>
        </p:nvCxnSpPr>
        <p:spPr>
          <a:xfrm flipV="1">
            <a:off x="5779168" y="2362200"/>
            <a:ext cx="413086" cy="224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F4769C63-E080-2388-7E46-FAECB81299D3}"/>
              </a:ext>
            </a:extLst>
          </p:cNvPr>
          <p:cNvCxnSpPr>
            <a:cxnSpLocks/>
          </p:cNvCxnSpPr>
          <p:nvPr/>
        </p:nvCxnSpPr>
        <p:spPr>
          <a:xfrm>
            <a:off x="5761849" y="1461775"/>
            <a:ext cx="430404" cy="352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A91554BB-80F2-CFB9-8D13-2937E74827D9}"/>
              </a:ext>
            </a:extLst>
          </p:cNvPr>
          <p:cNvCxnSpPr>
            <a:cxnSpLocks/>
          </p:cNvCxnSpPr>
          <p:nvPr/>
        </p:nvCxnSpPr>
        <p:spPr>
          <a:xfrm flipV="1">
            <a:off x="8263723" y="2072899"/>
            <a:ext cx="165529" cy="509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4017B901-9DE6-F7D1-7025-BEB310532E10}"/>
              </a:ext>
            </a:extLst>
          </p:cNvPr>
          <p:cNvCxnSpPr>
            <a:cxnSpLocks/>
          </p:cNvCxnSpPr>
          <p:nvPr/>
        </p:nvCxnSpPr>
        <p:spPr>
          <a:xfrm flipV="1">
            <a:off x="8258144" y="1679057"/>
            <a:ext cx="177074" cy="509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FDB8F7B9-32B7-65E0-FDC8-4C842B98C2B9}"/>
              </a:ext>
            </a:extLst>
          </p:cNvPr>
          <p:cNvCxnSpPr>
            <a:cxnSpLocks/>
          </p:cNvCxnSpPr>
          <p:nvPr/>
        </p:nvCxnSpPr>
        <p:spPr>
          <a:xfrm>
            <a:off x="8269688" y="1259042"/>
            <a:ext cx="159757" cy="6453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D3226C42-2CA6-6327-627B-D9966F0B1883}"/>
              </a:ext>
            </a:extLst>
          </p:cNvPr>
          <p:cNvCxnSpPr>
            <a:cxnSpLocks/>
          </p:cNvCxnSpPr>
          <p:nvPr/>
        </p:nvCxnSpPr>
        <p:spPr>
          <a:xfrm>
            <a:off x="6095952" y="4125388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4B0E4D3C-91ED-2B1A-5E64-080C72D54B8F}"/>
              </a:ext>
            </a:extLst>
          </p:cNvPr>
          <p:cNvCxnSpPr>
            <a:cxnSpLocks/>
          </p:cNvCxnSpPr>
          <p:nvPr/>
        </p:nvCxnSpPr>
        <p:spPr>
          <a:xfrm>
            <a:off x="6098740" y="4804559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DE3E521C-C2D9-BCCF-E573-7F16908DA470}"/>
              </a:ext>
            </a:extLst>
          </p:cNvPr>
          <p:cNvCxnSpPr>
            <a:cxnSpLocks/>
          </p:cNvCxnSpPr>
          <p:nvPr/>
        </p:nvCxnSpPr>
        <p:spPr>
          <a:xfrm>
            <a:off x="6104234" y="5281043"/>
            <a:ext cx="216447" cy="543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6ECF7F0C-0D74-3E66-B202-24C2481D1BEE}"/>
              </a:ext>
            </a:extLst>
          </p:cNvPr>
          <p:cNvCxnSpPr>
            <a:cxnSpLocks/>
          </p:cNvCxnSpPr>
          <p:nvPr/>
        </p:nvCxnSpPr>
        <p:spPr>
          <a:xfrm>
            <a:off x="8154234" y="1522512"/>
            <a:ext cx="107803" cy="681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AAC11F91-F620-BD79-9901-37EBAB1BC049}"/>
              </a:ext>
            </a:extLst>
          </p:cNvPr>
          <p:cNvCxnSpPr>
            <a:cxnSpLocks/>
          </p:cNvCxnSpPr>
          <p:nvPr/>
        </p:nvCxnSpPr>
        <p:spPr>
          <a:xfrm>
            <a:off x="3723361" y="4125388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D9AD7F0E-A6B0-2C6E-EB05-5BD1FEFE3E3E}"/>
              </a:ext>
            </a:extLst>
          </p:cNvPr>
          <p:cNvCxnSpPr>
            <a:cxnSpLocks/>
          </p:cNvCxnSpPr>
          <p:nvPr/>
        </p:nvCxnSpPr>
        <p:spPr>
          <a:xfrm>
            <a:off x="3717589" y="4748842"/>
            <a:ext cx="253592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id="{EB6AFCBA-B30B-CF30-9F0D-47F1F2370E95}"/>
              </a:ext>
            </a:extLst>
          </p:cNvPr>
          <p:cNvCxnSpPr>
            <a:cxnSpLocks/>
          </p:cNvCxnSpPr>
          <p:nvPr/>
        </p:nvCxnSpPr>
        <p:spPr>
          <a:xfrm>
            <a:off x="3717588" y="5216433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9D446003-F1CD-C488-4C84-E94CE51CCB9D}"/>
              </a:ext>
            </a:extLst>
          </p:cNvPr>
          <p:cNvCxnSpPr>
            <a:cxnSpLocks/>
          </p:cNvCxnSpPr>
          <p:nvPr/>
        </p:nvCxnSpPr>
        <p:spPr>
          <a:xfrm>
            <a:off x="3716481" y="3704406"/>
            <a:ext cx="3751" cy="197365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id="{D8AFEBEF-A624-96A6-1379-1021119503E7}"/>
              </a:ext>
            </a:extLst>
          </p:cNvPr>
          <p:cNvCxnSpPr>
            <a:cxnSpLocks/>
          </p:cNvCxnSpPr>
          <p:nvPr/>
        </p:nvCxnSpPr>
        <p:spPr>
          <a:xfrm>
            <a:off x="1076691" y="4067409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CC4E2D40-5611-78AE-0DF6-F8715191475B}"/>
              </a:ext>
            </a:extLst>
          </p:cNvPr>
          <p:cNvCxnSpPr>
            <a:cxnSpLocks/>
          </p:cNvCxnSpPr>
          <p:nvPr/>
        </p:nvCxnSpPr>
        <p:spPr>
          <a:xfrm>
            <a:off x="1076690" y="4572648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:a16="http://schemas.microsoft.com/office/drawing/2014/main" id="{05E9F35B-0DCE-818C-3038-0E8B6BDBB97C}"/>
              </a:ext>
            </a:extLst>
          </p:cNvPr>
          <p:cNvCxnSpPr>
            <a:cxnSpLocks/>
          </p:cNvCxnSpPr>
          <p:nvPr/>
        </p:nvCxnSpPr>
        <p:spPr>
          <a:xfrm>
            <a:off x="1076691" y="5036475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4C088992-287A-B0A4-5035-2D561081EA46}"/>
              </a:ext>
            </a:extLst>
          </p:cNvPr>
          <p:cNvCxnSpPr>
            <a:cxnSpLocks/>
          </p:cNvCxnSpPr>
          <p:nvPr/>
        </p:nvCxnSpPr>
        <p:spPr>
          <a:xfrm>
            <a:off x="1066046" y="3696123"/>
            <a:ext cx="20315" cy="136074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C33AE293-FBC9-7DDA-12E2-4320E9800D77}"/>
              </a:ext>
            </a:extLst>
          </p:cNvPr>
          <p:cNvSpPr txBox="1"/>
          <p:nvPr/>
        </p:nvSpPr>
        <p:spPr>
          <a:xfrm>
            <a:off x="3936180" y="5534049"/>
            <a:ext cx="170842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Talleres</a:t>
            </a:r>
            <a:endParaRPr lang="es-ES" err="1"/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083B91D2-8A67-9E26-5BE7-6516F37D9643}"/>
              </a:ext>
            </a:extLst>
          </p:cNvPr>
          <p:cNvCxnSpPr>
            <a:cxnSpLocks/>
          </p:cNvCxnSpPr>
          <p:nvPr/>
        </p:nvCxnSpPr>
        <p:spPr>
          <a:xfrm>
            <a:off x="3716800" y="5688542"/>
            <a:ext cx="224729" cy="54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Panorámica</PresentationFormat>
  <Paragraphs>22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Angélica Forero Garzón</dc:creator>
  <cp:lastModifiedBy>Lady Viviana Mesa Mesa</cp:lastModifiedBy>
  <cp:revision>62</cp:revision>
  <dcterms:modified xsi:type="dcterms:W3CDTF">2024-04-30T14:23:49Z</dcterms:modified>
</cp:coreProperties>
</file>