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2"/>
  </p:notesMasterIdLst>
  <p:handoutMasterIdLst>
    <p:handoutMasterId r:id="rId53"/>
  </p:handoutMasterIdLst>
  <p:sldIdLst>
    <p:sldId id="256" r:id="rId2"/>
    <p:sldId id="297" r:id="rId3"/>
    <p:sldId id="298" r:id="rId4"/>
    <p:sldId id="299" r:id="rId5"/>
    <p:sldId id="348" r:id="rId6"/>
    <p:sldId id="300" r:id="rId7"/>
    <p:sldId id="301" r:id="rId8"/>
    <p:sldId id="303" r:id="rId9"/>
    <p:sldId id="311" r:id="rId10"/>
    <p:sldId id="312" r:id="rId11"/>
    <p:sldId id="313" r:id="rId12"/>
    <p:sldId id="314" r:id="rId13"/>
    <p:sldId id="315" r:id="rId14"/>
    <p:sldId id="316" r:id="rId15"/>
    <p:sldId id="317" r:id="rId16"/>
    <p:sldId id="318" r:id="rId17"/>
    <p:sldId id="319" r:id="rId18"/>
    <p:sldId id="321" r:id="rId19"/>
    <p:sldId id="322" r:id="rId20"/>
    <p:sldId id="257" r:id="rId21"/>
    <p:sldId id="273" r:id="rId22"/>
    <p:sldId id="324" r:id="rId23"/>
    <p:sldId id="325" r:id="rId24"/>
    <p:sldId id="326" r:id="rId25"/>
    <p:sldId id="277" r:id="rId26"/>
    <p:sldId id="275" r:id="rId27"/>
    <p:sldId id="327" r:id="rId28"/>
    <p:sldId id="323" r:id="rId29"/>
    <p:sldId id="276" r:id="rId30"/>
    <p:sldId id="279" r:id="rId31"/>
    <p:sldId id="280" r:id="rId32"/>
    <p:sldId id="328" r:id="rId33"/>
    <p:sldId id="329" r:id="rId34"/>
    <p:sldId id="330" r:id="rId35"/>
    <p:sldId id="283" r:id="rId36"/>
    <p:sldId id="331" r:id="rId37"/>
    <p:sldId id="332" r:id="rId38"/>
    <p:sldId id="333" r:id="rId39"/>
    <p:sldId id="334" r:id="rId40"/>
    <p:sldId id="304" r:id="rId41"/>
    <p:sldId id="305" r:id="rId42"/>
    <p:sldId id="306" r:id="rId43"/>
    <p:sldId id="307" r:id="rId44"/>
    <p:sldId id="308" r:id="rId45"/>
    <p:sldId id="335" r:id="rId46"/>
    <p:sldId id="336" r:id="rId47"/>
    <p:sldId id="337" r:id="rId48"/>
    <p:sldId id="338" r:id="rId49"/>
    <p:sldId id="339" r:id="rId50"/>
    <p:sldId id="269" r:id="rId51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4F58"/>
    <a:srgbClr val="8888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689B7EC-5DC8-4CF7-BE55-D66BB6BF5968}" v="19" dt="2024-05-07T14:59:08.20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Estilo medio 2 - Énfasis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Estilo medio 2 - Énfasi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C4B1156A-380E-4F78-BDF5-A606A8083BF9}" styleName="Estilo medio 4 - Énfasis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57" autoAdjust="0"/>
    <p:restoredTop sz="94742"/>
  </p:normalViewPr>
  <p:slideViewPr>
    <p:cSldViewPr snapToGrid="0">
      <p:cViewPr varScale="1">
        <p:scale>
          <a:sx n="106" d="100"/>
          <a:sy n="106" d="100"/>
        </p:scale>
        <p:origin x="21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7" d="100"/>
          <a:sy n="97" d="100"/>
        </p:scale>
        <p:origin x="3120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handoutMaster" Target="handoutMasters/handoutMaster1.xml"/><Relationship Id="rId58" Type="http://schemas.microsoft.com/office/2016/11/relationships/changesInfo" Target="changesInfos/changesInfo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microsoft.com/office/2015/10/relationships/revisionInfo" Target="revisionInfo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ector Julio Huertas Guerra" userId="7619b438-957d-49b6-bac0-b6956d9e9d36" providerId="ADAL" clId="{6689B7EC-5DC8-4CF7-BE55-D66BB6BF5968}"/>
    <pc:docChg chg="undo custSel addSld delSld modSld sldOrd">
      <pc:chgData name="Hector Julio Huertas Guerra" userId="7619b438-957d-49b6-bac0-b6956d9e9d36" providerId="ADAL" clId="{6689B7EC-5DC8-4CF7-BE55-D66BB6BF5968}" dt="2024-05-08T16:11:21.653" v="3480" actId="1038"/>
      <pc:docMkLst>
        <pc:docMk/>
      </pc:docMkLst>
      <pc:sldChg chg="addSp delSp modSp mod">
        <pc:chgData name="Hector Julio Huertas Guerra" userId="7619b438-957d-49b6-bac0-b6956d9e9d36" providerId="ADAL" clId="{6689B7EC-5DC8-4CF7-BE55-D66BB6BF5968}" dt="2024-05-08T16:01:56.035" v="3435" actId="478"/>
        <pc:sldMkLst>
          <pc:docMk/>
          <pc:sldMk cId="3278096176" sldId="256"/>
        </pc:sldMkLst>
        <pc:spChg chg="add del mod">
          <ac:chgData name="Hector Julio Huertas Guerra" userId="7619b438-957d-49b6-bac0-b6956d9e9d36" providerId="ADAL" clId="{6689B7EC-5DC8-4CF7-BE55-D66BB6BF5968}" dt="2024-05-08T16:01:56.035" v="3435" actId="478"/>
          <ac:spMkLst>
            <pc:docMk/>
            <pc:sldMk cId="3278096176" sldId="256"/>
            <ac:spMk id="2" creationId="{C1D2BA76-6FFE-3F55-6B1E-8D0EA24914EF}"/>
          </ac:spMkLst>
        </pc:spChg>
      </pc:sldChg>
      <pc:sldChg chg="modSp mod">
        <pc:chgData name="Hector Julio Huertas Guerra" userId="7619b438-957d-49b6-bac0-b6956d9e9d36" providerId="ADAL" clId="{6689B7EC-5DC8-4CF7-BE55-D66BB6BF5968}" dt="2024-05-08T13:44:47.126" v="1676" actId="20577"/>
        <pc:sldMkLst>
          <pc:docMk/>
          <pc:sldMk cId="1482975956" sldId="257"/>
        </pc:sldMkLst>
        <pc:spChg chg="mod">
          <ac:chgData name="Hector Julio Huertas Guerra" userId="7619b438-957d-49b6-bac0-b6956d9e9d36" providerId="ADAL" clId="{6689B7EC-5DC8-4CF7-BE55-D66BB6BF5968}" dt="2024-05-08T13:44:47.126" v="1676" actId="20577"/>
          <ac:spMkLst>
            <pc:docMk/>
            <pc:sldMk cId="1482975956" sldId="257"/>
            <ac:spMk id="2" creationId="{E714EEA0-8088-DBF4-B5BB-EEA9A01CC630}"/>
          </ac:spMkLst>
        </pc:spChg>
      </pc:sldChg>
      <pc:sldChg chg="addSp modSp">
        <pc:chgData name="Hector Julio Huertas Guerra" userId="7619b438-957d-49b6-bac0-b6956d9e9d36" providerId="ADAL" clId="{6689B7EC-5DC8-4CF7-BE55-D66BB6BF5968}" dt="2024-05-08T16:01:37.471" v="3432"/>
        <pc:sldMkLst>
          <pc:docMk/>
          <pc:sldMk cId="566879370" sldId="269"/>
        </pc:sldMkLst>
        <pc:spChg chg="add mod">
          <ac:chgData name="Hector Julio Huertas Guerra" userId="7619b438-957d-49b6-bac0-b6956d9e9d36" providerId="ADAL" clId="{6689B7EC-5DC8-4CF7-BE55-D66BB6BF5968}" dt="2024-05-08T16:01:37.471" v="3432"/>
          <ac:spMkLst>
            <pc:docMk/>
            <pc:sldMk cId="566879370" sldId="269"/>
            <ac:spMk id="2" creationId="{6394D001-56B3-24E9-D3B7-BAB13DD802B4}"/>
          </ac:spMkLst>
        </pc:spChg>
      </pc:sldChg>
      <pc:sldChg chg="del">
        <pc:chgData name="Hector Julio Huertas Guerra" userId="7619b438-957d-49b6-bac0-b6956d9e9d36" providerId="ADAL" clId="{6689B7EC-5DC8-4CF7-BE55-D66BB6BF5968}" dt="2024-05-08T13:56:58.335" v="1813" actId="47"/>
        <pc:sldMkLst>
          <pc:docMk/>
          <pc:sldMk cId="4105056247" sldId="270"/>
        </pc:sldMkLst>
      </pc:sldChg>
      <pc:sldChg chg="addSp delSp modSp mod">
        <pc:chgData name="Hector Julio Huertas Guerra" userId="7619b438-957d-49b6-bac0-b6956d9e9d36" providerId="ADAL" clId="{6689B7EC-5DC8-4CF7-BE55-D66BB6BF5968}" dt="2024-05-08T16:01:03.343" v="3427"/>
        <pc:sldMkLst>
          <pc:docMk/>
          <pc:sldMk cId="3529308839" sldId="273"/>
        </pc:sldMkLst>
        <pc:spChg chg="add mod">
          <ac:chgData name="Hector Julio Huertas Guerra" userId="7619b438-957d-49b6-bac0-b6956d9e9d36" providerId="ADAL" clId="{6689B7EC-5DC8-4CF7-BE55-D66BB6BF5968}" dt="2024-05-08T16:01:03.343" v="3427"/>
          <ac:spMkLst>
            <pc:docMk/>
            <pc:sldMk cId="3529308839" sldId="273"/>
            <ac:spMk id="5" creationId="{44EDAAE6-E660-EC0B-EC5A-3AF4B596DE22}"/>
          </ac:spMkLst>
        </pc:spChg>
        <pc:spChg chg="mod">
          <ac:chgData name="Hector Julio Huertas Guerra" userId="7619b438-957d-49b6-bac0-b6956d9e9d36" providerId="ADAL" clId="{6689B7EC-5DC8-4CF7-BE55-D66BB6BF5968}" dt="2024-05-08T13:45:06.847" v="1683" actId="20577"/>
          <ac:spMkLst>
            <pc:docMk/>
            <pc:sldMk cId="3529308839" sldId="273"/>
            <ac:spMk id="11" creationId="{230A307D-8516-A6DD-3F4F-A72CCD5C796D}"/>
          </ac:spMkLst>
        </pc:spChg>
        <pc:spChg chg="mod">
          <ac:chgData name="Hector Julio Huertas Guerra" userId="7619b438-957d-49b6-bac0-b6956d9e9d36" providerId="ADAL" clId="{6689B7EC-5DC8-4CF7-BE55-D66BB6BF5968}" dt="2024-05-08T15:05:23.162" v="3006" actId="1038"/>
          <ac:spMkLst>
            <pc:docMk/>
            <pc:sldMk cId="3529308839" sldId="273"/>
            <ac:spMk id="12" creationId="{CA64AB24-BFD5-3635-0FB9-2E2E4BF6202F}"/>
          </ac:spMkLst>
        </pc:spChg>
        <pc:spChg chg="mod">
          <ac:chgData name="Hector Julio Huertas Guerra" userId="7619b438-957d-49b6-bac0-b6956d9e9d36" providerId="ADAL" clId="{6689B7EC-5DC8-4CF7-BE55-D66BB6BF5968}" dt="2024-05-08T13:45:12.774" v="1689" actId="20577"/>
          <ac:spMkLst>
            <pc:docMk/>
            <pc:sldMk cId="3529308839" sldId="273"/>
            <ac:spMk id="23" creationId="{4172D27C-6C1F-BBB7-D9BA-974A6FB84DB7}"/>
          </ac:spMkLst>
        </pc:spChg>
        <pc:spChg chg="add del mod">
          <ac:chgData name="Hector Julio Huertas Guerra" userId="7619b438-957d-49b6-bac0-b6956d9e9d36" providerId="ADAL" clId="{6689B7EC-5DC8-4CF7-BE55-D66BB6BF5968}" dt="2024-05-08T15:44:32.766" v="3224" actId="1038"/>
          <ac:spMkLst>
            <pc:docMk/>
            <pc:sldMk cId="3529308839" sldId="273"/>
            <ac:spMk id="37" creationId="{A60649F3-E7EC-12C9-6407-6EF21983EFD4}"/>
          </ac:spMkLst>
        </pc:spChg>
        <pc:spChg chg="mod">
          <ac:chgData name="Hector Julio Huertas Guerra" userId="7619b438-957d-49b6-bac0-b6956d9e9d36" providerId="ADAL" clId="{6689B7EC-5DC8-4CF7-BE55-D66BB6BF5968}" dt="2024-05-08T15:44:32.766" v="3224" actId="1038"/>
          <ac:spMkLst>
            <pc:docMk/>
            <pc:sldMk cId="3529308839" sldId="273"/>
            <ac:spMk id="45" creationId="{50FD864E-C1C4-3626-746F-78399D9E8A41}"/>
          </ac:spMkLst>
        </pc:spChg>
        <pc:picChg chg="add mod ord">
          <ac:chgData name="Hector Julio Huertas Guerra" userId="7619b438-957d-49b6-bac0-b6956d9e9d36" providerId="ADAL" clId="{6689B7EC-5DC8-4CF7-BE55-D66BB6BF5968}" dt="2024-05-08T15:44:32.766" v="3224" actId="1038"/>
          <ac:picMkLst>
            <pc:docMk/>
            <pc:sldMk cId="3529308839" sldId="273"/>
            <ac:picMk id="4" creationId="{9FC6C114-663E-C68F-4079-B97DC2611601}"/>
          </ac:picMkLst>
        </pc:picChg>
        <pc:picChg chg="del">
          <ac:chgData name="Hector Julio Huertas Guerra" userId="7619b438-957d-49b6-bac0-b6956d9e9d36" providerId="ADAL" clId="{6689B7EC-5DC8-4CF7-BE55-D66BB6BF5968}" dt="2024-05-08T15:42:42.031" v="3177" actId="478"/>
          <ac:picMkLst>
            <pc:docMk/>
            <pc:sldMk cId="3529308839" sldId="273"/>
            <ac:picMk id="27" creationId="{0D2A9D9B-0DA1-529E-67D9-32FC6356657E}"/>
          </ac:picMkLst>
        </pc:picChg>
      </pc:sldChg>
      <pc:sldChg chg="delSp del mod">
        <pc:chgData name="Hector Julio Huertas Guerra" userId="7619b438-957d-49b6-bac0-b6956d9e9d36" providerId="ADAL" clId="{6689B7EC-5DC8-4CF7-BE55-D66BB6BF5968}" dt="2024-05-08T13:48:03.708" v="1777" actId="47"/>
        <pc:sldMkLst>
          <pc:docMk/>
          <pc:sldMk cId="3457327649" sldId="274"/>
        </pc:sldMkLst>
        <pc:spChg chg="del">
          <ac:chgData name="Hector Julio Huertas Guerra" userId="7619b438-957d-49b6-bac0-b6956d9e9d36" providerId="ADAL" clId="{6689B7EC-5DC8-4CF7-BE55-D66BB6BF5968}" dt="2024-05-08T13:45:47.366" v="1731" actId="478"/>
          <ac:spMkLst>
            <pc:docMk/>
            <pc:sldMk cId="3457327649" sldId="274"/>
            <ac:spMk id="8" creationId="{35BAE26B-2EDD-20A7-4AA5-8F3970B92615}"/>
          </ac:spMkLst>
        </pc:spChg>
      </pc:sldChg>
      <pc:sldChg chg="addSp delSp modSp mod">
        <pc:chgData name="Hector Julio Huertas Guerra" userId="7619b438-957d-49b6-bac0-b6956d9e9d36" providerId="ADAL" clId="{6689B7EC-5DC8-4CF7-BE55-D66BB6BF5968}" dt="2024-05-08T15:33:32.480" v="3146" actId="1076"/>
        <pc:sldMkLst>
          <pc:docMk/>
          <pc:sldMk cId="3833017250" sldId="275"/>
        </pc:sldMkLst>
        <pc:spChg chg="del">
          <ac:chgData name="Hector Julio Huertas Guerra" userId="7619b438-957d-49b6-bac0-b6956d9e9d36" providerId="ADAL" clId="{6689B7EC-5DC8-4CF7-BE55-D66BB6BF5968}" dt="2024-05-08T13:45:59.949" v="1733" actId="478"/>
          <ac:spMkLst>
            <pc:docMk/>
            <pc:sldMk cId="3833017250" sldId="275"/>
            <ac:spMk id="4" creationId="{7D38CA7A-2AB5-1B98-943C-E9AB1B813ECF}"/>
          </ac:spMkLst>
        </pc:spChg>
        <pc:spChg chg="mod">
          <ac:chgData name="Hector Julio Huertas Guerra" userId="7619b438-957d-49b6-bac0-b6956d9e9d36" providerId="ADAL" clId="{6689B7EC-5DC8-4CF7-BE55-D66BB6BF5968}" dt="2024-05-08T15:33:03.072" v="3144" actId="20577"/>
          <ac:spMkLst>
            <pc:docMk/>
            <pc:sldMk cId="3833017250" sldId="275"/>
            <ac:spMk id="8" creationId="{EF14E5E3-7C61-5974-7F5E-3F94C9948972}"/>
          </ac:spMkLst>
        </pc:spChg>
        <pc:spChg chg="add mod">
          <ac:chgData name="Hector Julio Huertas Guerra" userId="7619b438-957d-49b6-bac0-b6956d9e9d36" providerId="ADAL" clId="{6689B7EC-5DC8-4CF7-BE55-D66BB6BF5968}" dt="2024-05-08T15:33:26.180" v="3145"/>
          <ac:spMkLst>
            <pc:docMk/>
            <pc:sldMk cId="3833017250" sldId="275"/>
            <ac:spMk id="9" creationId="{CCD6F252-40FC-5318-B80A-AB2E4322E0B5}"/>
          </ac:spMkLst>
        </pc:spChg>
        <pc:spChg chg="mod">
          <ac:chgData name="Hector Julio Huertas Guerra" userId="7619b438-957d-49b6-bac0-b6956d9e9d36" providerId="ADAL" clId="{6689B7EC-5DC8-4CF7-BE55-D66BB6BF5968}" dt="2024-05-08T13:59:12.152" v="1877" actId="20577"/>
          <ac:spMkLst>
            <pc:docMk/>
            <pc:sldMk cId="3833017250" sldId="275"/>
            <ac:spMk id="24" creationId="{4900F079-26E4-9CF4-D987-74B9BB1D4781}"/>
          </ac:spMkLst>
        </pc:spChg>
        <pc:spChg chg="mod">
          <ac:chgData name="Hector Julio Huertas Guerra" userId="7619b438-957d-49b6-bac0-b6956d9e9d36" providerId="ADAL" clId="{6689B7EC-5DC8-4CF7-BE55-D66BB6BF5968}" dt="2024-05-08T14:00:49.016" v="1886" actId="20577"/>
          <ac:spMkLst>
            <pc:docMk/>
            <pc:sldMk cId="3833017250" sldId="275"/>
            <ac:spMk id="25" creationId="{B850F069-0EE1-F724-AD0C-CC0BA745931A}"/>
          </ac:spMkLst>
        </pc:spChg>
        <pc:spChg chg="mod">
          <ac:chgData name="Hector Julio Huertas Guerra" userId="7619b438-957d-49b6-bac0-b6956d9e9d36" providerId="ADAL" clId="{6689B7EC-5DC8-4CF7-BE55-D66BB6BF5968}" dt="2024-05-08T13:59:19.560" v="1882" actId="20577"/>
          <ac:spMkLst>
            <pc:docMk/>
            <pc:sldMk cId="3833017250" sldId="275"/>
            <ac:spMk id="26" creationId="{4BDF2B14-068F-510F-A994-35E6ACF6399C}"/>
          </ac:spMkLst>
        </pc:spChg>
        <pc:spChg chg="mod">
          <ac:chgData name="Hector Julio Huertas Guerra" userId="7619b438-957d-49b6-bac0-b6956d9e9d36" providerId="ADAL" clId="{6689B7EC-5DC8-4CF7-BE55-D66BB6BF5968}" dt="2024-05-08T14:00:55.096" v="1889" actId="20577"/>
          <ac:spMkLst>
            <pc:docMk/>
            <pc:sldMk cId="3833017250" sldId="275"/>
            <ac:spMk id="27" creationId="{51140543-D24C-1ADA-9750-2FAE2984BDD3}"/>
          </ac:spMkLst>
        </pc:spChg>
        <pc:picChg chg="mod">
          <ac:chgData name="Hector Julio Huertas Guerra" userId="7619b438-957d-49b6-bac0-b6956d9e9d36" providerId="ADAL" clId="{6689B7EC-5DC8-4CF7-BE55-D66BB6BF5968}" dt="2024-05-08T15:33:32.480" v="3146" actId="1076"/>
          <ac:picMkLst>
            <pc:docMk/>
            <pc:sldMk cId="3833017250" sldId="275"/>
            <ac:picMk id="15" creationId="{A21F4378-51C7-A740-2937-E376E22BD0B6}"/>
          </ac:picMkLst>
        </pc:picChg>
      </pc:sldChg>
      <pc:sldChg chg="addSp delSp modSp mod">
        <pc:chgData name="Hector Julio Huertas Guerra" userId="7619b438-957d-49b6-bac0-b6956d9e9d36" providerId="ADAL" clId="{6689B7EC-5DC8-4CF7-BE55-D66BB6BF5968}" dt="2024-05-08T15:08:21.842" v="3019" actId="1038"/>
        <pc:sldMkLst>
          <pc:docMk/>
          <pc:sldMk cId="2830063317" sldId="276"/>
        </pc:sldMkLst>
        <pc:spChg chg="del">
          <ac:chgData name="Hector Julio Huertas Guerra" userId="7619b438-957d-49b6-bac0-b6956d9e9d36" providerId="ADAL" clId="{6689B7EC-5DC8-4CF7-BE55-D66BB6BF5968}" dt="2024-05-08T13:46:08.237" v="1735" actId="478"/>
          <ac:spMkLst>
            <pc:docMk/>
            <pc:sldMk cId="2830063317" sldId="276"/>
            <ac:spMk id="8" creationId="{4F241938-EE65-4479-2784-87AAEA251061}"/>
          </ac:spMkLst>
        </pc:spChg>
        <pc:spChg chg="add mod">
          <ac:chgData name="Hector Julio Huertas Guerra" userId="7619b438-957d-49b6-bac0-b6956d9e9d36" providerId="ADAL" clId="{6689B7EC-5DC8-4CF7-BE55-D66BB6BF5968}" dt="2024-05-08T15:08:21.842" v="3019" actId="1038"/>
          <ac:spMkLst>
            <pc:docMk/>
            <pc:sldMk cId="2830063317" sldId="276"/>
            <ac:spMk id="9" creationId="{70B269A2-5C57-34D9-21F9-6D739B39EF76}"/>
          </ac:spMkLst>
        </pc:spChg>
        <pc:spChg chg="mod">
          <ac:chgData name="Hector Julio Huertas Guerra" userId="7619b438-957d-49b6-bac0-b6956d9e9d36" providerId="ADAL" clId="{6689B7EC-5DC8-4CF7-BE55-D66BB6BF5968}" dt="2024-05-08T13:47:22.787" v="1775" actId="14100"/>
          <ac:spMkLst>
            <pc:docMk/>
            <pc:sldMk cId="2830063317" sldId="276"/>
            <ac:spMk id="21" creationId="{D8268E0C-14BF-7BA7-C1D9-B401015FB9D4}"/>
          </ac:spMkLst>
        </pc:spChg>
        <pc:spChg chg="mod">
          <ac:chgData name="Hector Julio Huertas Guerra" userId="7619b438-957d-49b6-bac0-b6956d9e9d36" providerId="ADAL" clId="{6689B7EC-5DC8-4CF7-BE55-D66BB6BF5968}" dt="2024-05-08T14:06:03.762" v="1943" actId="20577"/>
          <ac:spMkLst>
            <pc:docMk/>
            <pc:sldMk cId="2830063317" sldId="276"/>
            <ac:spMk id="24" creationId="{4900F079-26E4-9CF4-D987-74B9BB1D4781}"/>
          </ac:spMkLst>
        </pc:spChg>
        <pc:spChg chg="mod">
          <ac:chgData name="Hector Julio Huertas Guerra" userId="7619b438-957d-49b6-bac0-b6956d9e9d36" providerId="ADAL" clId="{6689B7EC-5DC8-4CF7-BE55-D66BB6BF5968}" dt="2024-05-08T14:06:14.330" v="1953" actId="20577"/>
          <ac:spMkLst>
            <pc:docMk/>
            <pc:sldMk cId="2830063317" sldId="276"/>
            <ac:spMk id="25" creationId="{B850F069-0EE1-F724-AD0C-CC0BA745931A}"/>
          </ac:spMkLst>
        </pc:spChg>
        <pc:spChg chg="mod">
          <ac:chgData name="Hector Julio Huertas Guerra" userId="7619b438-957d-49b6-bac0-b6956d9e9d36" providerId="ADAL" clId="{6689B7EC-5DC8-4CF7-BE55-D66BB6BF5968}" dt="2024-05-08T15:08:11.682" v="3014" actId="20577"/>
          <ac:spMkLst>
            <pc:docMk/>
            <pc:sldMk cId="2830063317" sldId="276"/>
            <ac:spMk id="26" creationId="{4BDF2B14-068F-510F-A994-35E6ACF6399C}"/>
          </ac:spMkLst>
        </pc:spChg>
        <pc:spChg chg="mod">
          <ac:chgData name="Hector Julio Huertas Guerra" userId="7619b438-957d-49b6-bac0-b6956d9e9d36" providerId="ADAL" clId="{6689B7EC-5DC8-4CF7-BE55-D66BB6BF5968}" dt="2024-05-08T14:06:16.523" v="1954" actId="20577"/>
          <ac:spMkLst>
            <pc:docMk/>
            <pc:sldMk cId="2830063317" sldId="276"/>
            <ac:spMk id="27" creationId="{51140543-D24C-1ADA-9750-2FAE2984BDD3}"/>
          </ac:spMkLst>
        </pc:spChg>
        <pc:picChg chg="mod">
          <ac:chgData name="Hector Julio Huertas Guerra" userId="7619b438-957d-49b6-bac0-b6956d9e9d36" providerId="ADAL" clId="{6689B7EC-5DC8-4CF7-BE55-D66BB6BF5968}" dt="2024-05-08T14:06:21.027" v="1955" actId="1076"/>
          <ac:picMkLst>
            <pc:docMk/>
            <pc:sldMk cId="2830063317" sldId="276"/>
            <ac:picMk id="4" creationId="{027CC1A0-2D06-6710-B7F1-7D6175B323B3}"/>
          </ac:picMkLst>
        </pc:picChg>
      </pc:sldChg>
      <pc:sldChg chg="addSp delSp modSp mod">
        <pc:chgData name="Hector Julio Huertas Guerra" userId="7619b438-957d-49b6-bac0-b6956d9e9d36" providerId="ADAL" clId="{6689B7EC-5DC8-4CF7-BE55-D66BB6BF5968}" dt="2024-05-08T14:07:20.629" v="1956"/>
        <pc:sldMkLst>
          <pc:docMk/>
          <pc:sldMk cId="2299094694" sldId="277"/>
        </pc:sldMkLst>
        <pc:spChg chg="del">
          <ac:chgData name="Hector Julio Huertas Guerra" userId="7619b438-957d-49b6-bac0-b6956d9e9d36" providerId="ADAL" clId="{6689B7EC-5DC8-4CF7-BE55-D66BB6BF5968}" dt="2024-05-08T13:45:52.046" v="1732" actId="478"/>
          <ac:spMkLst>
            <pc:docMk/>
            <pc:sldMk cId="2299094694" sldId="277"/>
            <ac:spMk id="8" creationId="{5CAE3978-BA1C-FD9F-A623-A11DBCBD21E8}"/>
          </ac:spMkLst>
        </pc:spChg>
        <pc:spChg chg="add mod">
          <ac:chgData name="Hector Julio Huertas Guerra" userId="7619b438-957d-49b6-bac0-b6956d9e9d36" providerId="ADAL" clId="{6689B7EC-5DC8-4CF7-BE55-D66BB6BF5968}" dt="2024-05-08T14:07:20.629" v="1956"/>
          <ac:spMkLst>
            <pc:docMk/>
            <pc:sldMk cId="2299094694" sldId="277"/>
            <ac:spMk id="9" creationId="{C33F1ACC-AF53-5A93-DE73-E6C62051F214}"/>
          </ac:spMkLst>
        </pc:spChg>
        <pc:spChg chg="mod">
          <ac:chgData name="Hector Julio Huertas Guerra" userId="7619b438-957d-49b6-bac0-b6956d9e9d36" providerId="ADAL" clId="{6689B7EC-5DC8-4CF7-BE55-D66BB6BF5968}" dt="2024-05-08T13:58:35.705" v="1858" actId="20577"/>
          <ac:spMkLst>
            <pc:docMk/>
            <pc:sldMk cId="2299094694" sldId="277"/>
            <ac:spMk id="24" creationId="{4900F079-26E4-9CF4-D987-74B9BB1D4781}"/>
          </ac:spMkLst>
        </pc:spChg>
        <pc:spChg chg="mod">
          <ac:chgData name="Hector Julio Huertas Guerra" userId="7619b438-957d-49b6-bac0-b6956d9e9d36" providerId="ADAL" clId="{6689B7EC-5DC8-4CF7-BE55-D66BB6BF5968}" dt="2024-05-08T13:58:47.256" v="1869" actId="20577"/>
          <ac:spMkLst>
            <pc:docMk/>
            <pc:sldMk cId="2299094694" sldId="277"/>
            <ac:spMk id="25" creationId="{B850F069-0EE1-F724-AD0C-CC0BA745931A}"/>
          </ac:spMkLst>
        </pc:spChg>
        <pc:spChg chg="mod">
          <ac:chgData name="Hector Julio Huertas Guerra" userId="7619b438-957d-49b6-bac0-b6956d9e9d36" providerId="ADAL" clId="{6689B7EC-5DC8-4CF7-BE55-D66BB6BF5968}" dt="2024-05-08T13:58:38.880" v="1864" actId="20577"/>
          <ac:spMkLst>
            <pc:docMk/>
            <pc:sldMk cId="2299094694" sldId="277"/>
            <ac:spMk id="26" creationId="{4BDF2B14-068F-510F-A994-35E6ACF6399C}"/>
          </ac:spMkLst>
        </pc:spChg>
        <pc:spChg chg="mod">
          <ac:chgData name="Hector Julio Huertas Guerra" userId="7619b438-957d-49b6-bac0-b6956d9e9d36" providerId="ADAL" clId="{6689B7EC-5DC8-4CF7-BE55-D66BB6BF5968}" dt="2024-05-08T13:58:50.392" v="1873" actId="20577"/>
          <ac:spMkLst>
            <pc:docMk/>
            <pc:sldMk cId="2299094694" sldId="277"/>
            <ac:spMk id="27" creationId="{51140543-D24C-1ADA-9750-2FAE2984BDD3}"/>
          </ac:spMkLst>
        </pc:spChg>
      </pc:sldChg>
      <pc:sldChg chg="delSp del mod">
        <pc:chgData name="Hector Julio Huertas Guerra" userId="7619b438-957d-49b6-bac0-b6956d9e9d36" providerId="ADAL" clId="{6689B7EC-5DC8-4CF7-BE55-D66BB6BF5968}" dt="2024-05-08T13:46:29.523" v="1736" actId="47"/>
        <pc:sldMkLst>
          <pc:docMk/>
          <pc:sldMk cId="339417868" sldId="278"/>
        </pc:sldMkLst>
        <pc:spChg chg="del">
          <ac:chgData name="Hector Julio Huertas Guerra" userId="7619b438-957d-49b6-bac0-b6956d9e9d36" providerId="ADAL" clId="{6689B7EC-5DC8-4CF7-BE55-D66BB6BF5968}" dt="2024-05-08T13:46:04.308" v="1734" actId="478"/>
          <ac:spMkLst>
            <pc:docMk/>
            <pc:sldMk cId="339417868" sldId="278"/>
            <ac:spMk id="2" creationId="{CA564E31-04DD-8422-D892-876059B08BB7}"/>
          </ac:spMkLst>
        </pc:spChg>
      </pc:sldChg>
      <pc:sldChg chg="modSp mod">
        <pc:chgData name="Hector Julio Huertas Guerra" userId="7619b438-957d-49b6-bac0-b6956d9e9d36" providerId="ADAL" clId="{6689B7EC-5DC8-4CF7-BE55-D66BB6BF5968}" dt="2024-05-08T14:23:35.900" v="2248" actId="20577"/>
        <pc:sldMkLst>
          <pc:docMk/>
          <pc:sldMk cId="1522202339" sldId="279"/>
        </pc:sldMkLst>
        <pc:spChg chg="mod">
          <ac:chgData name="Hector Julio Huertas Guerra" userId="7619b438-957d-49b6-bac0-b6956d9e9d36" providerId="ADAL" clId="{6689B7EC-5DC8-4CF7-BE55-D66BB6BF5968}" dt="2024-05-08T14:23:35.900" v="2248" actId="20577"/>
          <ac:spMkLst>
            <pc:docMk/>
            <pc:sldMk cId="1522202339" sldId="279"/>
            <ac:spMk id="2" creationId="{E714EEA0-8088-DBF4-B5BB-EEA9A01CC630}"/>
          </ac:spMkLst>
        </pc:spChg>
      </pc:sldChg>
      <pc:sldChg chg="addSp delSp modSp mod">
        <pc:chgData name="Hector Julio Huertas Guerra" userId="7619b438-957d-49b6-bac0-b6956d9e9d36" providerId="ADAL" clId="{6689B7EC-5DC8-4CF7-BE55-D66BB6BF5968}" dt="2024-05-08T16:01:09.487" v="3428"/>
        <pc:sldMkLst>
          <pc:docMk/>
          <pc:sldMk cId="1108651054" sldId="280"/>
        </pc:sldMkLst>
        <pc:spChg chg="mod">
          <ac:chgData name="Hector Julio Huertas Guerra" userId="7619b438-957d-49b6-bac0-b6956d9e9d36" providerId="ADAL" clId="{6689B7EC-5DC8-4CF7-BE55-D66BB6BF5968}" dt="2024-05-08T15:48:48.693" v="3310" actId="1038"/>
          <ac:spMkLst>
            <pc:docMk/>
            <pc:sldMk cId="1108651054" sldId="280"/>
            <ac:spMk id="2" creationId="{574A9F5A-AD5E-E103-C510-E17ECF6B5B1C}"/>
          </ac:spMkLst>
        </pc:spChg>
        <pc:spChg chg="add mod">
          <ac:chgData name="Hector Julio Huertas Guerra" userId="7619b438-957d-49b6-bac0-b6956d9e9d36" providerId="ADAL" clId="{6689B7EC-5DC8-4CF7-BE55-D66BB6BF5968}" dt="2024-05-08T16:01:09.487" v="3428"/>
          <ac:spMkLst>
            <pc:docMk/>
            <pc:sldMk cId="1108651054" sldId="280"/>
            <ac:spMk id="6" creationId="{C5C1BA20-D0A5-EF4E-D5B8-1B0D84A8F5DD}"/>
          </ac:spMkLst>
        </pc:spChg>
        <pc:spChg chg="mod">
          <ac:chgData name="Hector Julio Huertas Guerra" userId="7619b438-957d-49b6-bac0-b6956d9e9d36" providerId="ADAL" clId="{6689B7EC-5DC8-4CF7-BE55-D66BB6BF5968}" dt="2024-05-08T14:10:48.025" v="1987" actId="20577"/>
          <ac:spMkLst>
            <pc:docMk/>
            <pc:sldMk cId="1108651054" sldId="280"/>
            <ac:spMk id="11" creationId="{230A307D-8516-A6DD-3F4F-A72CCD5C796D}"/>
          </ac:spMkLst>
        </pc:spChg>
        <pc:spChg chg="mod">
          <ac:chgData name="Hector Julio Huertas Guerra" userId="7619b438-957d-49b6-bac0-b6956d9e9d36" providerId="ADAL" clId="{6689B7EC-5DC8-4CF7-BE55-D66BB6BF5968}" dt="2024-05-08T14:23:43.244" v="2256" actId="1036"/>
          <ac:spMkLst>
            <pc:docMk/>
            <pc:sldMk cId="1108651054" sldId="280"/>
            <ac:spMk id="12" creationId="{CA64AB24-BFD5-3635-0FB9-2E2E4BF6202F}"/>
          </ac:spMkLst>
        </pc:spChg>
        <pc:spChg chg="mod">
          <ac:chgData name="Hector Julio Huertas Guerra" userId="7619b438-957d-49b6-bac0-b6956d9e9d36" providerId="ADAL" clId="{6689B7EC-5DC8-4CF7-BE55-D66BB6BF5968}" dt="2024-05-08T14:10:53.994" v="1993" actId="20577"/>
          <ac:spMkLst>
            <pc:docMk/>
            <pc:sldMk cId="1108651054" sldId="280"/>
            <ac:spMk id="23" creationId="{4172D27C-6C1F-BBB7-D9BA-974A6FB84DB7}"/>
          </ac:spMkLst>
        </pc:spChg>
        <pc:spChg chg="del mod">
          <ac:chgData name="Hector Julio Huertas Guerra" userId="7619b438-957d-49b6-bac0-b6956d9e9d36" providerId="ADAL" clId="{6689B7EC-5DC8-4CF7-BE55-D66BB6BF5968}" dt="2024-05-08T15:48:40.493" v="3286" actId="478"/>
          <ac:spMkLst>
            <pc:docMk/>
            <pc:sldMk cId="1108651054" sldId="280"/>
            <ac:spMk id="45" creationId="{50FD864E-C1C4-3626-746F-78399D9E8A41}"/>
          </ac:spMkLst>
        </pc:spChg>
        <pc:picChg chg="add mod ord modCrop">
          <ac:chgData name="Hector Julio Huertas Guerra" userId="7619b438-957d-49b6-bac0-b6956d9e9d36" providerId="ADAL" clId="{6689B7EC-5DC8-4CF7-BE55-D66BB6BF5968}" dt="2024-05-08T15:48:48.693" v="3310" actId="1038"/>
          <ac:picMkLst>
            <pc:docMk/>
            <pc:sldMk cId="1108651054" sldId="280"/>
            <ac:picMk id="5" creationId="{A6AB39E9-8E98-A079-A8F7-29627CB5ECCA}"/>
          </ac:picMkLst>
        </pc:picChg>
        <pc:picChg chg="del">
          <ac:chgData name="Hector Julio Huertas Guerra" userId="7619b438-957d-49b6-bac0-b6956d9e9d36" providerId="ADAL" clId="{6689B7EC-5DC8-4CF7-BE55-D66BB6BF5968}" dt="2024-05-08T15:44:52.798" v="3227" actId="478"/>
          <ac:picMkLst>
            <pc:docMk/>
            <pc:sldMk cId="1108651054" sldId="280"/>
            <ac:picMk id="27" creationId="{0D2A9D9B-0DA1-529E-67D9-32FC6356657E}"/>
          </ac:picMkLst>
        </pc:picChg>
      </pc:sldChg>
      <pc:sldChg chg="del">
        <pc:chgData name="Hector Julio Huertas Guerra" userId="7619b438-957d-49b6-bac0-b6956d9e9d36" providerId="ADAL" clId="{6689B7EC-5DC8-4CF7-BE55-D66BB6BF5968}" dt="2024-05-08T14:11:40.579" v="1995" actId="47"/>
        <pc:sldMkLst>
          <pc:docMk/>
          <pc:sldMk cId="3272309063" sldId="281"/>
        </pc:sldMkLst>
      </pc:sldChg>
      <pc:sldChg chg="del">
        <pc:chgData name="Hector Julio Huertas Guerra" userId="7619b438-957d-49b6-bac0-b6956d9e9d36" providerId="ADAL" clId="{6689B7EC-5DC8-4CF7-BE55-D66BB6BF5968}" dt="2024-05-08T14:15:12.882" v="2033" actId="47"/>
        <pc:sldMkLst>
          <pc:docMk/>
          <pc:sldMk cId="1146870053" sldId="282"/>
        </pc:sldMkLst>
      </pc:sldChg>
      <pc:sldChg chg="addSp delSp modSp mod">
        <pc:chgData name="Hector Julio Huertas Guerra" userId="7619b438-957d-49b6-bac0-b6956d9e9d36" providerId="ADAL" clId="{6689B7EC-5DC8-4CF7-BE55-D66BB6BF5968}" dt="2024-05-08T14:24:06.200" v="2259"/>
        <pc:sldMkLst>
          <pc:docMk/>
          <pc:sldMk cId="1710657124" sldId="283"/>
        </pc:sldMkLst>
        <pc:spChg chg="del">
          <ac:chgData name="Hector Julio Huertas Guerra" userId="7619b438-957d-49b6-bac0-b6956d9e9d36" providerId="ADAL" clId="{6689B7EC-5DC8-4CF7-BE55-D66BB6BF5968}" dt="2024-05-08T14:16:49.001" v="2077" actId="478"/>
          <ac:spMkLst>
            <pc:docMk/>
            <pc:sldMk cId="1710657124" sldId="283"/>
            <ac:spMk id="8" creationId="{B9810381-02D9-DD79-E498-3996B526BD4B}"/>
          </ac:spMkLst>
        </pc:spChg>
        <pc:spChg chg="add mod">
          <ac:chgData name="Hector Julio Huertas Guerra" userId="7619b438-957d-49b6-bac0-b6956d9e9d36" providerId="ADAL" clId="{6689B7EC-5DC8-4CF7-BE55-D66BB6BF5968}" dt="2024-05-08T14:24:06.200" v="2259"/>
          <ac:spMkLst>
            <pc:docMk/>
            <pc:sldMk cId="1710657124" sldId="283"/>
            <ac:spMk id="9" creationId="{A4286579-3ACE-9CF1-4DA6-8091F6B3C075}"/>
          </ac:spMkLst>
        </pc:spChg>
        <pc:spChg chg="mod">
          <ac:chgData name="Hector Julio Huertas Guerra" userId="7619b438-957d-49b6-bac0-b6956d9e9d36" providerId="ADAL" clId="{6689B7EC-5DC8-4CF7-BE55-D66BB6BF5968}" dt="2024-05-08T14:16:25.882" v="2063" actId="20577"/>
          <ac:spMkLst>
            <pc:docMk/>
            <pc:sldMk cId="1710657124" sldId="283"/>
            <ac:spMk id="24" creationId="{4900F079-26E4-9CF4-D987-74B9BB1D4781}"/>
          </ac:spMkLst>
        </pc:spChg>
        <pc:spChg chg="mod">
          <ac:chgData name="Hector Julio Huertas Guerra" userId="7619b438-957d-49b6-bac0-b6956d9e9d36" providerId="ADAL" clId="{6689B7EC-5DC8-4CF7-BE55-D66BB6BF5968}" dt="2024-05-08T14:16:34.345" v="2068" actId="20577"/>
          <ac:spMkLst>
            <pc:docMk/>
            <pc:sldMk cId="1710657124" sldId="283"/>
            <ac:spMk id="25" creationId="{B850F069-0EE1-F724-AD0C-CC0BA745931A}"/>
          </ac:spMkLst>
        </pc:spChg>
        <pc:spChg chg="mod">
          <ac:chgData name="Hector Julio Huertas Guerra" userId="7619b438-957d-49b6-bac0-b6956d9e9d36" providerId="ADAL" clId="{6689B7EC-5DC8-4CF7-BE55-D66BB6BF5968}" dt="2024-05-08T14:16:42.002" v="2072" actId="20577"/>
          <ac:spMkLst>
            <pc:docMk/>
            <pc:sldMk cId="1710657124" sldId="283"/>
            <ac:spMk id="26" creationId="{4BDF2B14-068F-510F-A994-35E6ACF6399C}"/>
          </ac:spMkLst>
        </pc:spChg>
        <pc:spChg chg="mod">
          <ac:chgData name="Hector Julio Huertas Guerra" userId="7619b438-957d-49b6-bac0-b6956d9e9d36" providerId="ADAL" clId="{6689B7EC-5DC8-4CF7-BE55-D66BB6BF5968}" dt="2024-05-08T14:16:45.426" v="2076" actId="20577"/>
          <ac:spMkLst>
            <pc:docMk/>
            <pc:sldMk cId="1710657124" sldId="283"/>
            <ac:spMk id="27" creationId="{51140543-D24C-1ADA-9750-2FAE2984BDD3}"/>
          </ac:spMkLst>
        </pc:spChg>
      </pc:sldChg>
      <pc:sldChg chg="del">
        <pc:chgData name="Hector Julio Huertas Guerra" userId="7619b438-957d-49b6-bac0-b6956d9e9d36" providerId="ADAL" clId="{6689B7EC-5DC8-4CF7-BE55-D66BB6BF5968}" dt="2024-05-08T14:17:22.145" v="2079" actId="47"/>
        <pc:sldMkLst>
          <pc:docMk/>
          <pc:sldMk cId="3803138568" sldId="284"/>
        </pc:sldMkLst>
      </pc:sldChg>
      <pc:sldChg chg="del">
        <pc:chgData name="Hector Julio Huertas Guerra" userId="7619b438-957d-49b6-bac0-b6956d9e9d36" providerId="ADAL" clId="{6689B7EC-5DC8-4CF7-BE55-D66BB6BF5968}" dt="2024-05-08T14:17:09.854" v="2078" actId="47"/>
        <pc:sldMkLst>
          <pc:docMk/>
          <pc:sldMk cId="1875360294" sldId="285"/>
        </pc:sldMkLst>
      </pc:sldChg>
      <pc:sldChg chg="del">
        <pc:chgData name="Hector Julio Huertas Guerra" userId="7619b438-957d-49b6-bac0-b6956d9e9d36" providerId="ADAL" clId="{6689B7EC-5DC8-4CF7-BE55-D66BB6BF5968}" dt="2024-05-08T14:21:15.658" v="2146" actId="47"/>
        <pc:sldMkLst>
          <pc:docMk/>
          <pc:sldMk cId="3641999282" sldId="286"/>
        </pc:sldMkLst>
      </pc:sldChg>
      <pc:sldChg chg="del">
        <pc:chgData name="Hector Julio Huertas Guerra" userId="7619b438-957d-49b6-bac0-b6956d9e9d36" providerId="ADAL" clId="{6689B7EC-5DC8-4CF7-BE55-D66BB6BF5968}" dt="2024-05-08T14:24:47.076" v="2264" actId="47"/>
        <pc:sldMkLst>
          <pc:docMk/>
          <pc:sldMk cId="3693832686" sldId="287"/>
        </pc:sldMkLst>
      </pc:sldChg>
      <pc:sldChg chg="del">
        <pc:chgData name="Hector Julio Huertas Guerra" userId="7619b438-957d-49b6-bac0-b6956d9e9d36" providerId="ADAL" clId="{6689B7EC-5DC8-4CF7-BE55-D66BB6BF5968}" dt="2024-05-08T14:24:47.076" v="2264" actId="47"/>
        <pc:sldMkLst>
          <pc:docMk/>
          <pc:sldMk cId="2032373912" sldId="288"/>
        </pc:sldMkLst>
      </pc:sldChg>
      <pc:sldChg chg="del">
        <pc:chgData name="Hector Julio Huertas Guerra" userId="7619b438-957d-49b6-bac0-b6956d9e9d36" providerId="ADAL" clId="{6689B7EC-5DC8-4CF7-BE55-D66BB6BF5968}" dt="2024-05-08T14:24:47.076" v="2264" actId="47"/>
        <pc:sldMkLst>
          <pc:docMk/>
          <pc:sldMk cId="3476231308" sldId="289"/>
        </pc:sldMkLst>
      </pc:sldChg>
      <pc:sldChg chg="del">
        <pc:chgData name="Hector Julio Huertas Guerra" userId="7619b438-957d-49b6-bac0-b6956d9e9d36" providerId="ADAL" clId="{6689B7EC-5DC8-4CF7-BE55-D66BB6BF5968}" dt="2024-05-08T14:24:47.076" v="2264" actId="47"/>
        <pc:sldMkLst>
          <pc:docMk/>
          <pc:sldMk cId="2109993234" sldId="290"/>
        </pc:sldMkLst>
      </pc:sldChg>
      <pc:sldChg chg="del">
        <pc:chgData name="Hector Julio Huertas Guerra" userId="7619b438-957d-49b6-bac0-b6956d9e9d36" providerId="ADAL" clId="{6689B7EC-5DC8-4CF7-BE55-D66BB6BF5968}" dt="2024-05-08T14:24:47.076" v="2264" actId="47"/>
        <pc:sldMkLst>
          <pc:docMk/>
          <pc:sldMk cId="2754579922" sldId="291"/>
        </pc:sldMkLst>
      </pc:sldChg>
      <pc:sldChg chg="del">
        <pc:chgData name="Hector Julio Huertas Guerra" userId="7619b438-957d-49b6-bac0-b6956d9e9d36" providerId="ADAL" clId="{6689B7EC-5DC8-4CF7-BE55-D66BB6BF5968}" dt="2024-05-08T14:24:47.076" v="2264" actId="47"/>
        <pc:sldMkLst>
          <pc:docMk/>
          <pc:sldMk cId="3613148136" sldId="292"/>
        </pc:sldMkLst>
      </pc:sldChg>
      <pc:sldChg chg="del">
        <pc:chgData name="Hector Julio Huertas Guerra" userId="7619b438-957d-49b6-bac0-b6956d9e9d36" providerId="ADAL" clId="{6689B7EC-5DC8-4CF7-BE55-D66BB6BF5968}" dt="2024-05-08T14:24:47.076" v="2264" actId="47"/>
        <pc:sldMkLst>
          <pc:docMk/>
          <pc:sldMk cId="2949539459" sldId="293"/>
        </pc:sldMkLst>
      </pc:sldChg>
      <pc:sldChg chg="del">
        <pc:chgData name="Hector Julio Huertas Guerra" userId="7619b438-957d-49b6-bac0-b6956d9e9d36" providerId="ADAL" clId="{6689B7EC-5DC8-4CF7-BE55-D66BB6BF5968}" dt="2024-05-08T14:24:47.076" v="2264" actId="47"/>
        <pc:sldMkLst>
          <pc:docMk/>
          <pc:sldMk cId="261451599" sldId="294"/>
        </pc:sldMkLst>
      </pc:sldChg>
      <pc:sldChg chg="del">
        <pc:chgData name="Hector Julio Huertas Guerra" userId="7619b438-957d-49b6-bac0-b6956d9e9d36" providerId="ADAL" clId="{6689B7EC-5DC8-4CF7-BE55-D66BB6BF5968}" dt="2024-05-08T14:24:47.076" v="2264" actId="47"/>
        <pc:sldMkLst>
          <pc:docMk/>
          <pc:sldMk cId="2854389072" sldId="295"/>
        </pc:sldMkLst>
      </pc:sldChg>
      <pc:sldChg chg="del">
        <pc:chgData name="Hector Julio Huertas Guerra" userId="7619b438-957d-49b6-bac0-b6956d9e9d36" providerId="ADAL" clId="{6689B7EC-5DC8-4CF7-BE55-D66BB6BF5968}" dt="2024-05-08T14:24:47.076" v="2264" actId="47"/>
        <pc:sldMkLst>
          <pc:docMk/>
          <pc:sldMk cId="1832619817" sldId="296"/>
        </pc:sldMkLst>
      </pc:sldChg>
      <pc:sldChg chg="addSp delSp modSp mod">
        <pc:chgData name="Hector Julio Huertas Guerra" userId="7619b438-957d-49b6-bac0-b6956d9e9d36" providerId="ADAL" clId="{6689B7EC-5DC8-4CF7-BE55-D66BB6BF5968}" dt="2024-05-08T16:02:20.250" v="3441" actId="1076"/>
        <pc:sldMkLst>
          <pc:docMk/>
          <pc:sldMk cId="2940482544" sldId="297"/>
        </pc:sldMkLst>
        <pc:spChg chg="mod">
          <ac:chgData name="Hector Julio Huertas Guerra" userId="7619b438-957d-49b6-bac0-b6956d9e9d36" providerId="ADAL" clId="{6689B7EC-5DC8-4CF7-BE55-D66BB6BF5968}" dt="2024-05-08T15:59:43.917" v="3408" actId="404"/>
          <ac:spMkLst>
            <pc:docMk/>
            <pc:sldMk cId="2940482544" sldId="297"/>
            <ac:spMk id="2" creationId="{E714EEA0-8088-DBF4-B5BB-EEA9A01CC630}"/>
          </ac:spMkLst>
        </pc:spChg>
        <pc:spChg chg="add mod">
          <ac:chgData name="Hector Julio Huertas Guerra" userId="7619b438-957d-49b6-bac0-b6956d9e9d36" providerId="ADAL" clId="{6689B7EC-5DC8-4CF7-BE55-D66BB6BF5968}" dt="2024-05-08T15:58:26.833" v="3335"/>
          <ac:spMkLst>
            <pc:docMk/>
            <pc:sldMk cId="2940482544" sldId="297"/>
            <ac:spMk id="3" creationId="{583D8E2C-2B77-853A-59DC-855300921C71}"/>
          </ac:spMkLst>
        </pc:spChg>
        <pc:spChg chg="add del mod">
          <ac:chgData name="Hector Julio Huertas Guerra" userId="7619b438-957d-49b6-bac0-b6956d9e9d36" providerId="ADAL" clId="{6689B7EC-5DC8-4CF7-BE55-D66BB6BF5968}" dt="2024-05-08T16:02:02.355" v="3437" actId="478"/>
          <ac:spMkLst>
            <pc:docMk/>
            <pc:sldMk cId="2940482544" sldId="297"/>
            <ac:spMk id="5" creationId="{7F9ACC77-8750-42DB-E835-799FC59EE32B}"/>
          </ac:spMkLst>
        </pc:spChg>
        <pc:spChg chg="add mod">
          <ac:chgData name="Hector Julio Huertas Guerra" userId="7619b438-957d-49b6-bac0-b6956d9e9d36" providerId="ADAL" clId="{6689B7EC-5DC8-4CF7-BE55-D66BB6BF5968}" dt="2024-05-08T16:02:20.250" v="3441" actId="1076"/>
          <ac:spMkLst>
            <pc:docMk/>
            <pc:sldMk cId="2940482544" sldId="297"/>
            <ac:spMk id="6" creationId="{7DF76BB6-C8D7-C0B4-6BF5-DA1B87A57172}"/>
          </ac:spMkLst>
        </pc:spChg>
      </pc:sldChg>
      <pc:sldChg chg="addSp modSp mod">
        <pc:chgData name="Hector Julio Huertas Guerra" userId="7619b438-957d-49b6-bac0-b6956d9e9d36" providerId="ADAL" clId="{6689B7EC-5DC8-4CF7-BE55-D66BB6BF5968}" dt="2024-05-08T16:00:37.971" v="3424" actId="1038"/>
        <pc:sldMkLst>
          <pc:docMk/>
          <pc:sldMk cId="1292128230" sldId="298"/>
        </pc:sldMkLst>
        <pc:spChg chg="add mod">
          <ac:chgData name="Hector Julio Huertas Guerra" userId="7619b438-957d-49b6-bac0-b6956d9e9d36" providerId="ADAL" clId="{6689B7EC-5DC8-4CF7-BE55-D66BB6BF5968}" dt="2024-05-08T16:00:37.971" v="3424" actId="1038"/>
          <ac:spMkLst>
            <pc:docMk/>
            <pc:sldMk cId="1292128230" sldId="298"/>
            <ac:spMk id="4" creationId="{41F3BF47-8EB7-6AC2-922D-CC88BF939759}"/>
          </ac:spMkLst>
        </pc:spChg>
        <pc:spChg chg="mod">
          <ac:chgData name="Hector Julio Huertas Guerra" userId="7619b438-957d-49b6-bac0-b6956d9e9d36" providerId="ADAL" clId="{6689B7EC-5DC8-4CF7-BE55-D66BB6BF5968}" dt="2024-05-07T14:38:19.609" v="7" actId="20577"/>
          <ac:spMkLst>
            <pc:docMk/>
            <pc:sldMk cId="1292128230" sldId="298"/>
            <ac:spMk id="11" creationId="{230A307D-8516-A6DD-3F4F-A72CCD5C796D}"/>
          </ac:spMkLst>
        </pc:spChg>
        <pc:spChg chg="mod">
          <ac:chgData name="Hector Julio Huertas Guerra" userId="7619b438-957d-49b6-bac0-b6956d9e9d36" providerId="ADAL" clId="{6689B7EC-5DC8-4CF7-BE55-D66BB6BF5968}" dt="2024-05-07T14:39:20.522" v="67" actId="121"/>
          <ac:spMkLst>
            <pc:docMk/>
            <pc:sldMk cId="1292128230" sldId="298"/>
            <ac:spMk id="12" creationId="{CA64AB24-BFD5-3635-0FB9-2E2E4BF6202F}"/>
          </ac:spMkLst>
        </pc:spChg>
        <pc:spChg chg="mod">
          <ac:chgData name="Hector Julio Huertas Guerra" userId="7619b438-957d-49b6-bac0-b6956d9e9d36" providerId="ADAL" clId="{6689B7EC-5DC8-4CF7-BE55-D66BB6BF5968}" dt="2024-05-07T14:38:25.067" v="13" actId="20577"/>
          <ac:spMkLst>
            <pc:docMk/>
            <pc:sldMk cId="1292128230" sldId="298"/>
            <ac:spMk id="23" creationId="{4172D27C-6C1F-BBB7-D9BA-974A6FB84DB7}"/>
          </ac:spMkLst>
        </pc:spChg>
      </pc:sldChg>
      <pc:sldChg chg="addSp delSp modSp mod">
        <pc:chgData name="Hector Julio Huertas Guerra" userId="7619b438-957d-49b6-bac0-b6956d9e9d36" providerId="ADAL" clId="{6689B7EC-5DC8-4CF7-BE55-D66BB6BF5968}" dt="2024-05-08T15:18:10.257" v="3038"/>
        <pc:sldMkLst>
          <pc:docMk/>
          <pc:sldMk cId="153203216" sldId="299"/>
        </pc:sldMkLst>
        <pc:spChg chg="add mod">
          <ac:chgData name="Hector Julio Huertas Guerra" userId="7619b438-957d-49b6-bac0-b6956d9e9d36" providerId="ADAL" clId="{6689B7EC-5DC8-4CF7-BE55-D66BB6BF5968}" dt="2024-05-08T14:47:45.552" v="2777" actId="20577"/>
          <ac:spMkLst>
            <pc:docMk/>
            <pc:sldMk cId="153203216" sldId="299"/>
            <ac:spMk id="2" creationId="{34C40015-1950-A86F-3ED2-FDD7A383E924}"/>
          </ac:spMkLst>
        </pc:spChg>
        <pc:spChg chg="add mod">
          <ac:chgData name="Hector Julio Huertas Guerra" userId="7619b438-957d-49b6-bac0-b6956d9e9d36" providerId="ADAL" clId="{6689B7EC-5DC8-4CF7-BE55-D66BB6BF5968}" dt="2024-05-07T14:43:02.195" v="174" actId="571"/>
          <ac:spMkLst>
            <pc:docMk/>
            <pc:sldMk cId="153203216" sldId="299"/>
            <ac:spMk id="2" creationId="{F8C64DAD-8EBE-2461-5AA4-ACBDD8AD7320}"/>
          </ac:spMkLst>
        </pc:spChg>
        <pc:spChg chg="mod">
          <ac:chgData name="Hector Julio Huertas Guerra" userId="7619b438-957d-49b6-bac0-b6956d9e9d36" providerId="ADAL" clId="{6689B7EC-5DC8-4CF7-BE55-D66BB6BF5968}" dt="2024-05-07T14:43:44.945" v="244" actId="14100"/>
          <ac:spMkLst>
            <pc:docMk/>
            <pc:sldMk cId="153203216" sldId="299"/>
            <ac:spMk id="5" creationId="{B5CA9BE7-3248-431D-3956-FEF4C805DB0A}"/>
          </ac:spMkLst>
        </pc:spChg>
        <pc:spChg chg="mod">
          <ac:chgData name="Hector Julio Huertas Guerra" userId="7619b438-957d-49b6-bac0-b6956d9e9d36" providerId="ADAL" clId="{6689B7EC-5DC8-4CF7-BE55-D66BB6BF5968}" dt="2024-05-07T14:43:41.161" v="243" actId="1035"/>
          <ac:spMkLst>
            <pc:docMk/>
            <pc:sldMk cId="153203216" sldId="299"/>
            <ac:spMk id="6" creationId="{2E861F6C-DE15-8E7B-5914-27ADA03437E1}"/>
          </ac:spMkLst>
        </pc:spChg>
        <pc:spChg chg="mod">
          <ac:chgData name="Hector Julio Huertas Guerra" userId="7619b438-957d-49b6-bac0-b6956d9e9d36" providerId="ADAL" clId="{6689B7EC-5DC8-4CF7-BE55-D66BB6BF5968}" dt="2024-05-07T14:51:44.072" v="391" actId="1036"/>
          <ac:spMkLst>
            <pc:docMk/>
            <pc:sldMk cId="153203216" sldId="299"/>
            <ac:spMk id="7" creationId="{002CB6E6-1B15-45EA-F451-FF757B416021}"/>
          </ac:spMkLst>
        </pc:spChg>
        <pc:spChg chg="add mod">
          <ac:chgData name="Hector Julio Huertas Guerra" userId="7619b438-957d-49b6-bac0-b6956d9e9d36" providerId="ADAL" clId="{6689B7EC-5DC8-4CF7-BE55-D66BB6BF5968}" dt="2024-05-07T14:43:02.195" v="174" actId="571"/>
          <ac:spMkLst>
            <pc:docMk/>
            <pc:sldMk cId="153203216" sldId="299"/>
            <ac:spMk id="8" creationId="{F51A44B5-FE6D-A8D2-5A53-328C07802A77}"/>
          </ac:spMkLst>
        </pc:spChg>
        <pc:spChg chg="add mod">
          <ac:chgData name="Hector Julio Huertas Guerra" userId="7619b438-957d-49b6-bac0-b6956d9e9d36" providerId="ADAL" clId="{6689B7EC-5DC8-4CF7-BE55-D66BB6BF5968}" dt="2024-05-08T14:47:30.113" v="2741" actId="1035"/>
          <ac:spMkLst>
            <pc:docMk/>
            <pc:sldMk cId="153203216" sldId="299"/>
            <ac:spMk id="8" creationId="{F8510F05-CAE6-24A0-9C36-3468C45424D3}"/>
          </ac:spMkLst>
        </pc:spChg>
        <pc:spChg chg="mod">
          <ac:chgData name="Hector Julio Huertas Guerra" userId="7619b438-957d-49b6-bac0-b6956d9e9d36" providerId="ADAL" clId="{6689B7EC-5DC8-4CF7-BE55-D66BB6BF5968}" dt="2024-05-07T14:43:58.593" v="264" actId="1036"/>
          <ac:spMkLst>
            <pc:docMk/>
            <pc:sldMk cId="153203216" sldId="299"/>
            <ac:spMk id="9" creationId="{0B6AB489-ECC8-BB6D-D825-9AF6B1F700E6}"/>
          </ac:spMkLst>
        </pc:spChg>
        <pc:spChg chg="mod">
          <ac:chgData name="Hector Julio Huertas Guerra" userId="7619b438-957d-49b6-bac0-b6956d9e9d36" providerId="ADAL" clId="{6689B7EC-5DC8-4CF7-BE55-D66BB6BF5968}" dt="2024-05-07T14:51:37.193" v="377" actId="1036"/>
          <ac:spMkLst>
            <pc:docMk/>
            <pc:sldMk cId="153203216" sldId="299"/>
            <ac:spMk id="10" creationId="{5573DBAD-0A70-4DCD-C907-50BBA066D938}"/>
          </ac:spMkLst>
        </pc:spChg>
        <pc:spChg chg="add mod">
          <ac:chgData name="Hector Julio Huertas Guerra" userId="7619b438-957d-49b6-bac0-b6956d9e9d36" providerId="ADAL" clId="{6689B7EC-5DC8-4CF7-BE55-D66BB6BF5968}" dt="2024-05-08T14:47:30.113" v="2741" actId="1035"/>
          <ac:spMkLst>
            <pc:docMk/>
            <pc:sldMk cId="153203216" sldId="299"/>
            <ac:spMk id="11" creationId="{E646913F-D991-1AB8-44EE-5F947C2D94B9}"/>
          </ac:spMkLst>
        </pc:spChg>
        <pc:spChg chg="add mod">
          <ac:chgData name="Hector Julio Huertas Guerra" userId="7619b438-957d-49b6-bac0-b6956d9e9d36" providerId="ADAL" clId="{6689B7EC-5DC8-4CF7-BE55-D66BB6BF5968}" dt="2024-05-07T14:44:14.009" v="266" actId="1076"/>
          <ac:spMkLst>
            <pc:docMk/>
            <pc:sldMk cId="153203216" sldId="299"/>
            <ac:spMk id="12" creationId="{580411E2-519F-A7DC-A751-343C406C65A7}"/>
          </ac:spMkLst>
        </pc:spChg>
        <pc:spChg chg="add mod">
          <ac:chgData name="Hector Julio Huertas Guerra" userId="7619b438-957d-49b6-bac0-b6956d9e9d36" providerId="ADAL" clId="{6689B7EC-5DC8-4CF7-BE55-D66BB6BF5968}" dt="2024-05-07T14:51:50.570" v="405" actId="1036"/>
          <ac:spMkLst>
            <pc:docMk/>
            <pc:sldMk cId="153203216" sldId="299"/>
            <ac:spMk id="14" creationId="{E5D17A43-6053-6419-C9ED-22A8F932A762}"/>
          </ac:spMkLst>
        </pc:spChg>
        <pc:spChg chg="add mod">
          <ac:chgData name="Hector Julio Huertas Guerra" userId="7619b438-957d-49b6-bac0-b6956d9e9d36" providerId="ADAL" clId="{6689B7EC-5DC8-4CF7-BE55-D66BB6BF5968}" dt="2024-05-07T14:51:32.056" v="364" actId="1037"/>
          <ac:spMkLst>
            <pc:docMk/>
            <pc:sldMk cId="153203216" sldId="299"/>
            <ac:spMk id="15" creationId="{CBA6861E-D3F3-C8D7-AB66-1E4C9CEF605A}"/>
          </ac:spMkLst>
        </pc:spChg>
        <pc:spChg chg="add mod">
          <ac:chgData name="Hector Julio Huertas Guerra" userId="7619b438-957d-49b6-bac0-b6956d9e9d36" providerId="ADAL" clId="{6689B7EC-5DC8-4CF7-BE55-D66BB6BF5968}" dt="2024-05-08T15:18:10.257" v="3038"/>
          <ac:spMkLst>
            <pc:docMk/>
            <pc:sldMk cId="153203216" sldId="299"/>
            <ac:spMk id="17" creationId="{B4CE1DFA-0653-40A0-ECF9-70E5AA835BB2}"/>
          </ac:spMkLst>
        </pc:spChg>
        <pc:spChg chg="mod">
          <ac:chgData name="Hector Julio Huertas Guerra" userId="7619b438-957d-49b6-bac0-b6956d9e9d36" providerId="ADAL" clId="{6689B7EC-5DC8-4CF7-BE55-D66BB6BF5968}" dt="2024-05-07T14:45:41.081" v="338" actId="1038"/>
          <ac:spMkLst>
            <pc:docMk/>
            <pc:sldMk cId="153203216" sldId="299"/>
            <ac:spMk id="19" creationId="{16D42B7E-1020-B713-5802-DED25E1F90F2}"/>
          </ac:spMkLst>
        </pc:spChg>
        <pc:spChg chg="add mod">
          <ac:chgData name="Hector Julio Huertas Guerra" userId="7619b438-957d-49b6-bac0-b6956d9e9d36" providerId="ADAL" clId="{6689B7EC-5DC8-4CF7-BE55-D66BB6BF5968}" dt="2024-05-08T15:18:10.257" v="3038"/>
          <ac:spMkLst>
            <pc:docMk/>
            <pc:sldMk cId="153203216" sldId="299"/>
            <ac:spMk id="21" creationId="{80AADBA2-3022-1B10-C6EE-C79C9B10DEBA}"/>
          </ac:spMkLst>
        </pc:spChg>
        <pc:spChg chg="add mod">
          <ac:chgData name="Hector Julio Huertas Guerra" userId="7619b438-957d-49b6-bac0-b6956d9e9d36" providerId="ADAL" clId="{6689B7EC-5DC8-4CF7-BE55-D66BB6BF5968}" dt="2024-05-08T15:18:10.257" v="3038"/>
          <ac:spMkLst>
            <pc:docMk/>
            <pc:sldMk cId="153203216" sldId="299"/>
            <ac:spMk id="22" creationId="{BA774B8D-FEB6-BA7E-4DA1-0717CCA8F78F}"/>
          </ac:spMkLst>
        </pc:spChg>
        <pc:graphicFrameChg chg="del">
          <ac:chgData name="Hector Julio Huertas Guerra" userId="7619b438-957d-49b6-bac0-b6956d9e9d36" providerId="ADAL" clId="{6689B7EC-5DC8-4CF7-BE55-D66BB6BF5968}" dt="2024-05-07T14:58:52.232" v="407" actId="478"/>
          <ac:graphicFrameMkLst>
            <pc:docMk/>
            <pc:sldMk cId="153203216" sldId="299"/>
            <ac:graphicFrameMk id="11" creationId="{B3CB01F2-C486-2743-017D-7907BE36F0E4}"/>
          </ac:graphicFrameMkLst>
        </pc:graphicFrameChg>
        <pc:graphicFrameChg chg="add mod">
          <ac:chgData name="Hector Julio Huertas Guerra" userId="7619b438-957d-49b6-bac0-b6956d9e9d36" providerId="ADAL" clId="{6689B7EC-5DC8-4CF7-BE55-D66BB6BF5968}" dt="2024-05-08T14:47:18.968" v="2696" actId="1037"/>
          <ac:graphicFrameMkLst>
            <pc:docMk/>
            <pc:sldMk cId="153203216" sldId="299"/>
            <ac:graphicFrameMk id="20" creationId="{211F7DCE-B8D7-57AC-1E34-5BBF2E7867E9}"/>
          </ac:graphicFrameMkLst>
        </pc:graphicFrameChg>
        <pc:picChg chg="mod">
          <ac:chgData name="Hector Julio Huertas Guerra" userId="7619b438-957d-49b6-bac0-b6956d9e9d36" providerId="ADAL" clId="{6689B7EC-5DC8-4CF7-BE55-D66BB6BF5968}" dt="2024-05-07T14:43:31.882" v="230" actId="1035"/>
          <ac:picMkLst>
            <pc:docMk/>
            <pc:sldMk cId="153203216" sldId="299"/>
            <ac:picMk id="4" creationId="{121E8E32-DB7C-5A77-9EB8-5F0A5D8AE2C3}"/>
          </ac:picMkLst>
        </pc:picChg>
        <pc:picChg chg="mod">
          <ac:chgData name="Hector Julio Huertas Guerra" userId="7619b438-957d-49b6-bac0-b6956d9e9d36" providerId="ADAL" clId="{6689B7EC-5DC8-4CF7-BE55-D66BB6BF5968}" dt="2024-05-07T14:44:48.233" v="303" actId="1037"/>
          <ac:picMkLst>
            <pc:docMk/>
            <pc:sldMk cId="153203216" sldId="299"/>
            <ac:picMk id="13" creationId="{7B003ED7-A430-1895-1D7E-27C88E6553B2}"/>
          </ac:picMkLst>
        </pc:picChg>
        <pc:picChg chg="add del mod">
          <ac:chgData name="Hector Julio Huertas Guerra" userId="7619b438-957d-49b6-bac0-b6956d9e9d36" providerId="ADAL" clId="{6689B7EC-5DC8-4CF7-BE55-D66BB6BF5968}" dt="2024-05-07T14:44:31.521" v="280" actId="478"/>
          <ac:picMkLst>
            <pc:docMk/>
            <pc:sldMk cId="153203216" sldId="299"/>
            <ac:picMk id="16" creationId="{82D69CCE-E1B0-B8BE-B130-AB3A5A8E467B}"/>
          </ac:picMkLst>
        </pc:picChg>
        <pc:picChg chg="add mod">
          <ac:chgData name="Hector Julio Huertas Guerra" userId="7619b438-957d-49b6-bac0-b6956d9e9d36" providerId="ADAL" clId="{6689B7EC-5DC8-4CF7-BE55-D66BB6BF5968}" dt="2024-05-08T14:47:30.113" v="2741" actId="1035"/>
          <ac:picMkLst>
            <pc:docMk/>
            <pc:sldMk cId="153203216" sldId="299"/>
            <ac:picMk id="16" creationId="{8C41EB26-C48A-6011-2D17-041F10A5B318}"/>
          </ac:picMkLst>
        </pc:picChg>
        <pc:picChg chg="add mod">
          <ac:chgData name="Hector Julio Huertas Guerra" userId="7619b438-957d-49b6-bac0-b6956d9e9d36" providerId="ADAL" clId="{6689B7EC-5DC8-4CF7-BE55-D66BB6BF5968}" dt="2024-05-07T14:50:40.042" v="342"/>
          <ac:picMkLst>
            <pc:docMk/>
            <pc:sldMk cId="153203216" sldId="299"/>
            <ac:picMk id="17" creationId="{30997C99-2DAF-D330-D9D4-31CAE178FB60}"/>
          </ac:picMkLst>
        </pc:picChg>
        <pc:picChg chg="add mod">
          <ac:chgData name="Hector Julio Huertas Guerra" userId="7619b438-957d-49b6-bac0-b6956d9e9d36" providerId="ADAL" clId="{6689B7EC-5DC8-4CF7-BE55-D66BB6BF5968}" dt="2024-05-07T19:03:15.439" v="415" actId="14100"/>
          <ac:picMkLst>
            <pc:docMk/>
            <pc:sldMk cId="153203216" sldId="299"/>
            <ac:picMk id="18" creationId="{30997C99-2DAF-D330-D9D4-31CAE178FB60}"/>
          </ac:picMkLst>
        </pc:picChg>
        <pc:picChg chg="add mod">
          <ac:chgData name="Hector Julio Huertas Guerra" userId="7619b438-957d-49b6-bac0-b6956d9e9d36" providerId="ADAL" clId="{6689B7EC-5DC8-4CF7-BE55-D66BB6BF5968}" dt="2024-05-08T15:18:10.257" v="3038"/>
          <ac:picMkLst>
            <pc:docMk/>
            <pc:sldMk cId="153203216" sldId="299"/>
            <ac:picMk id="23" creationId="{A763E27F-BB07-0E2B-7BA4-B58EF3A493DE}"/>
          </ac:picMkLst>
        </pc:picChg>
        <pc:picChg chg="mod">
          <ac:chgData name="Hector Julio Huertas Guerra" userId="7619b438-957d-49b6-bac0-b6956d9e9d36" providerId="ADAL" clId="{6689B7EC-5DC8-4CF7-BE55-D66BB6BF5968}" dt="2024-05-08T14:47:18.968" v="2696" actId="1037"/>
          <ac:picMkLst>
            <pc:docMk/>
            <pc:sldMk cId="153203216" sldId="299"/>
            <ac:picMk id="24" creationId="{3B0F236C-5DCC-41A7-A514-ED30086896B2}"/>
          </ac:picMkLst>
        </pc:picChg>
        <pc:picChg chg="mod">
          <ac:chgData name="Hector Julio Huertas Guerra" userId="7619b438-957d-49b6-bac0-b6956d9e9d36" providerId="ADAL" clId="{6689B7EC-5DC8-4CF7-BE55-D66BB6BF5968}" dt="2024-05-08T14:47:18.968" v="2696" actId="1037"/>
          <ac:picMkLst>
            <pc:docMk/>
            <pc:sldMk cId="153203216" sldId="299"/>
            <ac:picMk id="26" creationId="{869017D2-69F4-388D-56A9-BDAB62B50CA2}"/>
          </ac:picMkLst>
        </pc:picChg>
        <pc:picChg chg="mod">
          <ac:chgData name="Hector Julio Huertas Guerra" userId="7619b438-957d-49b6-bac0-b6956d9e9d36" providerId="ADAL" clId="{6689B7EC-5DC8-4CF7-BE55-D66BB6BF5968}" dt="2024-05-08T14:47:18.968" v="2696" actId="1037"/>
          <ac:picMkLst>
            <pc:docMk/>
            <pc:sldMk cId="153203216" sldId="299"/>
            <ac:picMk id="28" creationId="{4DBFDA6E-639A-BDE1-D6C1-5C222A7FA1F0}"/>
          </ac:picMkLst>
        </pc:picChg>
      </pc:sldChg>
      <pc:sldChg chg="addSp delSp modSp mod">
        <pc:chgData name="Hector Julio Huertas Guerra" userId="7619b438-957d-49b6-bac0-b6956d9e9d36" providerId="ADAL" clId="{6689B7EC-5DC8-4CF7-BE55-D66BB6BF5968}" dt="2024-05-07T21:13:02.147" v="562" actId="1076"/>
        <pc:sldMkLst>
          <pc:docMk/>
          <pc:sldMk cId="776883024" sldId="300"/>
        </pc:sldMkLst>
        <pc:spChg chg="add mod">
          <ac:chgData name="Hector Julio Huertas Guerra" userId="7619b438-957d-49b6-bac0-b6956d9e9d36" providerId="ADAL" clId="{6689B7EC-5DC8-4CF7-BE55-D66BB6BF5968}" dt="2024-05-07T21:07:31.010" v="504" actId="1076"/>
          <ac:spMkLst>
            <pc:docMk/>
            <pc:sldMk cId="776883024" sldId="300"/>
            <ac:spMk id="2" creationId="{0B54566D-4725-6273-63EC-BC0FDAC89F24}"/>
          </ac:spMkLst>
        </pc:spChg>
        <pc:spChg chg="add mod">
          <ac:chgData name="Hector Julio Huertas Guerra" userId="7619b438-957d-49b6-bac0-b6956d9e9d36" providerId="ADAL" clId="{6689B7EC-5DC8-4CF7-BE55-D66BB6BF5968}" dt="2024-05-07T21:08:27.913" v="539" actId="14100"/>
          <ac:spMkLst>
            <pc:docMk/>
            <pc:sldMk cId="776883024" sldId="300"/>
            <ac:spMk id="3" creationId="{276E653E-1766-C6B0-30FD-C30E8439EB75}"/>
          </ac:spMkLst>
        </pc:spChg>
        <pc:spChg chg="add mod">
          <ac:chgData name="Hector Julio Huertas Guerra" userId="7619b438-957d-49b6-bac0-b6956d9e9d36" providerId="ADAL" clId="{6689B7EC-5DC8-4CF7-BE55-D66BB6BF5968}" dt="2024-05-07T21:07:31.010" v="504" actId="1076"/>
          <ac:spMkLst>
            <pc:docMk/>
            <pc:sldMk cId="776883024" sldId="300"/>
            <ac:spMk id="5" creationId="{EF63C432-72B2-7343-2CDB-952B86C0C8D6}"/>
          </ac:spMkLst>
        </pc:spChg>
        <pc:spChg chg="mod">
          <ac:chgData name="Hector Julio Huertas Guerra" userId="7619b438-957d-49b6-bac0-b6956d9e9d36" providerId="ADAL" clId="{6689B7EC-5DC8-4CF7-BE55-D66BB6BF5968}" dt="2024-05-07T21:06:57.515" v="454" actId="1037"/>
          <ac:spMkLst>
            <pc:docMk/>
            <pc:sldMk cId="776883024" sldId="300"/>
            <ac:spMk id="8" creationId="{15A18309-8A0F-5CE8-DE0C-5BB040E0977C}"/>
          </ac:spMkLst>
        </pc:spChg>
        <pc:spChg chg="mod">
          <ac:chgData name="Hector Julio Huertas Guerra" userId="7619b438-957d-49b6-bac0-b6956d9e9d36" providerId="ADAL" clId="{6689B7EC-5DC8-4CF7-BE55-D66BB6BF5968}" dt="2024-05-07T21:08:15.977" v="531" actId="14100"/>
          <ac:spMkLst>
            <pc:docMk/>
            <pc:sldMk cId="776883024" sldId="300"/>
            <ac:spMk id="9" creationId="{FF3264CA-EFFB-EF36-AF89-95613E4934B2}"/>
          </ac:spMkLst>
        </pc:spChg>
        <pc:spChg chg="mod">
          <ac:chgData name="Hector Julio Huertas Guerra" userId="7619b438-957d-49b6-bac0-b6956d9e9d36" providerId="ADAL" clId="{6689B7EC-5DC8-4CF7-BE55-D66BB6BF5968}" dt="2024-05-07T21:06:57.515" v="454" actId="1037"/>
          <ac:spMkLst>
            <pc:docMk/>
            <pc:sldMk cId="776883024" sldId="300"/>
            <ac:spMk id="10" creationId="{342F7991-0656-D5E3-B565-723158144CA7}"/>
          </ac:spMkLst>
        </pc:spChg>
        <pc:spChg chg="mod">
          <ac:chgData name="Hector Julio Huertas Guerra" userId="7619b438-957d-49b6-bac0-b6956d9e9d36" providerId="ADAL" clId="{6689B7EC-5DC8-4CF7-BE55-D66BB6BF5968}" dt="2024-05-07T21:07:07.811" v="500" actId="1038"/>
          <ac:spMkLst>
            <pc:docMk/>
            <pc:sldMk cId="776883024" sldId="300"/>
            <ac:spMk id="15" creationId="{57BF02CC-0485-2390-AF04-110D86020F71}"/>
          </ac:spMkLst>
        </pc:spChg>
        <pc:spChg chg="mod">
          <ac:chgData name="Hector Julio Huertas Guerra" userId="7619b438-957d-49b6-bac0-b6956d9e9d36" providerId="ADAL" clId="{6689B7EC-5DC8-4CF7-BE55-D66BB6BF5968}" dt="2024-05-07T21:09:05.983" v="555" actId="14100"/>
          <ac:spMkLst>
            <pc:docMk/>
            <pc:sldMk cId="776883024" sldId="300"/>
            <ac:spMk id="16" creationId="{85B8EDA1-DB37-6C30-6E66-DCDE6296D7C5}"/>
          </ac:spMkLst>
        </pc:spChg>
        <pc:spChg chg="mod">
          <ac:chgData name="Hector Julio Huertas Guerra" userId="7619b438-957d-49b6-bac0-b6956d9e9d36" providerId="ADAL" clId="{6689B7EC-5DC8-4CF7-BE55-D66BB6BF5968}" dt="2024-05-07T21:07:46.425" v="523" actId="14100"/>
          <ac:spMkLst>
            <pc:docMk/>
            <pc:sldMk cId="776883024" sldId="300"/>
            <ac:spMk id="17" creationId="{AC5D0B9E-A635-947A-66BF-F4A9D97FBF01}"/>
          </ac:spMkLst>
        </pc:spChg>
        <pc:spChg chg="mod">
          <ac:chgData name="Hector Julio Huertas Guerra" userId="7619b438-957d-49b6-bac0-b6956d9e9d36" providerId="ADAL" clId="{6689B7EC-5DC8-4CF7-BE55-D66BB6BF5968}" dt="2024-05-07T21:07:11.715" v="502" actId="1076"/>
          <ac:spMkLst>
            <pc:docMk/>
            <pc:sldMk cId="776883024" sldId="300"/>
            <ac:spMk id="21" creationId="{D8268E0C-14BF-7BA7-C1D9-B401015FB9D4}"/>
          </ac:spMkLst>
        </pc:spChg>
        <pc:picChg chg="add del mod">
          <ac:chgData name="Hector Julio Huertas Guerra" userId="7619b438-957d-49b6-bac0-b6956d9e9d36" providerId="ADAL" clId="{6689B7EC-5DC8-4CF7-BE55-D66BB6BF5968}" dt="2024-05-07T21:12:51.060" v="558" actId="478"/>
          <ac:picMkLst>
            <pc:docMk/>
            <pc:sldMk cId="776883024" sldId="300"/>
            <ac:picMk id="6" creationId="{5482A5A8-711B-B20E-F42E-8262938FA86C}"/>
          </ac:picMkLst>
        </pc:picChg>
        <pc:picChg chg="add mod">
          <ac:chgData name="Hector Julio Huertas Guerra" userId="7619b438-957d-49b6-bac0-b6956d9e9d36" providerId="ADAL" clId="{6689B7EC-5DC8-4CF7-BE55-D66BB6BF5968}" dt="2024-05-07T21:13:02.147" v="562" actId="1076"/>
          <ac:picMkLst>
            <pc:docMk/>
            <pc:sldMk cId="776883024" sldId="300"/>
            <ac:picMk id="7" creationId="{B80B6D19-9C87-DE9C-4C60-F52D7974D717}"/>
          </ac:picMkLst>
        </pc:picChg>
        <pc:picChg chg="mod">
          <ac:chgData name="Hector Julio Huertas Guerra" userId="7619b438-957d-49b6-bac0-b6956d9e9d36" providerId="ADAL" clId="{6689B7EC-5DC8-4CF7-BE55-D66BB6BF5968}" dt="2024-05-07T21:06:57.515" v="454" actId="1037"/>
          <ac:picMkLst>
            <pc:docMk/>
            <pc:sldMk cId="776883024" sldId="300"/>
            <ac:picMk id="14" creationId="{6A7BF1D6-5EF8-FBB3-FE16-0FB6DC44C005}"/>
          </ac:picMkLst>
        </pc:picChg>
        <pc:picChg chg="mod">
          <ac:chgData name="Hector Julio Huertas Guerra" userId="7619b438-957d-49b6-bac0-b6956d9e9d36" providerId="ADAL" clId="{6689B7EC-5DC8-4CF7-BE55-D66BB6BF5968}" dt="2024-05-07T21:07:07.811" v="500" actId="1038"/>
          <ac:picMkLst>
            <pc:docMk/>
            <pc:sldMk cId="776883024" sldId="300"/>
            <ac:picMk id="20" creationId="{554ED333-A8C7-41BB-FC04-46F6F1F97580}"/>
          </ac:picMkLst>
        </pc:picChg>
        <pc:picChg chg="mod">
          <ac:chgData name="Hector Julio Huertas Guerra" userId="7619b438-957d-49b6-bac0-b6956d9e9d36" providerId="ADAL" clId="{6689B7EC-5DC8-4CF7-BE55-D66BB6BF5968}" dt="2024-05-07T21:06:57.515" v="454" actId="1037"/>
          <ac:picMkLst>
            <pc:docMk/>
            <pc:sldMk cId="776883024" sldId="300"/>
            <ac:picMk id="30" creationId="{989405C3-C2B8-E14D-98F2-964CFFE13B36}"/>
          </ac:picMkLst>
        </pc:picChg>
        <pc:picChg chg="mod">
          <ac:chgData name="Hector Julio Huertas Guerra" userId="7619b438-957d-49b6-bac0-b6956d9e9d36" providerId="ADAL" clId="{6689B7EC-5DC8-4CF7-BE55-D66BB6BF5968}" dt="2024-05-07T21:07:07.811" v="500" actId="1038"/>
          <ac:picMkLst>
            <pc:docMk/>
            <pc:sldMk cId="776883024" sldId="300"/>
            <ac:picMk id="31" creationId="{A8E83C55-6003-ED1D-FD83-4C9F5ECD2EE4}"/>
          </ac:picMkLst>
        </pc:picChg>
      </pc:sldChg>
      <pc:sldChg chg="modSp mod">
        <pc:chgData name="Hector Julio Huertas Guerra" userId="7619b438-957d-49b6-bac0-b6956d9e9d36" providerId="ADAL" clId="{6689B7EC-5DC8-4CF7-BE55-D66BB6BF5968}" dt="2024-05-07T21:14:59.146" v="591" actId="20577"/>
        <pc:sldMkLst>
          <pc:docMk/>
          <pc:sldMk cId="1372464009" sldId="301"/>
        </pc:sldMkLst>
        <pc:spChg chg="mod">
          <ac:chgData name="Hector Julio Huertas Guerra" userId="7619b438-957d-49b6-bac0-b6956d9e9d36" providerId="ADAL" clId="{6689B7EC-5DC8-4CF7-BE55-D66BB6BF5968}" dt="2024-05-07T21:14:36.298" v="580" actId="20577"/>
          <ac:spMkLst>
            <pc:docMk/>
            <pc:sldMk cId="1372464009" sldId="301"/>
            <ac:spMk id="24" creationId="{4900F079-26E4-9CF4-D987-74B9BB1D4781}"/>
          </ac:spMkLst>
        </pc:spChg>
        <pc:spChg chg="mod">
          <ac:chgData name="Hector Julio Huertas Guerra" userId="7619b438-957d-49b6-bac0-b6956d9e9d36" providerId="ADAL" clId="{6689B7EC-5DC8-4CF7-BE55-D66BB6BF5968}" dt="2024-05-07T21:14:46.714" v="586" actId="20577"/>
          <ac:spMkLst>
            <pc:docMk/>
            <pc:sldMk cId="1372464009" sldId="301"/>
            <ac:spMk id="25" creationId="{B850F069-0EE1-F724-AD0C-CC0BA745931A}"/>
          </ac:spMkLst>
        </pc:spChg>
        <pc:spChg chg="mod">
          <ac:chgData name="Hector Julio Huertas Guerra" userId="7619b438-957d-49b6-bac0-b6956d9e9d36" providerId="ADAL" clId="{6689B7EC-5DC8-4CF7-BE55-D66BB6BF5968}" dt="2024-05-07T21:14:17.778" v="574" actId="20577"/>
          <ac:spMkLst>
            <pc:docMk/>
            <pc:sldMk cId="1372464009" sldId="301"/>
            <ac:spMk id="26" creationId="{4BDF2B14-068F-510F-A994-35E6ACF6399C}"/>
          </ac:spMkLst>
        </pc:spChg>
        <pc:spChg chg="mod">
          <ac:chgData name="Hector Julio Huertas Guerra" userId="7619b438-957d-49b6-bac0-b6956d9e9d36" providerId="ADAL" clId="{6689B7EC-5DC8-4CF7-BE55-D66BB6BF5968}" dt="2024-05-07T21:14:59.146" v="591" actId="20577"/>
          <ac:spMkLst>
            <pc:docMk/>
            <pc:sldMk cId="1372464009" sldId="301"/>
            <ac:spMk id="27" creationId="{51140543-D24C-1ADA-9750-2FAE2984BDD3}"/>
          </ac:spMkLst>
        </pc:spChg>
      </pc:sldChg>
      <pc:sldChg chg="del">
        <pc:chgData name="Hector Julio Huertas Guerra" userId="7619b438-957d-49b6-bac0-b6956d9e9d36" providerId="ADAL" clId="{6689B7EC-5DC8-4CF7-BE55-D66BB6BF5968}" dt="2024-05-07T21:15:13.208" v="592" actId="47"/>
        <pc:sldMkLst>
          <pc:docMk/>
          <pc:sldMk cId="2787699250" sldId="302"/>
        </pc:sldMkLst>
      </pc:sldChg>
      <pc:sldChg chg="addSp delSp modSp mod">
        <pc:chgData name="Hector Julio Huertas Guerra" userId="7619b438-957d-49b6-bac0-b6956d9e9d36" providerId="ADAL" clId="{6689B7EC-5DC8-4CF7-BE55-D66BB6BF5968}" dt="2024-05-07T21:17:50.928" v="659" actId="1038"/>
        <pc:sldMkLst>
          <pc:docMk/>
          <pc:sldMk cId="1463377679" sldId="303"/>
        </pc:sldMkLst>
        <pc:spChg chg="mod">
          <ac:chgData name="Hector Julio Huertas Guerra" userId="7619b438-957d-49b6-bac0-b6956d9e9d36" providerId="ADAL" clId="{6689B7EC-5DC8-4CF7-BE55-D66BB6BF5968}" dt="2024-05-07T21:15:50.225" v="598" actId="20577"/>
          <ac:spMkLst>
            <pc:docMk/>
            <pc:sldMk cId="1463377679" sldId="303"/>
            <ac:spMk id="24" creationId="{4900F079-26E4-9CF4-D987-74B9BB1D4781}"/>
          </ac:spMkLst>
        </pc:spChg>
        <pc:spChg chg="mod">
          <ac:chgData name="Hector Julio Huertas Guerra" userId="7619b438-957d-49b6-bac0-b6956d9e9d36" providerId="ADAL" clId="{6689B7EC-5DC8-4CF7-BE55-D66BB6BF5968}" dt="2024-05-07T21:15:56.137" v="604" actId="20577"/>
          <ac:spMkLst>
            <pc:docMk/>
            <pc:sldMk cId="1463377679" sldId="303"/>
            <ac:spMk id="25" creationId="{B850F069-0EE1-F724-AD0C-CC0BA745931A}"/>
          </ac:spMkLst>
        </pc:spChg>
        <pc:spChg chg="mod">
          <ac:chgData name="Hector Julio Huertas Guerra" userId="7619b438-957d-49b6-bac0-b6956d9e9d36" providerId="ADAL" clId="{6689B7EC-5DC8-4CF7-BE55-D66BB6BF5968}" dt="2024-05-07T21:16:01.945" v="609" actId="20577"/>
          <ac:spMkLst>
            <pc:docMk/>
            <pc:sldMk cId="1463377679" sldId="303"/>
            <ac:spMk id="26" creationId="{4BDF2B14-068F-510F-A994-35E6ACF6399C}"/>
          </ac:spMkLst>
        </pc:spChg>
        <pc:spChg chg="mod">
          <ac:chgData name="Hector Julio Huertas Guerra" userId="7619b438-957d-49b6-bac0-b6956d9e9d36" providerId="ADAL" clId="{6689B7EC-5DC8-4CF7-BE55-D66BB6BF5968}" dt="2024-05-07T21:16:07.169" v="614" actId="20577"/>
          <ac:spMkLst>
            <pc:docMk/>
            <pc:sldMk cId="1463377679" sldId="303"/>
            <ac:spMk id="27" creationId="{51140543-D24C-1ADA-9750-2FAE2984BDD3}"/>
          </ac:spMkLst>
        </pc:spChg>
        <pc:picChg chg="del">
          <ac:chgData name="Hector Julio Huertas Guerra" userId="7619b438-957d-49b6-bac0-b6956d9e9d36" providerId="ADAL" clId="{6689B7EC-5DC8-4CF7-BE55-D66BB6BF5968}" dt="2024-05-07T21:17:24.592" v="617" actId="478"/>
          <ac:picMkLst>
            <pc:docMk/>
            <pc:sldMk cId="1463377679" sldId="303"/>
            <ac:picMk id="4" creationId="{027CC1A0-2D06-6710-B7F1-7D6175B323B3}"/>
          </ac:picMkLst>
        </pc:picChg>
        <pc:picChg chg="add mod">
          <ac:chgData name="Hector Julio Huertas Guerra" userId="7619b438-957d-49b6-bac0-b6956d9e9d36" providerId="ADAL" clId="{6689B7EC-5DC8-4CF7-BE55-D66BB6BF5968}" dt="2024-05-07T21:17:50.928" v="659" actId="1038"/>
          <ac:picMkLst>
            <pc:docMk/>
            <pc:sldMk cId="1463377679" sldId="303"/>
            <ac:picMk id="8" creationId="{B80B6D19-9C87-DE9C-4C60-F52D7974D717}"/>
          </ac:picMkLst>
        </pc:picChg>
      </pc:sldChg>
      <pc:sldChg chg="modSp mod">
        <pc:chgData name="Hector Julio Huertas Guerra" userId="7619b438-957d-49b6-bac0-b6956d9e9d36" providerId="ADAL" clId="{6689B7EC-5DC8-4CF7-BE55-D66BB6BF5968}" dt="2024-05-08T14:27:47.308" v="2301" actId="20577"/>
        <pc:sldMkLst>
          <pc:docMk/>
          <pc:sldMk cId="2425465814" sldId="304"/>
        </pc:sldMkLst>
        <pc:spChg chg="mod">
          <ac:chgData name="Hector Julio Huertas Guerra" userId="7619b438-957d-49b6-bac0-b6956d9e9d36" providerId="ADAL" clId="{6689B7EC-5DC8-4CF7-BE55-D66BB6BF5968}" dt="2024-05-08T14:27:47.308" v="2301" actId="20577"/>
          <ac:spMkLst>
            <pc:docMk/>
            <pc:sldMk cId="2425465814" sldId="304"/>
            <ac:spMk id="2" creationId="{E714EEA0-8088-DBF4-B5BB-EEA9A01CC630}"/>
          </ac:spMkLst>
        </pc:spChg>
      </pc:sldChg>
      <pc:sldChg chg="addSp delSp modSp mod">
        <pc:chgData name="Hector Julio Huertas Guerra" userId="7619b438-957d-49b6-bac0-b6956d9e9d36" providerId="ADAL" clId="{6689B7EC-5DC8-4CF7-BE55-D66BB6BF5968}" dt="2024-05-08T16:01:18.991" v="3430"/>
        <pc:sldMkLst>
          <pc:docMk/>
          <pc:sldMk cId="1927465594" sldId="305"/>
        </pc:sldMkLst>
        <pc:spChg chg="add mod">
          <ac:chgData name="Hector Julio Huertas Guerra" userId="7619b438-957d-49b6-bac0-b6956d9e9d36" providerId="ADAL" clId="{6689B7EC-5DC8-4CF7-BE55-D66BB6BF5968}" dt="2024-05-08T16:01:18.991" v="3430"/>
          <ac:spMkLst>
            <pc:docMk/>
            <pc:sldMk cId="1927465594" sldId="305"/>
            <ac:spMk id="5" creationId="{A40580C8-AF3D-851C-0407-9255BAA2360C}"/>
          </ac:spMkLst>
        </pc:spChg>
        <pc:spChg chg="mod">
          <ac:chgData name="Hector Julio Huertas Guerra" userId="7619b438-957d-49b6-bac0-b6956d9e9d36" providerId="ADAL" clId="{6689B7EC-5DC8-4CF7-BE55-D66BB6BF5968}" dt="2024-05-08T15:50:58.620" v="3326" actId="14100"/>
          <ac:spMkLst>
            <pc:docMk/>
            <pc:sldMk cId="1927465594" sldId="305"/>
            <ac:spMk id="9" creationId="{831719FF-A623-E259-F7FA-93CE596998A4}"/>
          </ac:spMkLst>
        </pc:spChg>
        <pc:spChg chg="mod">
          <ac:chgData name="Hector Julio Huertas Guerra" userId="7619b438-957d-49b6-bac0-b6956d9e9d36" providerId="ADAL" clId="{6689B7EC-5DC8-4CF7-BE55-D66BB6BF5968}" dt="2024-05-08T14:28:09.524" v="2309" actId="20577"/>
          <ac:spMkLst>
            <pc:docMk/>
            <pc:sldMk cId="1927465594" sldId="305"/>
            <ac:spMk id="11" creationId="{230A307D-8516-A6DD-3F4F-A72CCD5C796D}"/>
          </ac:spMkLst>
        </pc:spChg>
        <pc:spChg chg="mod">
          <ac:chgData name="Hector Julio Huertas Guerra" userId="7619b438-957d-49b6-bac0-b6956d9e9d36" providerId="ADAL" clId="{6689B7EC-5DC8-4CF7-BE55-D66BB6BF5968}" dt="2024-05-08T14:28:29.053" v="2354" actId="1035"/>
          <ac:spMkLst>
            <pc:docMk/>
            <pc:sldMk cId="1927465594" sldId="305"/>
            <ac:spMk id="12" creationId="{CA64AB24-BFD5-3635-0FB9-2E2E4BF6202F}"/>
          </ac:spMkLst>
        </pc:spChg>
        <pc:spChg chg="mod">
          <ac:chgData name="Hector Julio Huertas Guerra" userId="7619b438-957d-49b6-bac0-b6956d9e9d36" providerId="ADAL" clId="{6689B7EC-5DC8-4CF7-BE55-D66BB6BF5968}" dt="2024-05-08T14:28:06.220" v="2305" actId="20577"/>
          <ac:spMkLst>
            <pc:docMk/>
            <pc:sldMk cId="1927465594" sldId="305"/>
            <ac:spMk id="23" creationId="{4172D27C-6C1F-BBB7-D9BA-974A6FB84DB7}"/>
          </ac:spMkLst>
        </pc:spChg>
        <pc:picChg chg="add mod ord modCrop">
          <ac:chgData name="Hector Julio Huertas Guerra" userId="7619b438-957d-49b6-bac0-b6956d9e9d36" providerId="ADAL" clId="{6689B7EC-5DC8-4CF7-BE55-D66BB6BF5968}" dt="2024-05-08T15:50:43.818" v="3322" actId="167"/>
          <ac:picMkLst>
            <pc:docMk/>
            <pc:sldMk cId="1927465594" sldId="305"/>
            <ac:picMk id="4" creationId="{E0117172-B9A1-5F28-A5B6-4619D1B0391E}"/>
          </ac:picMkLst>
        </pc:picChg>
        <pc:picChg chg="del">
          <ac:chgData name="Hector Julio Huertas Guerra" userId="7619b438-957d-49b6-bac0-b6956d9e9d36" providerId="ADAL" clId="{6689B7EC-5DC8-4CF7-BE55-D66BB6BF5968}" dt="2024-05-08T15:49:09.572" v="3311" actId="478"/>
          <ac:picMkLst>
            <pc:docMk/>
            <pc:sldMk cId="1927465594" sldId="305"/>
            <ac:picMk id="1028" creationId="{00580D65-F48F-1218-4139-D854B77EAE49}"/>
          </ac:picMkLst>
        </pc:picChg>
      </pc:sldChg>
      <pc:sldChg chg="addSp delSp modSp mod">
        <pc:chgData name="Hector Julio Huertas Guerra" userId="7619b438-957d-49b6-bac0-b6956d9e9d36" providerId="ADAL" clId="{6689B7EC-5DC8-4CF7-BE55-D66BB6BF5968}" dt="2024-05-08T14:33:52.136" v="2486"/>
        <pc:sldMkLst>
          <pc:docMk/>
          <pc:sldMk cId="3986626149" sldId="306"/>
        </pc:sldMkLst>
        <pc:spChg chg="del">
          <ac:chgData name="Hector Julio Huertas Guerra" userId="7619b438-957d-49b6-bac0-b6956d9e9d36" providerId="ADAL" clId="{6689B7EC-5DC8-4CF7-BE55-D66BB6BF5968}" dt="2024-05-08T14:33:44.596" v="2485" actId="478"/>
          <ac:spMkLst>
            <pc:docMk/>
            <pc:sldMk cId="3986626149" sldId="306"/>
            <ac:spMk id="4" creationId="{3D74F5A2-589E-CFF2-DC4D-6B938E8D30F9}"/>
          </ac:spMkLst>
        </pc:spChg>
        <pc:spChg chg="add del mod">
          <ac:chgData name="Hector Julio Huertas Guerra" userId="7619b438-957d-49b6-bac0-b6956d9e9d36" providerId="ADAL" clId="{6689B7EC-5DC8-4CF7-BE55-D66BB6BF5968}" dt="2024-05-08T14:33:42.054" v="2484" actId="478"/>
          <ac:spMkLst>
            <pc:docMk/>
            <pc:sldMk cId="3986626149" sldId="306"/>
            <ac:spMk id="6" creationId="{D373F874-1494-2748-79AC-0FA6987687AA}"/>
          </ac:spMkLst>
        </pc:spChg>
        <pc:spChg chg="add mod">
          <ac:chgData name="Hector Julio Huertas Guerra" userId="7619b438-957d-49b6-bac0-b6956d9e9d36" providerId="ADAL" clId="{6689B7EC-5DC8-4CF7-BE55-D66BB6BF5968}" dt="2024-05-08T14:33:52.136" v="2486"/>
          <ac:spMkLst>
            <pc:docMk/>
            <pc:sldMk cId="3986626149" sldId="306"/>
            <ac:spMk id="7" creationId="{08B622F8-A02D-6622-ADA2-28892D1678CC}"/>
          </ac:spMkLst>
        </pc:spChg>
        <pc:spChg chg="mod">
          <ac:chgData name="Hector Julio Huertas Guerra" userId="7619b438-957d-49b6-bac0-b6956d9e9d36" providerId="ADAL" clId="{6689B7EC-5DC8-4CF7-BE55-D66BB6BF5968}" dt="2024-05-08T14:29:02.555" v="2358" actId="20577"/>
          <ac:spMkLst>
            <pc:docMk/>
            <pc:sldMk cId="3986626149" sldId="306"/>
            <ac:spMk id="11" creationId="{61F25ED1-4AF2-67FD-8497-6CCC889053F2}"/>
          </ac:spMkLst>
        </pc:spChg>
        <pc:spChg chg="mod">
          <ac:chgData name="Hector Julio Huertas Guerra" userId="7619b438-957d-49b6-bac0-b6956d9e9d36" providerId="ADAL" clId="{6689B7EC-5DC8-4CF7-BE55-D66BB6BF5968}" dt="2024-05-08T14:29:05.524" v="2362" actId="20577"/>
          <ac:spMkLst>
            <pc:docMk/>
            <pc:sldMk cId="3986626149" sldId="306"/>
            <ac:spMk id="21" creationId="{15962F2C-4046-5B60-4E10-D9841B5D79C6}"/>
          </ac:spMkLst>
        </pc:spChg>
        <pc:graphicFrameChg chg="add mod">
          <ac:chgData name="Hector Julio Huertas Guerra" userId="7619b438-957d-49b6-bac0-b6956d9e9d36" providerId="ADAL" clId="{6689B7EC-5DC8-4CF7-BE55-D66BB6BF5968}" dt="2024-05-08T14:29:46.077" v="2365"/>
          <ac:graphicFrameMkLst>
            <pc:docMk/>
            <pc:sldMk cId="3986626149" sldId="306"/>
            <ac:graphicFrameMk id="2" creationId="{5ABDD431-C150-4CAF-9869-80CBE7745ED7}"/>
          </ac:graphicFrameMkLst>
        </pc:graphicFrameChg>
        <pc:graphicFrameChg chg="add mod">
          <ac:chgData name="Hector Julio Huertas Guerra" userId="7619b438-957d-49b6-bac0-b6956d9e9d36" providerId="ADAL" clId="{6689B7EC-5DC8-4CF7-BE55-D66BB6BF5968}" dt="2024-05-08T14:30:03.092" v="2370" actId="14100"/>
          <ac:graphicFrameMkLst>
            <pc:docMk/>
            <pc:sldMk cId="3986626149" sldId="306"/>
            <ac:graphicFrameMk id="5" creationId="{5ABDD431-C150-4CAF-9869-80CBE7745ED7}"/>
          </ac:graphicFrameMkLst>
        </pc:graphicFrameChg>
        <pc:graphicFrameChg chg="del">
          <ac:chgData name="Hector Julio Huertas Guerra" userId="7619b438-957d-49b6-bac0-b6956d9e9d36" providerId="ADAL" clId="{6689B7EC-5DC8-4CF7-BE55-D66BB6BF5968}" dt="2024-05-08T14:29:49.231" v="2366" actId="478"/>
          <ac:graphicFrameMkLst>
            <pc:docMk/>
            <pc:sldMk cId="3986626149" sldId="306"/>
            <ac:graphicFrameMk id="48" creationId="{32508EE6-009C-A720-D8BF-ACCBA99AAD4D}"/>
          </ac:graphicFrameMkLst>
        </pc:graphicFrameChg>
      </pc:sldChg>
      <pc:sldChg chg="modSp mod">
        <pc:chgData name="Hector Julio Huertas Guerra" userId="7619b438-957d-49b6-bac0-b6956d9e9d36" providerId="ADAL" clId="{6689B7EC-5DC8-4CF7-BE55-D66BB6BF5968}" dt="2024-05-08T14:31:26.964" v="2407" actId="20577"/>
        <pc:sldMkLst>
          <pc:docMk/>
          <pc:sldMk cId="1708784684" sldId="307"/>
        </pc:sldMkLst>
        <pc:spChg chg="mod">
          <ac:chgData name="Hector Julio Huertas Guerra" userId="7619b438-957d-49b6-bac0-b6956d9e9d36" providerId="ADAL" clId="{6689B7EC-5DC8-4CF7-BE55-D66BB6BF5968}" dt="2024-05-08T14:31:16.468" v="2380" actId="20577"/>
          <ac:spMkLst>
            <pc:docMk/>
            <pc:sldMk cId="1708784684" sldId="307"/>
            <ac:spMk id="3" creationId="{C402F56C-375F-3EDA-D320-E7B70C4D509F}"/>
          </ac:spMkLst>
        </pc:spChg>
        <pc:spChg chg="mod">
          <ac:chgData name="Hector Julio Huertas Guerra" userId="7619b438-957d-49b6-bac0-b6956d9e9d36" providerId="ADAL" clId="{6689B7EC-5DC8-4CF7-BE55-D66BB6BF5968}" dt="2024-05-08T14:31:26.964" v="2407" actId="20577"/>
          <ac:spMkLst>
            <pc:docMk/>
            <pc:sldMk cId="1708784684" sldId="307"/>
            <ac:spMk id="5" creationId="{E98335EB-31FE-890A-B82E-AC391EE29466}"/>
          </ac:spMkLst>
        </pc:spChg>
        <pc:spChg chg="mod">
          <ac:chgData name="Hector Julio Huertas Guerra" userId="7619b438-957d-49b6-bac0-b6956d9e9d36" providerId="ADAL" clId="{6689B7EC-5DC8-4CF7-BE55-D66BB6BF5968}" dt="2024-05-08T14:31:13.612" v="2376" actId="20577"/>
          <ac:spMkLst>
            <pc:docMk/>
            <pc:sldMk cId="1708784684" sldId="307"/>
            <ac:spMk id="16" creationId="{85B8EDA1-DB37-6C30-6E66-DCDE6296D7C5}"/>
          </ac:spMkLst>
        </pc:spChg>
      </pc:sldChg>
      <pc:sldChg chg="addSp delSp modSp mod">
        <pc:chgData name="Hector Julio Huertas Guerra" userId="7619b438-957d-49b6-bac0-b6956d9e9d36" providerId="ADAL" clId="{6689B7EC-5DC8-4CF7-BE55-D66BB6BF5968}" dt="2024-05-08T14:38:14.020" v="2555" actId="478"/>
        <pc:sldMkLst>
          <pc:docMk/>
          <pc:sldMk cId="1192687942" sldId="308"/>
        </pc:sldMkLst>
        <pc:spChg chg="del">
          <ac:chgData name="Hector Julio Huertas Guerra" userId="7619b438-957d-49b6-bac0-b6956d9e9d36" providerId="ADAL" clId="{6689B7EC-5DC8-4CF7-BE55-D66BB6BF5968}" dt="2024-05-08T14:33:14.715" v="2482" actId="478"/>
          <ac:spMkLst>
            <pc:docMk/>
            <pc:sldMk cId="1192687942" sldId="308"/>
            <ac:spMk id="4" creationId="{FB4FE5A9-5524-90BE-B28E-92145B782118}"/>
          </ac:spMkLst>
        </pc:spChg>
        <pc:spChg chg="add mod">
          <ac:chgData name="Hector Julio Huertas Guerra" userId="7619b438-957d-49b6-bac0-b6956d9e9d36" providerId="ADAL" clId="{6689B7EC-5DC8-4CF7-BE55-D66BB6BF5968}" dt="2024-05-08T14:33:55.976" v="2487"/>
          <ac:spMkLst>
            <pc:docMk/>
            <pc:sldMk cId="1192687942" sldId="308"/>
            <ac:spMk id="8" creationId="{77B5F1F6-EAEC-5DFF-F0EC-B41EBEBD084E}"/>
          </ac:spMkLst>
        </pc:spChg>
        <pc:spChg chg="add del mod">
          <ac:chgData name="Hector Julio Huertas Guerra" userId="7619b438-957d-49b6-bac0-b6956d9e9d36" providerId="ADAL" clId="{6689B7EC-5DC8-4CF7-BE55-D66BB6BF5968}" dt="2024-05-08T14:38:14.020" v="2555" actId="478"/>
          <ac:spMkLst>
            <pc:docMk/>
            <pc:sldMk cId="1192687942" sldId="308"/>
            <ac:spMk id="9" creationId="{7B0ABD42-FFB4-C20F-BFD2-2F96B3A26ED2}"/>
          </ac:spMkLst>
        </pc:spChg>
        <pc:spChg chg="mod">
          <ac:chgData name="Hector Julio Huertas Guerra" userId="7619b438-957d-49b6-bac0-b6956d9e9d36" providerId="ADAL" clId="{6689B7EC-5DC8-4CF7-BE55-D66BB6BF5968}" dt="2024-05-08T14:32:15.947" v="2458" actId="14100"/>
          <ac:spMkLst>
            <pc:docMk/>
            <pc:sldMk cId="1192687942" sldId="308"/>
            <ac:spMk id="21" creationId="{D8268E0C-14BF-7BA7-C1D9-B401015FB9D4}"/>
          </ac:spMkLst>
        </pc:spChg>
        <pc:spChg chg="mod">
          <ac:chgData name="Hector Julio Huertas Guerra" userId="7619b438-957d-49b6-bac0-b6956d9e9d36" providerId="ADAL" clId="{6689B7EC-5DC8-4CF7-BE55-D66BB6BF5968}" dt="2024-05-08T14:32:39.876" v="2465" actId="20577"/>
          <ac:spMkLst>
            <pc:docMk/>
            <pc:sldMk cId="1192687942" sldId="308"/>
            <ac:spMk id="24" creationId="{4900F079-26E4-9CF4-D987-74B9BB1D4781}"/>
          </ac:spMkLst>
        </pc:spChg>
        <pc:spChg chg="mod">
          <ac:chgData name="Hector Julio Huertas Guerra" userId="7619b438-957d-49b6-bac0-b6956d9e9d36" providerId="ADAL" clId="{6689B7EC-5DC8-4CF7-BE55-D66BB6BF5968}" dt="2024-05-08T14:33:08.333" v="2477" actId="20577"/>
          <ac:spMkLst>
            <pc:docMk/>
            <pc:sldMk cId="1192687942" sldId="308"/>
            <ac:spMk id="25" creationId="{B850F069-0EE1-F724-AD0C-CC0BA745931A}"/>
          </ac:spMkLst>
        </pc:spChg>
        <pc:spChg chg="mod">
          <ac:chgData name="Hector Julio Huertas Guerra" userId="7619b438-957d-49b6-bac0-b6956d9e9d36" providerId="ADAL" clId="{6689B7EC-5DC8-4CF7-BE55-D66BB6BF5968}" dt="2024-05-08T14:32:57.997" v="2473" actId="20577"/>
          <ac:spMkLst>
            <pc:docMk/>
            <pc:sldMk cId="1192687942" sldId="308"/>
            <ac:spMk id="26" creationId="{4BDF2B14-068F-510F-A994-35E6ACF6399C}"/>
          </ac:spMkLst>
        </pc:spChg>
        <pc:spChg chg="mod">
          <ac:chgData name="Hector Julio Huertas Guerra" userId="7619b438-957d-49b6-bac0-b6956d9e9d36" providerId="ADAL" clId="{6689B7EC-5DC8-4CF7-BE55-D66BB6BF5968}" dt="2024-05-08T14:33:11.932" v="2481" actId="20577"/>
          <ac:spMkLst>
            <pc:docMk/>
            <pc:sldMk cId="1192687942" sldId="308"/>
            <ac:spMk id="27" creationId="{51140543-D24C-1ADA-9750-2FAE2984BDD3}"/>
          </ac:spMkLst>
        </pc:spChg>
      </pc:sldChg>
      <pc:sldChg chg="del">
        <pc:chgData name="Hector Julio Huertas Guerra" userId="7619b438-957d-49b6-bac0-b6956d9e9d36" providerId="ADAL" clId="{6689B7EC-5DC8-4CF7-BE55-D66BB6BF5968}" dt="2024-05-08T14:43:02.256" v="2622" actId="47"/>
        <pc:sldMkLst>
          <pc:docMk/>
          <pc:sldMk cId="2192572774" sldId="309"/>
        </pc:sldMkLst>
      </pc:sldChg>
      <pc:sldChg chg="del">
        <pc:chgData name="Hector Julio Huertas Guerra" userId="7619b438-957d-49b6-bac0-b6956d9e9d36" providerId="ADAL" clId="{6689B7EC-5DC8-4CF7-BE55-D66BB6BF5968}" dt="2024-05-08T14:43:02.256" v="2622" actId="47"/>
        <pc:sldMkLst>
          <pc:docMk/>
          <pc:sldMk cId="3202135999" sldId="310"/>
        </pc:sldMkLst>
      </pc:sldChg>
      <pc:sldChg chg="modSp add mod">
        <pc:chgData name="Hector Julio Huertas Guerra" userId="7619b438-957d-49b6-bac0-b6956d9e9d36" providerId="ADAL" clId="{6689B7EC-5DC8-4CF7-BE55-D66BB6BF5968}" dt="2024-05-07T21:18:56.831" v="702" actId="20577"/>
        <pc:sldMkLst>
          <pc:docMk/>
          <pc:sldMk cId="907522322" sldId="311"/>
        </pc:sldMkLst>
        <pc:spChg chg="mod">
          <ac:chgData name="Hector Julio Huertas Guerra" userId="7619b438-957d-49b6-bac0-b6956d9e9d36" providerId="ADAL" clId="{6689B7EC-5DC8-4CF7-BE55-D66BB6BF5968}" dt="2024-05-07T21:18:20.046" v="684" actId="14100"/>
          <ac:spMkLst>
            <pc:docMk/>
            <pc:sldMk cId="907522322" sldId="311"/>
            <ac:spMk id="21" creationId="{D8268E0C-14BF-7BA7-C1D9-B401015FB9D4}"/>
          </ac:spMkLst>
        </pc:spChg>
        <pc:spChg chg="mod">
          <ac:chgData name="Hector Julio Huertas Guerra" userId="7619b438-957d-49b6-bac0-b6956d9e9d36" providerId="ADAL" clId="{6689B7EC-5DC8-4CF7-BE55-D66BB6BF5968}" dt="2024-05-07T21:18:41.055" v="688" actId="20577"/>
          <ac:spMkLst>
            <pc:docMk/>
            <pc:sldMk cId="907522322" sldId="311"/>
            <ac:spMk id="24" creationId="{4900F079-26E4-9CF4-D987-74B9BB1D4781}"/>
          </ac:spMkLst>
        </pc:spChg>
        <pc:spChg chg="mod">
          <ac:chgData name="Hector Julio Huertas Guerra" userId="7619b438-957d-49b6-bac0-b6956d9e9d36" providerId="ADAL" clId="{6689B7EC-5DC8-4CF7-BE55-D66BB6BF5968}" dt="2024-05-07T21:18:47.459" v="694" actId="20577"/>
          <ac:spMkLst>
            <pc:docMk/>
            <pc:sldMk cId="907522322" sldId="311"/>
            <ac:spMk id="25" creationId="{B850F069-0EE1-F724-AD0C-CC0BA745931A}"/>
          </ac:spMkLst>
        </pc:spChg>
        <pc:spChg chg="mod">
          <ac:chgData name="Hector Julio Huertas Guerra" userId="7619b438-957d-49b6-bac0-b6956d9e9d36" providerId="ADAL" clId="{6689B7EC-5DC8-4CF7-BE55-D66BB6BF5968}" dt="2024-05-07T21:18:53.135" v="698" actId="20577"/>
          <ac:spMkLst>
            <pc:docMk/>
            <pc:sldMk cId="907522322" sldId="311"/>
            <ac:spMk id="26" creationId="{4BDF2B14-068F-510F-A994-35E6ACF6399C}"/>
          </ac:spMkLst>
        </pc:spChg>
        <pc:spChg chg="mod">
          <ac:chgData name="Hector Julio Huertas Guerra" userId="7619b438-957d-49b6-bac0-b6956d9e9d36" providerId="ADAL" clId="{6689B7EC-5DC8-4CF7-BE55-D66BB6BF5968}" dt="2024-05-07T21:18:56.831" v="702" actId="20577"/>
          <ac:spMkLst>
            <pc:docMk/>
            <pc:sldMk cId="907522322" sldId="311"/>
            <ac:spMk id="27" creationId="{51140543-D24C-1ADA-9750-2FAE2984BDD3}"/>
          </ac:spMkLst>
        </pc:spChg>
      </pc:sldChg>
      <pc:sldChg chg="modSp add mod">
        <pc:chgData name="Hector Julio Huertas Guerra" userId="7619b438-957d-49b6-bac0-b6956d9e9d36" providerId="ADAL" clId="{6689B7EC-5DC8-4CF7-BE55-D66BB6BF5968}" dt="2024-05-07T21:22:00.618" v="722" actId="20577"/>
        <pc:sldMkLst>
          <pc:docMk/>
          <pc:sldMk cId="2188027319" sldId="312"/>
        </pc:sldMkLst>
        <pc:spChg chg="mod">
          <ac:chgData name="Hector Julio Huertas Guerra" userId="7619b438-957d-49b6-bac0-b6956d9e9d36" providerId="ADAL" clId="{6689B7EC-5DC8-4CF7-BE55-D66BB6BF5968}" dt="2024-05-07T21:22:00.618" v="722" actId="20577"/>
          <ac:spMkLst>
            <pc:docMk/>
            <pc:sldMk cId="2188027319" sldId="312"/>
            <ac:spMk id="2" creationId="{E714EEA0-8088-DBF4-B5BB-EEA9A01CC630}"/>
          </ac:spMkLst>
        </pc:spChg>
      </pc:sldChg>
      <pc:sldChg chg="addSp delSp modSp add mod">
        <pc:chgData name="Hector Julio Huertas Guerra" userId="7619b438-957d-49b6-bac0-b6956d9e9d36" providerId="ADAL" clId="{6689B7EC-5DC8-4CF7-BE55-D66BB6BF5968}" dt="2024-05-08T16:00:52.025" v="3425"/>
        <pc:sldMkLst>
          <pc:docMk/>
          <pc:sldMk cId="3420523545" sldId="313"/>
        </pc:sldMkLst>
        <pc:spChg chg="add">
          <ac:chgData name="Hector Julio Huertas Guerra" userId="7619b438-957d-49b6-bac0-b6956d9e9d36" providerId="ADAL" clId="{6689B7EC-5DC8-4CF7-BE55-D66BB6BF5968}" dt="2024-05-08T15:37:02.438" v="3148"/>
          <ac:spMkLst>
            <pc:docMk/>
            <pc:sldMk cId="3420523545" sldId="313"/>
            <ac:spMk id="2" creationId="{DF4D6324-99EF-4D11-4230-F9F1B811D260}"/>
          </ac:spMkLst>
        </pc:spChg>
        <pc:spChg chg="mod">
          <ac:chgData name="Hector Julio Huertas Guerra" userId="7619b438-957d-49b6-bac0-b6956d9e9d36" providerId="ADAL" clId="{6689B7EC-5DC8-4CF7-BE55-D66BB6BF5968}" dt="2024-05-08T15:40:09.047" v="3170" actId="14100"/>
          <ac:spMkLst>
            <pc:docMk/>
            <pc:sldMk cId="3420523545" sldId="313"/>
            <ac:spMk id="5" creationId="{0F187204-EC84-CAAE-669A-84715EFF80B4}"/>
          </ac:spMkLst>
        </pc:spChg>
        <pc:spChg chg="add mod">
          <ac:chgData name="Hector Julio Huertas Guerra" userId="7619b438-957d-49b6-bac0-b6956d9e9d36" providerId="ADAL" clId="{6689B7EC-5DC8-4CF7-BE55-D66BB6BF5968}" dt="2024-05-08T15:37:30.481" v="3153" actId="14100"/>
          <ac:spMkLst>
            <pc:docMk/>
            <pc:sldMk cId="3420523545" sldId="313"/>
            <ac:spMk id="6" creationId="{31F665E8-064F-7079-184A-3337C19C4CD4}"/>
          </ac:spMkLst>
        </pc:spChg>
        <pc:spChg chg="add mod">
          <ac:chgData name="Hector Julio Huertas Guerra" userId="7619b438-957d-49b6-bac0-b6956d9e9d36" providerId="ADAL" clId="{6689B7EC-5DC8-4CF7-BE55-D66BB6BF5968}" dt="2024-05-08T16:00:52.025" v="3425"/>
          <ac:spMkLst>
            <pc:docMk/>
            <pc:sldMk cId="3420523545" sldId="313"/>
            <ac:spMk id="9" creationId="{FFCCF36A-86A8-22F3-C42E-D89529B7F009}"/>
          </ac:spMkLst>
        </pc:spChg>
        <pc:spChg chg="mod">
          <ac:chgData name="Hector Julio Huertas Guerra" userId="7619b438-957d-49b6-bac0-b6956d9e9d36" providerId="ADAL" clId="{6689B7EC-5DC8-4CF7-BE55-D66BB6BF5968}" dt="2024-05-07T21:22:41.477" v="728" actId="20577"/>
          <ac:spMkLst>
            <pc:docMk/>
            <pc:sldMk cId="3420523545" sldId="313"/>
            <ac:spMk id="11" creationId="{230A307D-8516-A6DD-3F4F-A72CCD5C796D}"/>
          </ac:spMkLst>
        </pc:spChg>
        <pc:spChg chg="mod">
          <ac:chgData name="Hector Julio Huertas Guerra" userId="7619b438-957d-49b6-bac0-b6956d9e9d36" providerId="ADAL" clId="{6689B7EC-5DC8-4CF7-BE55-D66BB6BF5968}" dt="2024-05-07T21:26:18.075" v="838" actId="1038"/>
          <ac:spMkLst>
            <pc:docMk/>
            <pc:sldMk cId="3420523545" sldId="313"/>
            <ac:spMk id="12" creationId="{CA64AB24-BFD5-3635-0FB9-2E2E4BF6202F}"/>
          </ac:spMkLst>
        </pc:spChg>
        <pc:spChg chg="mod">
          <ac:chgData name="Hector Julio Huertas Guerra" userId="7619b438-957d-49b6-bac0-b6956d9e9d36" providerId="ADAL" clId="{6689B7EC-5DC8-4CF7-BE55-D66BB6BF5968}" dt="2024-05-07T21:22:48.910" v="734" actId="20577"/>
          <ac:spMkLst>
            <pc:docMk/>
            <pc:sldMk cId="3420523545" sldId="313"/>
            <ac:spMk id="23" creationId="{4172D27C-6C1F-BBB7-D9BA-974A6FB84DB7}"/>
          </ac:spMkLst>
        </pc:spChg>
        <pc:picChg chg="del">
          <ac:chgData name="Hector Julio Huertas Guerra" userId="7619b438-957d-49b6-bac0-b6956d9e9d36" providerId="ADAL" clId="{6689B7EC-5DC8-4CF7-BE55-D66BB6BF5968}" dt="2024-05-08T15:37:15.855" v="3150" actId="478"/>
          <ac:picMkLst>
            <pc:docMk/>
            <pc:sldMk cId="3420523545" sldId="313"/>
            <ac:picMk id="4" creationId="{9E266ECD-AF84-B1DE-9718-46B816D1E903}"/>
          </ac:picMkLst>
        </pc:picChg>
        <pc:picChg chg="add mod ord">
          <ac:chgData name="Hector Julio Huertas Guerra" userId="7619b438-957d-49b6-bac0-b6956d9e9d36" providerId="ADAL" clId="{6689B7EC-5DC8-4CF7-BE55-D66BB6BF5968}" dt="2024-05-08T15:39:52.055" v="3167" actId="167"/>
          <ac:picMkLst>
            <pc:docMk/>
            <pc:sldMk cId="3420523545" sldId="313"/>
            <ac:picMk id="8" creationId="{EEDF69B4-8498-1344-F487-5F2A1B5ABF0D}"/>
          </ac:picMkLst>
        </pc:picChg>
      </pc:sldChg>
      <pc:sldChg chg="addSp delSp modSp add mod">
        <pc:chgData name="Hector Julio Huertas Guerra" userId="7619b438-957d-49b6-bac0-b6956d9e9d36" providerId="ADAL" clId="{6689B7EC-5DC8-4CF7-BE55-D66BB6BF5968}" dt="2024-05-07T21:36:12.921" v="1005" actId="20577"/>
        <pc:sldMkLst>
          <pc:docMk/>
          <pc:sldMk cId="369142983" sldId="314"/>
        </pc:sldMkLst>
        <pc:spChg chg="add mod">
          <ac:chgData name="Hector Julio Huertas Guerra" userId="7619b438-957d-49b6-bac0-b6956d9e9d36" providerId="ADAL" clId="{6689B7EC-5DC8-4CF7-BE55-D66BB6BF5968}" dt="2024-05-07T21:25:35.476" v="819" actId="1076"/>
          <ac:spMkLst>
            <pc:docMk/>
            <pc:sldMk cId="369142983" sldId="314"/>
            <ac:spMk id="2" creationId="{B82F5C7A-BEE7-BF43-A5F6-A432E14EC0FB}"/>
          </ac:spMkLst>
        </pc:spChg>
        <pc:spChg chg="mod">
          <ac:chgData name="Hector Julio Huertas Guerra" userId="7619b438-957d-49b6-bac0-b6956d9e9d36" providerId="ADAL" clId="{6689B7EC-5DC8-4CF7-BE55-D66BB6BF5968}" dt="2024-05-07T21:28:38.284" v="858" actId="1076"/>
          <ac:spMkLst>
            <pc:docMk/>
            <pc:sldMk cId="369142983" sldId="314"/>
            <ac:spMk id="3" creationId="{11CE6C09-B988-01EE-9735-21C866C032F9}"/>
          </ac:spMkLst>
        </pc:spChg>
        <pc:spChg chg="del">
          <ac:chgData name="Hector Julio Huertas Guerra" userId="7619b438-957d-49b6-bac0-b6956d9e9d36" providerId="ADAL" clId="{6689B7EC-5DC8-4CF7-BE55-D66BB6BF5968}" dt="2024-05-07T21:25:31.140" v="818" actId="478"/>
          <ac:spMkLst>
            <pc:docMk/>
            <pc:sldMk cId="369142983" sldId="314"/>
            <ac:spMk id="5" creationId="{9AC327CE-A6F1-25C1-A626-2397E80D17CC}"/>
          </ac:spMkLst>
        </pc:spChg>
        <pc:spChg chg="add mod">
          <ac:chgData name="Hector Julio Huertas Guerra" userId="7619b438-957d-49b6-bac0-b6956d9e9d36" providerId="ADAL" clId="{6689B7EC-5DC8-4CF7-BE55-D66BB6BF5968}" dt="2024-05-07T21:29:17.859" v="930" actId="1076"/>
          <ac:spMkLst>
            <pc:docMk/>
            <pc:sldMk cId="369142983" sldId="314"/>
            <ac:spMk id="6" creationId="{8DCC27D8-5AF5-2F54-D733-3356A2C71EC1}"/>
          </ac:spMkLst>
        </pc:spChg>
        <pc:spChg chg="mod">
          <ac:chgData name="Hector Julio Huertas Guerra" userId="7619b438-957d-49b6-bac0-b6956d9e9d36" providerId="ADAL" clId="{6689B7EC-5DC8-4CF7-BE55-D66BB6BF5968}" dt="2024-05-07T21:28:56.683" v="927" actId="1038"/>
          <ac:spMkLst>
            <pc:docMk/>
            <pc:sldMk cId="369142983" sldId="314"/>
            <ac:spMk id="8" creationId="{94A7403A-2210-980A-DECE-D2D16C66C562}"/>
          </ac:spMkLst>
        </pc:spChg>
        <pc:spChg chg="add mod">
          <ac:chgData name="Hector Julio Huertas Guerra" userId="7619b438-957d-49b6-bac0-b6956d9e9d36" providerId="ADAL" clId="{6689B7EC-5DC8-4CF7-BE55-D66BB6BF5968}" dt="2024-05-07T21:29:36.787" v="948" actId="20577"/>
          <ac:spMkLst>
            <pc:docMk/>
            <pc:sldMk cId="369142983" sldId="314"/>
            <ac:spMk id="9" creationId="{F5C52BB0-9215-CF26-E995-B39B9EBA66DB}"/>
          </ac:spMkLst>
        </pc:spChg>
        <pc:spChg chg="add mod">
          <ac:chgData name="Hector Julio Huertas Guerra" userId="7619b438-957d-49b6-bac0-b6956d9e9d36" providerId="ADAL" clId="{6689B7EC-5DC8-4CF7-BE55-D66BB6BF5968}" dt="2024-05-07T21:31:05.675" v="975" actId="1038"/>
          <ac:spMkLst>
            <pc:docMk/>
            <pc:sldMk cId="369142983" sldId="314"/>
            <ac:spMk id="10" creationId="{B127BD96-1E66-3A2E-C1D1-09746FA9D98F}"/>
          </ac:spMkLst>
        </pc:spChg>
        <pc:spChg chg="mod">
          <ac:chgData name="Hector Julio Huertas Guerra" userId="7619b438-957d-49b6-bac0-b6956d9e9d36" providerId="ADAL" clId="{6689B7EC-5DC8-4CF7-BE55-D66BB6BF5968}" dt="2024-05-07T21:28:56.683" v="927" actId="1038"/>
          <ac:spMkLst>
            <pc:docMk/>
            <pc:sldMk cId="369142983" sldId="314"/>
            <ac:spMk id="11" creationId="{D6D2DCB2-8908-17AE-1633-4D1A4E3ABD49}"/>
          </ac:spMkLst>
        </pc:spChg>
        <pc:spChg chg="mod">
          <ac:chgData name="Hector Julio Huertas Guerra" userId="7619b438-957d-49b6-bac0-b6956d9e9d36" providerId="ADAL" clId="{6689B7EC-5DC8-4CF7-BE55-D66BB6BF5968}" dt="2024-05-07T21:34:39.402" v="986" actId="20577"/>
          <ac:spMkLst>
            <pc:docMk/>
            <pc:sldMk cId="369142983" sldId="314"/>
            <ac:spMk id="14" creationId="{CFB65566-5E8F-B76E-F149-C25063EB20D8}"/>
          </ac:spMkLst>
        </pc:spChg>
        <pc:spChg chg="mod">
          <ac:chgData name="Hector Julio Huertas Guerra" userId="7619b438-957d-49b6-bac0-b6956d9e9d36" providerId="ADAL" clId="{6689B7EC-5DC8-4CF7-BE55-D66BB6BF5968}" dt="2024-05-07T21:28:56.683" v="927" actId="1038"/>
          <ac:spMkLst>
            <pc:docMk/>
            <pc:sldMk cId="369142983" sldId="314"/>
            <ac:spMk id="17" creationId="{BC6B1F13-0CB6-E245-AC6A-D0701F629BD1}"/>
          </ac:spMkLst>
        </pc:spChg>
        <pc:spChg chg="mod">
          <ac:chgData name="Hector Julio Huertas Guerra" userId="7619b438-957d-49b6-bac0-b6956d9e9d36" providerId="ADAL" clId="{6689B7EC-5DC8-4CF7-BE55-D66BB6BF5968}" dt="2024-05-07T21:28:56.683" v="927" actId="1038"/>
          <ac:spMkLst>
            <pc:docMk/>
            <pc:sldMk cId="369142983" sldId="314"/>
            <ac:spMk id="20" creationId="{7372764B-EEEE-EEB3-C6EE-9075040D7D3F}"/>
          </ac:spMkLst>
        </pc:spChg>
        <pc:spChg chg="mod">
          <ac:chgData name="Hector Julio Huertas Guerra" userId="7619b438-957d-49b6-bac0-b6956d9e9d36" providerId="ADAL" clId="{6689B7EC-5DC8-4CF7-BE55-D66BB6BF5968}" dt="2024-05-07T21:28:56.683" v="927" actId="1038"/>
          <ac:spMkLst>
            <pc:docMk/>
            <pc:sldMk cId="369142983" sldId="314"/>
            <ac:spMk id="21" creationId="{4135CDA2-878E-C1D0-6AFB-EC860C624C34}"/>
          </ac:spMkLst>
        </pc:spChg>
        <pc:spChg chg="mod">
          <ac:chgData name="Hector Julio Huertas Guerra" userId="7619b438-957d-49b6-bac0-b6956d9e9d36" providerId="ADAL" clId="{6689B7EC-5DC8-4CF7-BE55-D66BB6BF5968}" dt="2024-05-07T21:36:12.921" v="1005" actId="20577"/>
          <ac:spMkLst>
            <pc:docMk/>
            <pc:sldMk cId="369142983" sldId="314"/>
            <ac:spMk id="43" creationId="{4E996400-1D4B-E0CF-0FC0-A274CAD1AD49}"/>
          </ac:spMkLst>
        </pc:spChg>
        <pc:graphicFrameChg chg="add mod">
          <ac:chgData name="Hector Julio Huertas Guerra" userId="7619b438-957d-49b6-bac0-b6956d9e9d36" providerId="ADAL" clId="{6689B7EC-5DC8-4CF7-BE55-D66BB6BF5968}" dt="2024-05-07T21:35:35.121" v="1000" actId="14100"/>
          <ac:graphicFrameMkLst>
            <pc:docMk/>
            <pc:sldMk cId="369142983" sldId="314"/>
            <ac:graphicFrameMk id="13" creationId="{5ABDD431-C150-4CAF-9869-80CBE7745ED7}"/>
          </ac:graphicFrameMkLst>
        </pc:graphicFrameChg>
        <pc:graphicFrameChg chg="del">
          <ac:chgData name="Hector Julio Huertas Guerra" userId="7619b438-957d-49b6-bac0-b6956d9e9d36" providerId="ADAL" clId="{6689B7EC-5DC8-4CF7-BE55-D66BB6BF5968}" dt="2024-05-07T21:34:49.453" v="987" actId="478"/>
          <ac:graphicFrameMkLst>
            <pc:docMk/>
            <pc:sldMk cId="369142983" sldId="314"/>
            <ac:graphicFrameMk id="22" creationId="{28BC6548-A474-BC70-E38A-4306ACDF8492}"/>
          </ac:graphicFrameMkLst>
        </pc:graphicFrameChg>
        <pc:picChg chg="mod">
          <ac:chgData name="Hector Julio Huertas Guerra" userId="7619b438-957d-49b6-bac0-b6956d9e9d36" providerId="ADAL" clId="{6689B7EC-5DC8-4CF7-BE55-D66BB6BF5968}" dt="2024-05-07T21:28:56.683" v="927" actId="1038"/>
          <ac:picMkLst>
            <pc:docMk/>
            <pc:sldMk cId="369142983" sldId="314"/>
            <ac:picMk id="4" creationId="{121E8E32-DB7C-5A77-9EB8-5F0A5D8AE2C3}"/>
          </ac:picMkLst>
        </pc:picChg>
        <pc:picChg chg="add del mod">
          <ac:chgData name="Hector Julio Huertas Guerra" userId="7619b438-957d-49b6-bac0-b6956d9e9d36" providerId="ADAL" clId="{6689B7EC-5DC8-4CF7-BE55-D66BB6BF5968}" dt="2024-05-07T21:29:49.130" v="949" actId="478"/>
          <ac:picMkLst>
            <pc:docMk/>
            <pc:sldMk cId="369142983" sldId="314"/>
            <ac:picMk id="7" creationId="{D91803A1-2D54-C4B2-5D76-01E941C78BDC}"/>
          </ac:picMkLst>
        </pc:picChg>
        <pc:picChg chg="add mod">
          <ac:chgData name="Hector Julio Huertas Guerra" userId="7619b438-957d-49b6-bac0-b6956d9e9d36" providerId="ADAL" clId="{6689B7EC-5DC8-4CF7-BE55-D66BB6BF5968}" dt="2024-05-07T21:31:10.394" v="976" actId="1076"/>
          <ac:picMkLst>
            <pc:docMk/>
            <pc:sldMk cId="369142983" sldId="314"/>
            <ac:picMk id="12" creationId="{0F8A847C-57F7-90BE-29CB-0A5E29EA7483}"/>
          </ac:picMkLst>
        </pc:picChg>
        <pc:picChg chg="mod">
          <ac:chgData name="Hector Julio Huertas Guerra" userId="7619b438-957d-49b6-bac0-b6956d9e9d36" providerId="ADAL" clId="{6689B7EC-5DC8-4CF7-BE55-D66BB6BF5968}" dt="2024-05-07T21:28:56.683" v="927" actId="1038"/>
          <ac:picMkLst>
            <pc:docMk/>
            <pc:sldMk cId="369142983" sldId="314"/>
            <ac:picMk id="18" creationId="{BCCE5D2B-A5C9-7393-23E8-91D38BBBB4D9}"/>
          </ac:picMkLst>
        </pc:picChg>
        <pc:picChg chg="mod">
          <ac:chgData name="Hector Julio Huertas Guerra" userId="7619b438-957d-49b6-bac0-b6956d9e9d36" providerId="ADAL" clId="{6689B7EC-5DC8-4CF7-BE55-D66BB6BF5968}" dt="2024-05-07T21:36:00.113" v="1002" actId="1076"/>
          <ac:picMkLst>
            <pc:docMk/>
            <pc:sldMk cId="369142983" sldId="314"/>
            <ac:picMk id="32" creationId="{E8F3FE41-A6C1-B503-8B96-D4E20D9D6291}"/>
          </ac:picMkLst>
        </pc:picChg>
        <pc:picChg chg="mod">
          <ac:chgData name="Hector Julio Huertas Guerra" userId="7619b438-957d-49b6-bac0-b6956d9e9d36" providerId="ADAL" clId="{6689B7EC-5DC8-4CF7-BE55-D66BB6BF5968}" dt="2024-05-07T21:36:04.569" v="1003" actId="1076"/>
          <ac:picMkLst>
            <pc:docMk/>
            <pc:sldMk cId="369142983" sldId="314"/>
            <ac:picMk id="42" creationId="{E23A9082-84A6-BC1C-A5F9-89442BB3EF08}"/>
          </ac:picMkLst>
        </pc:picChg>
      </pc:sldChg>
      <pc:sldChg chg="addSp modSp add mod">
        <pc:chgData name="Hector Julio Huertas Guerra" userId="7619b438-957d-49b6-bac0-b6956d9e9d36" providerId="ADAL" clId="{6689B7EC-5DC8-4CF7-BE55-D66BB6BF5968}" dt="2024-05-07T21:39:37.824" v="1113" actId="14100"/>
        <pc:sldMkLst>
          <pc:docMk/>
          <pc:sldMk cId="4128330350" sldId="315"/>
        </pc:sldMkLst>
        <pc:spChg chg="add mod">
          <ac:chgData name="Hector Julio Huertas Guerra" userId="7619b438-957d-49b6-bac0-b6956d9e9d36" providerId="ADAL" clId="{6689B7EC-5DC8-4CF7-BE55-D66BB6BF5968}" dt="2024-05-07T21:38:35.673" v="1065" actId="1076"/>
          <ac:spMkLst>
            <pc:docMk/>
            <pc:sldMk cId="4128330350" sldId="315"/>
            <ac:spMk id="3" creationId="{196E8C55-0664-3587-5B78-C371AF790BD8}"/>
          </ac:spMkLst>
        </pc:spChg>
        <pc:spChg chg="add mod">
          <ac:chgData name="Hector Julio Huertas Guerra" userId="7619b438-957d-49b6-bac0-b6956d9e9d36" providerId="ADAL" clId="{6689B7EC-5DC8-4CF7-BE55-D66BB6BF5968}" dt="2024-05-07T21:39:25.857" v="1107" actId="20577"/>
          <ac:spMkLst>
            <pc:docMk/>
            <pc:sldMk cId="4128330350" sldId="315"/>
            <ac:spMk id="4" creationId="{4FE6243C-8DBF-28AA-2F61-20E8C337F10F}"/>
          </ac:spMkLst>
        </pc:spChg>
        <pc:spChg chg="add mod">
          <ac:chgData name="Hector Julio Huertas Guerra" userId="7619b438-957d-49b6-bac0-b6956d9e9d36" providerId="ADAL" clId="{6689B7EC-5DC8-4CF7-BE55-D66BB6BF5968}" dt="2024-05-07T21:38:35.673" v="1065" actId="1076"/>
          <ac:spMkLst>
            <pc:docMk/>
            <pc:sldMk cId="4128330350" sldId="315"/>
            <ac:spMk id="5" creationId="{95065CBD-53DF-541F-827B-D1ABDB5DC8F9}"/>
          </ac:spMkLst>
        </pc:spChg>
        <pc:spChg chg="mod">
          <ac:chgData name="Hector Julio Huertas Guerra" userId="7619b438-957d-49b6-bac0-b6956d9e9d36" providerId="ADAL" clId="{6689B7EC-5DC8-4CF7-BE55-D66BB6BF5968}" dt="2024-05-07T21:38:27.585" v="1064" actId="1037"/>
          <ac:spMkLst>
            <pc:docMk/>
            <pc:sldMk cId="4128330350" sldId="315"/>
            <ac:spMk id="8" creationId="{15A18309-8A0F-5CE8-DE0C-5BB040E0977C}"/>
          </ac:spMkLst>
        </pc:spChg>
        <pc:spChg chg="mod">
          <ac:chgData name="Hector Julio Huertas Guerra" userId="7619b438-957d-49b6-bac0-b6956d9e9d36" providerId="ADAL" clId="{6689B7EC-5DC8-4CF7-BE55-D66BB6BF5968}" dt="2024-05-07T21:39:20.080" v="1101" actId="20577"/>
          <ac:spMkLst>
            <pc:docMk/>
            <pc:sldMk cId="4128330350" sldId="315"/>
            <ac:spMk id="9" creationId="{FF3264CA-EFFB-EF36-AF89-95613E4934B2}"/>
          </ac:spMkLst>
        </pc:spChg>
        <pc:spChg chg="mod">
          <ac:chgData name="Hector Julio Huertas Guerra" userId="7619b438-957d-49b6-bac0-b6956d9e9d36" providerId="ADAL" clId="{6689B7EC-5DC8-4CF7-BE55-D66BB6BF5968}" dt="2024-05-07T21:38:27.585" v="1064" actId="1037"/>
          <ac:spMkLst>
            <pc:docMk/>
            <pc:sldMk cId="4128330350" sldId="315"/>
            <ac:spMk id="10" creationId="{342F7991-0656-D5E3-B565-723158144CA7}"/>
          </ac:spMkLst>
        </pc:spChg>
        <pc:spChg chg="mod">
          <ac:chgData name="Hector Julio Huertas Guerra" userId="7619b438-957d-49b6-bac0-b6956d9e9d36" providerId="ADAL" clId="{6689B7EC-5DC8-4CF7-BE55-D66BB6BF5968}" dt="2024-05-07T21:38:20.969" v="1033" actId="1038"/>
          <ac:spMkLst>
            <pc:docMk/>
            <pc:sldMk cId="4128330350" sldId="315"/>
            <ac:spMk id="15" creationId="{57BF02CC-0485-2390-AF04-110D86020F71}"/>
          </ac:spMkLst>
        </pc:spChg>
        <pc:spChg chg="mod">
          <ac:chgData name="Hector Julio Huertas Guerra" userId="7619b438-957d-49b6-bac0-b6956d9e9d36" providerId="ADAL" clId="{6689B7EC-5DC8-4CF7-BE55-D66BB6BF5968}" dt="2024-05-07T21:39:37.824" v="1113" actId="14100"/>
          <ac:spMkLst>
            <pc:docMk/>
            <pc:sldMk cId="4128330350" sldId="315"/>
            <ac:spMk id="16" creationId="{85B8EDA1-DB37-6C30-6E66-DCDE6296D7C5}"/>
          </ac:spMkLst>
        </pc:spChg>
        <pc:spChg chg="mod">
          <ac:chgData name="Hector Julio Huertas Guerra" userId="7619b438-957d-49b6-bac0-b6956d9e9d36" providerId="ADAL" clId="{6689B7EC-5DC8-4CF7-BE55-D66BB6BF5968}" dt="2024-05-07T21:38:49.810" v="1092" actId="14100"/>
          <ac:spMkLst>
            <pc:docMk/>
            <pc:sldMk cId="4128330350" sldId="315"/>
            <ac:spMk id="17" creationId="{AC5D0B9E-A635-947A-66BF-F4A9D97FBF01}"/>
          </ac:spMkLst>
        </pc:spChg>
        <pc:picChg chg="add mod">
          <ac:chgData name="Hector Julio Huertas Guerra" userId="7619b438-957d-49b6-bac0-b6956d9e9d36" providerId="ADAL" clId="{6689B7EC-5DC8-4CF7-BE55-D66BB6BF5968}" dt="2024-05-07T21:39:02.016" v="1094" actId="1076"/>
          <ac:picMkLst>
            <pc:docMk/>
            <pc:sldMk cId="4128330350" sldId="315"/>
            <ac:picMk id="6" creationId="{91874B60-CB05-1D15-736A-2EB7DB2F7860}"/>
          </ac:picMkLst>
        </pc:picChg>
        <pc:picChg chg="mod">
          <ac:chgData name="Hector Julio Huertas Guerra" userId="7619b438-957d-49b6-bac0-b6956d9e9d36" providerId="ADAL" clId="{6689B7EC-5DC8-4CF7-BE55-D66BB6BF5968}" dt="2024-05-07T21:38:27.585" v="1064" actId="1037"/>
          <ac:picMkLst>
            <pc:docMk/>
            <pc:sldMk cId="4128330350" sldId="315"/>
            <ac:picMk id="14" creationId="{6A7BF1D6-5EF8-FBB3-FE16-0FB6DC44C005}"/>
          </ac:picMkLst>
        </pc:picChg>
        <pc:picChg chg="mod">
          <ac:chgData name="Hector Julio Huertas Guerra" userId="7619b438-957d-49b6-bac0-b6956d9e9d36" providerId="ADAL" clId="{6689B7EC-5DC8-4CF7-BE55-D66BB6BF5968}" dt="2024-05-07T21:38:20.969" v="1033" actId="1038"/>
          <ac:picMkLst>
            <pc:docMk/>
            <pc:sldMk cId="4128330350" sldId="315"/>
            <ac:picMk id="20" creationId="{554ED333-A8C7-41BB-FC04-46F6F1F97580}"/>
          </ac:picMkLst>
        </pc:picChg>
        <pc:picChg chg="mod">
          <ac:chgData name="Hector Julio Huertas Guerra" userId="7619b438-957d-49b6-bac0-b6956d9e9d36" providerId="ADAL" clId="{6689B7EC-5DC8-4CF7-BE55-D66BB6BF5968}" dt="2024-05-07T21:38:27.585" v="1064" actId="1037"/>
          <ac:picMkLst>
            <pc:docMk/>
            <pc:sldMk cId="4128330350" sldId="315"/>
            <ac:picMk id="30" creationId="{989405C3-C2B8-E14D-98F2-964CFFE13B36}"/>
          </ac:picMkLst>
        </pc:picChg>
        <pc:picChg chg="mod">
          <ac:chgData name="Hector Julio Huertas Guerra" userId="7619b438-957d-49b6-bac0-b6956d9e9d36" providerId="ADAL" clId="{6689B7EC-5DC8-4CF7-BE55-D66BB6BF5968}" dt="2024-05-07T21:38:20.969" v="1033" actId="1038"/>
          <ac:picMkLst>
            <pc:docMk/>
            <pc:sldMk cId="4128330350" sldId="315"/>
            <ac:picMk id="31" creationId="{A8E83C55-6003-ED1D-FD83-4C9F5ECD2EE4}"/>
          </ac:picMkLst>
        </pc:picChg>
      </pc:sldChg>
      <pc:sldChg chg="addSp modSp add mod">
        <pc:chgData name="Hector Julio Huertas Guerra" userId="7619b438-957d-49b6-bac0-b6956d9e9d36" providerId="ADAL" clId="{6689B7EC-5DC8-4CF7-BE55-D66BB6BF5968}" dt="2024-05-07T21:41:14.280" v="1229" actId="1076"/>
        <pc:sldMkLst>
          <pc:docMk/>
          <pc:sldMk cId="2551187642" sldId="316"/>
        </pc:sldMkLst>
        <pc:spChg chg="add mod">
          <ac:chgData name="Hector Julio Huertas Guerra" userId="7619b438-957d-49b6-bac0-b6956d9e9d36" providerId="ADAL" clId="{6689B7EC-5DC8-4CF7-BE55-D66BB6BF5968}" dt="2024-05-07T21:40:18.701" v="1184"/>
          <ac:spMkLst>
            <pc:docMk/>
            <pc:sldMk cId="2551187642" sldId="316"/>
            <ac:spMk id="3" creationId="{7FC0EFE5-5D3C-F9BA-0B38-8308F8C51E03}"/>
          </ac:spMkLst>
        </pc:spChg>
        <pc:spChg chg="add mod">
          <ac:chgData name="Hector Julio Huertas Guerra" userId="7619b438-957d-49b6-bac0-b6956d9e9d36" providerId="ADAL" clId="{6689B7EC-5DC8-4CF7-BE55-D66BB6BF5968}" dt="2024-05-07T21:40:55.912" v="1224" actId="14100"/>
          <ac:spMkLst>
            <pc:docMk/>
            <pc:sldMk cId="2551187642" sldId="316"/>
            <ac:spMk id="4" creationId="{6F7E558E-AB1D-7246-BCA8-275C53623595}"/>
          </ac:spMkLst>
        </pc:spChg>
        <pc:spChg chg="add mod">
          <ac:chgData name="Hector Julio Huertas Guerra" userId="7619b438-957d-49b6-bac0-b6956d9e9d36" providerId="ADAL" clId="{6689B7EC-5DC8-4CF7-BE55-D66BB6BF5968}" dt="2024-05-07T21:40:18.701" v="1184"/>
          <ac:spMkLst>
            <pc:docMk/>
            <pc:sldMk cId="2551187642" sldId="316"/>
            <ac:spMk id="5" creationId="{0A296CCF-0F52-1901-F4BE-DE07B323B1ED}"/>
          </ac:spMkLst>
        </pc:spChg>
        <pc:spChg chg="mod">
          <ac:chgData name="Hector Julio Huertas Guerra" userId="7619b438-957d-49b6-bac0-b6956d9e9d36" providerId="ADAL" clId="{6689B7EC-5DC8-4CF7-BE55-D66BB6BF5968}" dt="2024-05-07T21:39:59.558" v="1142" actId="1037"/>
          <ac:spMkLst>
            <pc:docMk/>
            <pc:sldMk cId="2551187642" sldId="316"/>
            <ac:spMk id="8" creationId="{15A18309-8A0F-5CE8-DE0C-5BB040E0977C}"/>
          </ac:spMkLst>
        </pc:spChg>
        <pc:spChg chg="mod">
          <ac:chgData name="Hector Julio Huertas Guerra" userId="7619b438-957d-49b6-bac0-b6956d9e9d36" providerId="ADAL" clId="{6689B7EC-5DC8-4CF7-BE55-D66BB6BF5968}" dt="2024-05-07T21:41:14.280" v="1229" actId="1076"/>
          <ac:spMkLst>
            <pc:docMk/>
            <pc:sldMk cId="2551187642" sldId="316"/>
            <ac:spMk id="9" creationId="{FF3264CA-EFFB-EF36-AF89-95613E4934B2}"/>
          </ac:spMkLst>
        </pc:spChg>
        <pc:spChg chg="mod">
          <ac:chgData name="Hector Julio Huertas Guerra" userId="7619b438-957d-49b6-bac0-b6956d9e9d36" providerId="ADAL" clId="{6689B7EC-5DC8-4CF7-BE55-D66BB6BF5968}" dt="2024-05-07T21:39:59.558" v="1142" actId="1037"/>
          <ac:spMkLst>
            <pc:docMk/>
            <pc:sldMk cId="2551187642" sldId="316"/>
            <ac:spMk id="10" creationId="{342F7991-0656-D5E3-B565-723158144CA7}"/>
          </ac:spMkLst>
        </pc:spChg>
        <pc:spChg chg="mod">
          <ac:chgData name="Hector Julio Huertas Guerra" userId="7619b438-957d-49b6-bac0-b6956d9e9d36" providerId="ADAL" clId="{6689B7EC-5DC8-4CF7-BE55-D66BB6BF5968}" dt="2024-05-07T21:40:09.752" v="1183" actId="1038"/>
          <ac:spMkLst>
            <pc:docMk/>
            <pc:sldMk cId="2551187642" sldId="316"/>
            <ac:spMk id="15" creationId="{57BF02CC-0485-2390-AF04-110D86020F71}"/>
          </ac:spMkLst>
        </pc:spChg>
        <pc:spChg chg="mod">
          <ac:chgData name="Hector Julio Huertas Guerra" userId="7619b438-957d-49b6-bac0-b6956d9e9d36" providerId="ADAL" clId="{6689B7EC-5DC8-4CF7-BE55-D66BB6BF5968}" dt="2024-05-07T21:41:03.140" v="1228" actId="14100"/>
          <ac:spMkLst>
            <pc:docMk/>
            <pc:sldMk cId="2551187642" sldId="316"/>
            <ac:spMk id="16" creationId="{85B8EDA1-DB37-6C30-6E66-DCDE6296D7C5}"/>
          </ac:spMkLst>
        </pc:spChg>
        <pc:spChg chg="mod">
          <ac:chgData name="Hector Julio Huertas Guerra" userId="7619b438-957d-49b6-bac0-b6956d9e9d36" providerId="ADAL" clId="{6689B7EC-5DC8-4CF7-BE55-D66BB6BF5968}" dt="2024-05-07T21:40:34.352" v="1213" actId="14100"/>
          <ac:spMkLst>
            <pc:docMk/>
            <pc:sldMk cId="2551187642" sldId="316"/>
            <ac:spMk id="17" creationId="{AC5D0B9E-A635-947A-66BF-F4A9D97FBF01}"/>
          </ac:spMkLst>
        </pc:spChg>
        <pc:picChg chg="add mod">
          <ac:chgData name="Hector Julio Huertas Guerra" userId="7619b438-957d-49b6-bac0-b6956d9e9d36" providerId="ADAL" clId="{6689B7EC-5DC8-4CF7-BE55-D66BB6BF5968}" dt="2024-05-07T21:40:18.701" v="1184"/>
          <ac:picMkLst>
            <pc:docMk/>
            <pc:sldMk cId="2551187642" sldId="316"/>
            <ac:picMk id="6" creationId="{7448A623-7F26-A7DE-2E6E-B46AD5E637E7}"/>
          </ac:picMkLst>
        </pc:picChg>
        <pc:picChg chg="mod">
          <ac:chgData name="Hector Julio Huertas Guerra" userId="7619b438-957d-49b6-bac0-b6956d9e9d36" providerId="ADAL" clId="{6689B7EC-5DC8-4CF7-BE55-D66BB6BF5968}" dt="2024-05-07T21:39:59.558" v="1142" actId="1037"/>
          <ac:picMkLst>
            <pc:docMk/>
            <pc:sldMk cId="2551187642" sldId="316"/>
            <ac:picMk id="14" creationId="{6A7BF1D6-5EF8-FBB3-FE16-0FB6DC44C005}"/>
          </ac:picMkLst>
        </pc:picChg>
        <pc:picChg chg="mod">
          <ac:chgData name="Hector Julio Huertas Guerra" userId="7619b438-957d-49b6-bac0-b6956d9e9d36" providerId="ADAL" clId="{6689B7EC-5DC8-4CF7-BE55-D66BB6BF5968}" dt="2024-05-07T21:40:09.752" v="1183" actId="1038"/>
          <ac:picMkLst>
            <pc:docMk/>
            <pc:sldMk cId="2551187642" sldId="316"/>
            <ac:picMk id="20" creationId="{554ED333-A8C7-41BB-FC04-46F6F1F97580}"/>
          </ac:picMkLst>
        </pc:picChg>
        <pc:picChg chg="mod">
          <ac:chgData name="Hector Julio Huertas Guerra" userId="7619b438-957d-49b6-bac0-b6956d9e9d36" providerId="ADAL" clId="{6689B7EC-5DC8-4CF7-BE55-D66BB6BF5968}" dt="2024-05-07T21:39:59.558" v="1142" actId="1037"/>
          <ac:picMkLst>
            <pc:docMk/>
            <pc:sldMk cId="2551187642" sldId="316"/>
            <ac:picMk id="30" creationId="{989405C3-C2B8-E14D-98F2-964CFFE13B36}"/>
          </ac:picMkLst>
        </pc:picChg>
        <pc:picChg chg="mod">
          <ac:chgData name="Hector Julio Huertas Guerra" userId="7619b438-957d-49b6-bac0-b6956d9e9d36" providerId="ADAL" clId="{6689B7EC-5DC8-4CF7-BE55-D66BB6BF5968}" dt="2024-05-07T21:40:09.752" v="1183" actId="1038"/>
          <ac:picMkLst>
            <pc:docMk/>
            <pc:sldMk cId="2551187642" sldId="316"/>
            <ac:picMk id="31" creationId="{A8E83C55-6003-ED1D-FD83-4C9F5ECD2EE4}"/>
          </ac:picMkLst>
        </pc:picChg>
      </pc:sldChg>
      <pc:sldChg chg="addSp delSp modSp add mod">
        <pc:chgData name="Hector Julio Huertas Guerra" userId="7619b438-957d-49b6-bac0-b6956d9e9d36" providerId="ADAL" clId="{6689B7EC-5DC8-4CF7-BE55-D66BB6BF5968}" dt="2024-05-07T21:42:17.825" v="1248" actId="20577"/>
        <pc:sldMkLst>
          <pc:docMk/>
          <pc:sldMk cId="162843607" sldId="317"/>
        </pc:sldMkLst>
        <pc:spChg chg="add mod">
          <ac:chgData name="Hector Julio Huertas Guerra" userId="7619b438-957d-49b6-bac0-b6956d9e9d36" providerId="ADAL" clId="{6689B7EC-5DC8-4CF7-BE55-D66BB6BF5968}" dt="2024-05-07T21:26:31.400" v="839"/>
          <ac:spMkLst>
            <pc:docMk/>
            <pc:sldMk cId="162843607" sldId="317"/>
            <ac:spMk id="8" creationId="{3A093866-9383-D837-E21C-BC95FFE2BD52}"/>
          </ac:spMkLst>
        </pc:spChg>
        <pc:spChg chg="del">
          <ac:chgData name="Hector Julio Huertas Guerra" userId="7619b438-957d-49b6-bac0-b6956d9e9d36" providerId="ADAL" clId="{6689B7EC-5DC8-4CF7-BE55-D66BB6BF5968}" dt="2024-05-07T21:25:43.444" v="820" actId="478"/>
          <ac:spMkLst>
            <pc:docMk/>
            <pc:sldMk cId="162843607" sldId="317"/>
            <ac:spMk id="9" creationId="{BEA26108-5E1F-FD2F-9BF6-F2A8C60FAFA3}"/>
          </ac:spMkLst>
        </pc:spChg>
        <pc:spChg chg="mod">
          <ac:chgData name="Hector Julio Huertas Guerra" userId="7619b438-957d-49b6-bac0-b6956d9e9d36" providerId="ADAL" clId="{6689B7EC-5DC8-4CF7-BE55-D66BB6BF5968}" dt="2024-05-07T21:41:57.553" v="1234" actId="20577"/>
          <ac:spMkLst>
            <pc:docMk/>
            <pc:sldMk cId="162843607" sldId="317"/>
            <ac:spMk id="24" creationId="{4900F079-26E4-9CF4-D987-74B9BB1D4781}"/>
          </ac:spMkLst>
        </pc:spChg>
        <pc:spChg chg="mod">
          <ac:chgData name="Hector Julio Huertas Guerra" userId="7619b438-957d-49b6-bac0-b6956d9e9d36" providerId="ADAL" clId="{6689B7EC-5DC8-4CF7-BE55-D66BB6BF5968}" dt="2024-05-07T21:42:04.482" v="1239" actId="20577"/>
          <ac:spMkLst>
            <pc:docMk/>
            <pc:sldMk cId="162843607" sldId="317"/>
            <ac:spMk id="25" creationId="{B850F069-0EE1-F724-AD0C-CC0BA745931A}"/>
          </ac:spMkLst>
        </pc:spChg>
        <pc:spChg chg="mod">
          <ac:chgData name="Hector Julio Huertas Guerra" userId="7619b438-957d-49b6-bac0-b6956d9e9d36" providerId="ADAL" clId="{6689B7EC-5DC8-4CF7-BE55-D66BB6BF5968}" dt="2024-05-07T21:42:12.384" v="1243" actId="20577"/>
          <ac:spMkLst>
            <pc:docMk/>
            <pc:sldMk cId="162843607" sldId="317"/>
            <ac:spMk id="26" creationId="{4BDF2B14-068F-510F-A994-35E6ACF6399C}"/>
          </ac:spMkLst>
        </pc:spChg>
        <pc:spChg chg="mod">
          <ac:chgData name="Hector Julio Huertas Guerra" userId="7619b438-957d-49b6-bac0-b6956d9e9d36" providerId="ADAL" clId="{6689B7EC-5DC8-4CF7-BE55-D66BB6BF5968}" dt="2024-05-07T21:42:17.825" v="1248" actId="20577"/>
          <ac:spMkLst>
            <pc:docMk/>
            <pc:sldMk cId="162843607" sldId="317"/>
            <ac:spMk id="27" creationId="{51140543-D24C-1ADA-9750-2FAE2984BDD3}"/>
          </ac:spMkLst>
        </pc:spChg>
      </pc:sldChg>
      <pc:sldChg chg="addSp delSp modSp add mod">
        <pc:chgData name="Hector Julio Huertas Guerra" userId="7619b438-957d-49b6-bac0-b6956d9e9d36" providerId="ADAL" clId="{6689B7EC-5DC8-4CF7-BE55-D66BB6BF5968}" dt="2024-05-08T14:54:20.039" v="3003" actId="1037"/>
        <pc:sldMkLst>
          <pc:docMk/>
          <pc:sldMk cId="497724013" sldId="318"/>
        </pc:sldMkLst>
        <pc:spChg chg="mod">
          <ac:chgData name="Hector Julio Huertas Guerra" userId="7619b438-957d-49b6-bac0-b6956d9e9d36" providerId="ADAL" clId="{6689B7EC-5DC8-4CF7-BE55-D66BB6BF5968}" dt="2024-05-08T14:54:09.311" v="2943" actId="1037"/>
          <ac:spMkLst>
            <pc:docMk/>
            <pc:sldMk cId="497724013" sldId="318"/>
            <ac:spMk id="2" creationId="{09AFF1DC-8230-8FF3-C6FB-4F9E73F03A51}"/>
          </ac:spMkLst>
        </pc:spChg>
        <pc:spChg chg="mod">
          <ac:chgData name="Hector Julio Huertas Guerra" userId="7619b438-957d-49b6-bac0-b6956d9e9d36" providerId="ADAL" clId="{6689B7EC-5DC8-4CF7-BE55-D66BB6BF5968}" dt="2024-05-08T14:54:09.311" v="2943" actId="1037"/>
          <ac:spMkLst>
            <pc:docMk/>
            <pc:sldMk cId="497724013" sldId="318"/>
            <ac:spMk id="3" creationId="{35549AE2-C4FF-4D7F-A2F8-641F70F0B1AC}"/>
          </ac:spMkLst>
        </pc:spChg>
        <pc:spChg chg="add mod">
          <ac:chgData name="Hector Julio Huertas Guerra" userId="7619b438-957d-49b6-bac0-b6956d9e9d36" providerId="ADAL" clId="{6689B7EC-5DC8-4CF7-BE55-D66BB6BF5968}" dt="2024-05-07T21:27:00.972" v="848" actId="1036"/>
          <ac:spMkLst>
            <pc:docMk/>
            <pc:sldMk cId="497724013" sldId="318"/>
            <ac:spMk id="4" creationId="{F2F5C97D-B731-1000-A0C5-BE361EFB8FFB}"/>
          </ac:spMkLst>
        </pc:spChg>
        <pc:spChg chg="mod">
          <ac:chgData name="Hector Julio Huertas Guerra" userId="7619b438-957d-49b6-bac0-b6956d9e9d36" providerId="ADAL" clId="{6689B7EC-5DC8-4CF7-BE55-D66BB6BF5968}" dt="2024-05-08T14:54:09.311" v="2943" actId="1037"/>
          <ac:spMkLst>
            <pc:docMk/>
            <pc:sldMk cId="497724013" sldId="318"/>
            <ac:spMk id="5" creationId="{8E199F63-7302-89D9-93F8-380879241A1D}"/>
          </ac:spMkLst>
        </pc:spChg>
        <pc:spChg chg="mod">
          <ac:chgData name="Hector Julio Huertas Guerra" userId="7619b438-957d-49b6-bac0-b6956d9e9d36" providerId="ADAL" clId="{6689B7EC-5DC8-4CF7-BE55-D66BB6BF5968}" dt="2024-05-08T14:54:09.311" v="2943" actId="1037"/>
          <ac:spMkLst>
            <pc:docMk/>
            <pc:sldMk cId="497724013" sldId="318"/>
            <ac:spMk id="6" creationId="{78A1BCC6-7792-055D-5B0F-1839B9276E08}"/>
          </ac:spMkLst>
        </pc:spChg>
        <pc:spChg chg="mod">
          <ac:chgData name="Hector Julio Huertas Guerra" userId="7619b438-957d-49b6-bac0-b6956d9e9d36" providerId="ADAL" clId="{6689B7EC-5DC8-4CF7-BE55-D66BB6BF5968}" dt="2024-05-08T14:54:09.311" v="2943" actId="1037"/>
          <ac:spMkLst>
            <pc:docMk/>
            <pc:sldMk cId="497724013" sldId="318"/>
            <ac:spMk id="7" creationId="{3DB22D3D-45D1-1081-7C43-1C1F3481DEC1}"/>
          </ac:spMkLst>
        </pc:spChg>
        <pc:spChg chg="del">
          <ac:chgData name="Hector Julio Huertas Guerra" userId="7619b438-957d-49b6-bac0-b6956d9e9d36" providerId="ADAL" clId="{6689B7EC-5DC8-4CF7-BE55-D66BB6BF5968}" dt="2024-05-07T21:25:51.267" v="821" actId="478"/>
          <ac:spMkLst>
            <pc:docMk/>
            <pc:sldMk cId="497724013" sldId="318"/>
            <ac:spMk id="8" creationId="{C76EE7AB-30B0-7A89-58CF-8076F70F1B3A}"/>
          </ac:spMkLst>
        </pc:spChg>
        <pc:spChg chg="add del mod">
          <ac:chgData name="Hector Julio Huertas Guerra" userId="7619b438-957d-49b6-bac0-b6956d9e9d36" providerId="ADAL" clId="{6689B7EC-5DC8-4CF7-BE55-D66BB6BF5968}" dt="2024-05-08T14:53:16.039" v="2778" actId="478"/>
          <ac:spMkLst>
            <pc:docMk/>
            <pc:sldMk cId="497724013" sldId="318"/>
            <ac:spMk id="9" creationId="{96C745A8-DFD2-6916-B2E8-F1D7D47936E3}"/>
          </ac:spMkLst>
        </pc:spChg>
        <pc:spChg chg="add del mod">
          <ac:chgData name="Hector Julio Huertas Guerra" userId="7619b438-957d-49b6-bac0-b6956d9e9d36" providerId="ADAL" clId="{6689B7EC-5DC8-4CF7-BE55-D66BB6BF5968}" dt="2024-05-08T14:53:16.039" v="2778" actId="478"/>
          <ac:spMkLst>
            <pc:docMk/>
            <pc:sldMk cId="497724013" sldId="318"/>
            <ac:spMk id="10" creationId="{9A98282C-97F1-9226-57B5-6F9F625DBDAF}"/>
          </ac:spMkLst>
        </pc:spChg>
        <pc:spChg chg="mod">
          <ac:chgData name="Hector Julio Huertas Guerra" userId="7619b438-957d-49b6-bac0-b6956d9e9d36" providerId="ADAL" clId="{6689B7EC-5DC8-4CF7-BE55-D66BB6BF5968}" dt="2024-05-08T14:54:09.311" v="2943" actId="1037"/>
          <ac:spMkLst>
            <pc:docMk/>
            <pc:sldMk cId="497724013" sldId="318"/>
            <ac:spMk id="11" creationId="{6ADBBED7-25BE-5CD8-BE0E-CEF247F84A16}"/>
          </ac:spMkLst>
        </pc:spChg>
        <pc:spChg chg="add del mod">
          <ac:chgData name="Hector Julio Huertas Guerra" userId="7619b438-957d-49b6-bac0-b6956d9e9d36" providerId="ADAL" clId="{6689B7EC-5DC8-4CF7-BE55-D66BB6BF5968}" dt="2024-05-08T14:53:16.039" v="2778" actId="478"/>
          <ac:spMkLst>
            <pc:docMk/>
            <pc:sldMk cId="497724013" sldId="318"/>
            <ac:spMk id="12" creationId="{8BD97BBC-368F-EB0F-B6FF-C43DC7030071}"/>
          </ac:spMkLst>
        </pc:spChg>
        <pc:spChg chg="add del mod">
          <ac:chgData name="Hector Julio Huertas Guerra" userId="7619b438-957d-49b6-bac0-b6956d9e9d36" providerId="ADAL" clId="{6689B7EC-5DC8-4CF7-BE55-D66BB6BF5968}" dt="2024-05-08T14:53:16.039" v="2778" actId="478"/>
          <ac:spMkLst>
            <pc:docMk/>
            <pc:sldMk cId="497724013" sldId="318"/>
            <ac:spMk id="13" creationId="{AB5CAAAF-D8C0-2242-BEE9-825E529C218D}"/>
          </ac:spMkLst>
        </pc:spChg>
        <pc:spChg chg="add del mod">
          <ac:chgData name="Hector Julio Huertas Guerra" userId="7619b438-957d-49b6-bac0-b6956d9e9d36" providerId="ADAL" clId="{6689B7EC-5DC8-4CF7-BE55-D66BB6BF5968}" dt="2024-05-08T14:53:16.039" v="2778" actId="478"/>
          <ac:spMkLst>
            <pc:docMk/>
            <pc:sldMk cId="497724013" sldId="318"/>
            <ac:spMk id="14" creationId="{F6A91F11-B88D-9103-88BE-D9AC3A66AC2D}"/>
          </ac:spMkLst>
        </pc:spChg>
        <pc:spChg chg="add del mod">
          <ac:chgData name="Hector Julio Huertas Guerra" userId="7619b438-957d-49b6-bac0-b6956d9e9d36" providerId="ADAL" clId="{6689B7EC-5DC8-4CF7-BE55-D66BB6BF5968}" dt="2024-05-08T14:53:21.224" v="2779" actId="478"/>
          <ac:spMkLst>
            <pc:docMk/>
            <pc:sldMk cId="497724013" sldId="318"/>
            <ac:spMk id="16" creationId="{0A516ABE-CFDD-4A5E-4885-B995002F340A}"/>
          </ac:spMkLst>
        </pc:spChg>
        <pc:spChg chg="mod">
          <ac:chgData name="Hector Julio Huertas Guerra" userId="7619b438-957d-49b6-bac0-b6956d9e9d36" providerId="ADAL" clId="{6689B7EC-5DC8-4CF7-BE55-D66BB6BF5968}" dt="2024-05-08T14:54:09.311" v="2943" actId="1037"/>
          <ac:spMkLst>
            <pc:docMk/>
            <pc:sldMk cId="497724013" sldId="318"/>
            <ac:spMk id="18" creationId="{F569D9F0-8E5D-4FA3-7F74-8EDF9E240EEF}"/>
          </ac:spMkLst>
        </pc:spChg>
        <pc:spChg chg="mod">
          <ac:chgData name="Hector Julio Huertas Guerra" userId="7619b438-957d-49b6-bac0-b6956d9e9d36" providerId="ADAL" clId="{6689B7EC-5DC8-4CF7-BE55-D66BB6BF5968}" dt="2024-05-08T14:54:09.311" v="2943" actId="1037"/>
          <ac:spMkLst>
            <pc:docMk/>
            <pc:sldMk cId="497724013" sldId="318"/>
            <ac:spMk id="19" creationId="{72363210-3460-006C-0353-5365F057129A}"/>
          </ac:spMkLst>
        </pc:spChg>
        <pc:spChg chg="add del mod">
          <ac:chgData name="Hector Julio Huertas Guerra" userId="7619b438-957d-49b6-bac0-b6956d9e9d36" providerId="ADAL" clId="{6689B7EC-5DC8-4CF7-BE55-D66BB6BF5968}" dt="2024-05-08T14:53:50.039" v="2872" actId="478"/>
          <ac:spMkLst>
            <pc:docMk/>
            <pc:sldMk cId="497724013" sldId="318"/>
            <ac:spMk id="20" creationId="{CD8A701E-8EC4-5944-0581-55DE60133C93}"/>
          </ac:spMkLst>
        </pc:spChg>
        <pc:spChg chg="mod">
          <ac:chgData name="Hector Julio Huertas Guerra" userId="7619b438-957d-49b6-bac0-b6956d9e9d36" providerId="ADAL" clId="{6689B7EC-5DC8-4CF7-BE55-D66BB6BF5968}" dt="2024-05-08T14:54:09.311" v="2943" actId="1037"/>
          <ac:spMkLst>
            <pc:docMk/>
            <pc:sldMk cId="497724013" sldId="318"/>
            <ac:spMk id="22" creationId="{4C566F7E-8A3A-6C25-80D6-7062082479A8}"/>
          </ac:spMkLst>
        </pc:spChg>
        <pc:spChg chg="mod">
          <ac:chgData name="Hector Julio Huertas Guerra" userId="7619b438-957d-49b6-bac0-b6956d9e9d36" providerId="ADAL" clId="{6689B7EC-5DC8-4CF7-BE55-D66BB6BF5968}" dt="2024-05-08T14:54:09.311" v="2943" actId="1037"/>
          <ac:spMkLst>
            <pc:docMk/>
            <pc:sldMk cId="497724013" sldId="318"/>
            <ac:spMk id="23" creationId="{413C2D1A-0157-1052-C37F-848341131035}"/>
          </ac:spMkLst>
        </pc:spChg>
        <pc:spChg chg="mod">
          <ac:chgData name="Hector Julio Huertas Guerra" userId="7619b438-957d-49b6-bac0-b6956d9e9d36" providerId="ADAL" clId="{6689B7EC-5DC8-4CF7-BE55-D66BB6BF5968}" dt="2024-05-08T14:54:09.311" v="2943" actId="1037"/>
          <ac:spMkLst>
            <pc:docMk/>
            <pc:sldMk cId="497724013" sldId="318"/>
            <ac:spMk id="24" creationId="{4900F079-26E4-9CF4-D987-74B9BB1D4781}"/>
          </ac:spMkLst>
        </pc:spChg>
        <pc:spChg chg="mod">
          <ac:chgData name="Hector Julio Huertas Guerra" userId="7619b438-957d-49b6-bac0-b6956d9e9d36" providerId="ADAL" clId="{6689B7EC-5DC8-4CF7-BE55-D66BB6BF5968}" dt="2024-05-08T14:54:09.311" v="2943" actId="1037"/>
          <ac:spMkLst>
            <pc:docMk/>
            <pc:sldMk cId="497724013" sldId="318"/>
            <ac:spMk id="25" creationId="{B850F069-0EE1-F724-AD0C-CC0BA745931A}"/>
          </ac:spMkLst>
        </pc:spChg>
        <pc:spChg chg="mod">
          <ac:chgData name="Hector Julio Huertas Guerra" userId="7619b438-957d-49b6-bac0-b6956d9e9d36" providerId="ADAL" clId="{6689B7EC-5DC8-4CF7-BE55-D66BB6BF5968}" dt="2024-05-08T14:54:09.311" v="2943" actId="1037"/>
          <ac:spMkLst>
            <pc:docMk/>
            <pc:sldMk cId="497724013" sldId="318"/>
            <ac:spMk id="26" creationId="{4BDF2B14-068F-510F-A994-35E6ACF6399C}"/>
          </ac:spMkLst>
        </pc:spChg>
        <pc:spChg chg="mod">
          <ac:chgData name="Hector Julio Huertas Guerra" userId="7619b438-957d-49b6-bac0-b6956d9e9d36" providerId="ADAL" clId="{6689B7EC-5DC8-4CF7-BE55-D66BB6BF5968}" dt="2024-05-08T14:54:09.311" v="2943" actId="1037"/>
          <ac:spMkLst>
            <pc:docMk/>
            <pc:sldMk cId="497724013" sldId="318"/>
            <ac:spMk id="27" creationId="{51140543-D24C-1ADA-9750-2FAE2984BDD3}"/>
          </ac:spMkLst>
        </pc:spChg>
        <pc:picChg chg="mod">
          <ac:chgData name="Hector Julio Huertas Guerra" userId="7619b438-957d-49b6-bac0-b6956d9e9d36" providerId="ADAL" clId="{6689B7EC-5DC8-4CF7-BE55-D66BB6BF5968}" dt="2024-05-08T14:54:20.039" v="3003" actId="1037"/>
          <ac:picMkLst>
            <pc:docMk/>
            <pc:sldMk cId="497724013" sldId="318"/>
            <ac:picMk id="15" creationId="{A21F4378-51C7-A740-2937-E376E22BD0B6}"/>
          </ac:picMkLst>
        </pc:picChg>
      </pc:sldChg>
      <pc:sldChg chg="addSp delSp modSp add mod">
        <pc:chgData name="Hector Julio Huertas Guerra" userId="7619b438-957d-49b6-bac0-b6956d9e9d36" providerId="ADAL" clId="{6689B7EC-5DC8-4CF7-BE55-D66BB6BF5968}" dt="2024-05-07T21:53:09.192" v="1502" actId="20577"/>
        <pc:sldMkLst>
          <pc:docMk/>
          <pc:sldMk cId="409041511" sldId="319"/>
        </pc:sldMkLst>
        <pc:spChg chg="del">
          <ac:chgData name="Hector Julio Huertas Guerra" userId="7619b438-957d-49b6-bac0-b6956d9e9d36" providerId="ADAL" clId="{6689B7EC-5DC8-4CF7-BE55-D66BB6BF5968}" dt="2024-05-07T21:25:55.940" v="822" actId="478"/>
          <ac:spMkLst>
            <pc:docMk/>
            <pc:sldMk cId="409041511" sldId="319"/>
            <ac:spMk id="4" creationId="{D75DDBD0-5F34-9079-378E-7780D3CFF218}"/>
          </ac:spMkLst>
        </pc:spChg>
        <pc:spChg chg="add mod">
          <ac:chgData name="Hector Julio Huertas Guerra" userId="7619b438-957d-49b6-bac0-b6956d9e9d36" providerId="ADAL" clId="{6689B7EC-5DC8-4CF7-BE55-D66BB6BF5968}" dt="2024-05-07T21:26:49.336" v="841"/>
          <ac:spMkLst>
            <pc:docMk/>
            <pc:sldMk cId="409041511" sldId="319"/>
            <ac:spMk id="8" creationId="{40861A50-42C0-B30F-300E-3F5325ABE6F9}"/>
          </ac:spMkLst>
        </pc:spChg>
        <pc:spChg chg="mod">
          <ac:chgData name="Hector Julio Huertas Guerra" userId="7619b438-957d-49b6-bac0-b6956d9e9d36" providerId="ADAL" clId="{6689B7EC-5DC8-4CF7-BE55-D66BB6BF5968}" dt="2024-05-07T21:52:08.864" v="1493" actId="20577"/>
          <ac:spMkLst>
            <pc:docMk/>
            <pc:sldMk cId="409041511" sldId="319"/>
            <ac:spMk id="24" creationId="{4900F079-26E4-9CF4-D987-74B9BB1D4781}"/>
          </ac:spMkLst>
        </pc:spChg>
        <pc:spChg chg="mod">
          <ac:chgData name="Hector Julio Huertas Guerra" userId="7619b438-957d-49b6-bac0-b6956d9e9d36" providerId="ADAL" clId="{6689B7EC-5DC8-4CF7-BE55-D66BB6BF5968}" dt="2024-05-07T21:53:05.560" v="1501" actId="20577"/>
          <ac:spMkLst>
            <pc:docMk/>
            <pc:sldMk cId="409041511" sldId="319"/>
            <ac:spMk id="25" creationId="{B850F069-0EE1-F724-AD0C-CC0BA745931A}"/>
          </ac:spMkLst>
        </pc:spChg>
        <pc:spChg chg="mod">
          <ac:chgData name="Hector Julio Huertas Guerra" userId="7619b438-957d-49b6-bac0-b6956d9e9d36" providerId="ADAL" clId="{6689B7EC-5DC8-4CF7-BE55-D66BB6BF5968}" dt="2024-05-07T21:52:13.408" v="1496" actId="20577"/>
          <ac:spMkLst>
            <pc:docMk/>
            <pc:sldMk cId="409041511" sldId="319"/>
            <ac:spMk id="26" creationId="{4BDF2B14-068F-510F-A994-35E6ACF6399C}"/>
          </ac:spMkLst>
        </pc:spChg>
        <pc:spChg chg="mod">
          <ac:chgData name="Hector Julio Huertas Guerra" userId="7619b438-957d-49b6-bac0-b6956d9e9d36" providerId="ADAL" clId="{6689B7EC-5DC8-4CF7-BE55-D66BB6BF5968}" dt="2024-05-07T21:53:09.192" v="1502" actId="20577"/>
          <ac:spMkLst>
            <pc:docMk/>
            <pc:sldMk cId="409041511" sldId="319"/>
            <ac:spMk id="27" creationId="{51140543-D24C-1ADA-9750-2FAE2984BDD3}"/>
          </ac:spMkLst>
        </pc:spChg>
        <pc:picChg chg="mod">
          <ac:chgData name="Hector Julio Huertas Guerra" userId="7619b438-957d-49b6-bac0-b6956d9e9d36" providerId="ADAL" clId="{6689B7EC-5DC8-4CF7-BE55-D66BB6BF5968}" dt="2024-05-07T21:27:15.195" v="850" actId="1076"/>
          <ac:picMkLst>
            <pc:docMk/>
            <pc:sldMk cId="409041511" sldId="319"/>
            <ac:picMk id="15" creationId="{A21F4378-51C7-A740-2937-E376E22BD0B6}"/>
          </ac:picMkLst>
        </pc:picChg>
      </pc:sldChg>
      <pc:sldChg chg="add del">
        <pc:chgData name="Hector Julio Huertas Guerra" userId="7619b438-957d-49b6-bac0-b6956d9e9d36" providerId="ADAL" clId="{6689B7EC-5DC8-4CF7-BE55-D66BB6BF5968}" dt="2024-05-07T21:26:01.391" v="823" actId="47"/>
        <pc:sldMkLst>
          <pc:docMk/>
          <pc:sldMk cId="303248136" sldId="320"/>
        </pc:sldMkLst>
      </pc:sldChg>
      <pc:sldChg chg="addSp delSp modSp add mod">
        <pc:chgData name="Hector Julio Huertas Guerra" userId="7619b438-957d-49b6-bac0-b6956d9e9d36" providerId="ADAL" clId="{6689B7EC-5DC8-4CF7-BE55-D66BB6BF5968}" dt="2024-05-08T13:42:14.126" v="1588" actId="20577"/>
        <pc:sldMkLst>
          <pc:docMk/>
          <pc:sldMk cId="3017446199" sldId="321"/>
        </pc:sldMkLst>
        <pc:spChg chg="mod">
          <ac:chgData name="Hector Julio Huertas Guerra" userId="7619b438-957d-49b6-bac0-b6956d9e9d36" providerId="ADAL" clId="{6689B7EC-5DC8-4CF7-BE55-D66BB6BF5968}" dt="2024-05-08T13:40:50.129" v="1564" actId="20577"/>
          <ac:spMkLst>
            <pc:docMk/>
            <pc:sldMk cId="3017446199" sldId="321"/>
            <ac:spMk id="2" creationId="{09AFF1DC-8230-8FF3-C6FB-4F9E73F03A51}"/>
          </ac:spMkLst>
        </pc:spChg>
        <pc:spChg chg="del">
          <ac:chgData name="Hector Julio Huertas Guerra" userId="7619b438-957d-49b6-bac0-b6956d9e9d36" providerId="ADAL" clId="{6689B7EC-5DC8-4CF7-BE55-D66BB6BF5968}" dt="2024-05-07T21:26:05.980" v="824" actId="478"/>
          <ac:spMkLst>
            <pc:docMk/>
            <pc:sldMk cId="3017446199" sldId="321"/>
            <ac:spMk id="8" creationId="{68D10DEA-195F-755E-97FA-0D0BDE3883DC}"/>
          </ac:spMkLst>
        </pc:spChg>
        <pc:spChg chg="add mod">
          <ac:chgData name="Hector Julio Huertas Guerra" userId="7619b438-957d-49b6-bac0-b6956d9e9d36" providerId="ADAL" clId="{6689B7EC-5DC8-4CF7-BE55-D66BB6BF5968}" dt="2024-05-07T21:26:52.599" v="842"/>
          <ac:spMkLst>
            <pc:docMk/>
            <pc:sldMk cId="3017446199" sldId="321"/>
            <ac:spMk id="9" creationId="{C3531A87-FFDE-C4EF-FB70-903D6DA85E03}"/>
          </ac:spMkLst>
        </pc:spChg>
        <pc:spChg chg="mod">
          <ac:chgData name="Hector Julio Huertas Guerra" userId="7619b438-957d-49b6-bac0-b6956d9e9d36" providerId="ADAL" clId="{6689B7EC-5DC8-4CF7-BE55-D66BB6BF5968}" dt="2024-05-08T13:42:00.495" v="1580" actId="20577"/>
          <ac:spMkLst>
            <pc:docMk/>
            <pc:sldMk cId="3017446199" sldId="321"/>
            <ac:spMk id="24" creationId="{4900F079-26E4-9CF4-D987-74B9BB1D4781}"/>
          </ac:spMkLst>
        </pc:spChg>
        <pc:spChg chg="mod">
          <ac:chgData name="Hector Julio Huertas Guerra" userId="7619b438-957d-49b6-bac0-b6956d9e9d36" providerId="ADAL" clId="{6689B7EC-5DC8-4CF7-BE55-D66BB6BF5968}" dt="2024-05-08T13:42:07.222" v="1584" actId="20577"/>
          <ac:spMkLst>
            <pc:docMk/>
            <pc:sldMk cId="3017446199" sldId="321"/>
            <ac:spMk id="25" creationId="{B850F069-0EE1-F724-AD0C-CC0BA745931A}"/>
          </ac:spMkLst>
        </pc:spChg>
        <pc:spChg chg="mod">
          <ac:chgData name="Hector Julio Huertas Guerra" userId="7619b438-957d-49b6-bac0-b6956d9e9d36" providerId="ADAL" clId="{6689B7EC-5DC8-4CF7-BE55-D66BB6BF5968}" dt="2024-05-08T13:42:14.126" v="1588" actId="20577"/>
          <ac:spMkLst>
            <pc:docMk/>
            <pc:sldMk cId="3017446199" sldId="321"/>
            <ac:spMk id="26" creationId="{4BDF2B14-068F-510F-A994-35E6ACF6399C}"/>
          </ac:spMkLst>
        </pc:spChg>
        <pc:spChg chg="mod">
          <ac:chgData name="Hector Julio Huertas Guerra" userId="7619b438-957d-49b6-bac0-b6956d9e9d36" providerId="ADAL" clId="{6689B7EC-5DC8-4CF7-BE55-D66BB6BF5968}" dt="2024-05-07T21:56:34.856" v="1521" actId="20577"/>
          <ac:spMkLst>
            <pc:docMk/>
            <pc:sldMk cId="3017446199" sldId="321"/>
            <ac:spMk id="27" creationId="{51140543-D24C-1ADA-9750-2FAE2984BDD3}"/>
          </ac:spMkLst>
        </pc:spChg>
        <pc:picChg chg="del">
          <ac:chgData name="Hector Julio Huertas Guerra" userId="7619b438-957d-49b6-bac0-b6956d9e9d36" providerId="ADAL" clId="{6689B7EC-5DC8-4CF7-BE55-D66BB6BF5968}" dt="2024-05-08T13:39:27.430" v="1553" actId="478"/>
          <ac:picMkLst>
            <pc:docMk/>
            <pc:sldMk cId="3017446199" sldId="321"/>
            <ac:picMk id="4" creationId="{027CC1A0-2D06-6710-B7F1-7D6175B323B3}"/>
          </ac:picMkLst>
        </pc:picChg>
        <pc:picChg chg="add mod">
          <ac:chgData name="Hector Julio Huertas Guerra" userId="7619b438-957d-49b6-bac0-b6956d9e9d36" providerId="ADAL" clId="{6689B7EC-5DC8-4CF7-BE55-D66BB6BF5968}" dt="2024-05-08T13:39:45.862" v="1555" actId="1076"/>
          <ac:picMkLst>
            <pc:docMk/>
            <pc:sldMk cId="3017446199" sldId="321"/>
            <ac:picMk id="8" creationId="{2D3A2C13-7AEC-12D9-2B78-1C6FF2364D9B}"/>
          </ac:picMkLst>
        </pc:picChg>
      </pc:sldChg>
      <pc:sldChg chg="addSp modSp add mod">
        <pc:chgData name="Hector Julio Huertas Guerra" userId="7619b438-957d-49b6-bac0-b6956d9e9d36" providerId="ADAL" clId="{6689B7EC-5DC8-4CF7-BE55-D66BB6BF5968}" dt="2024-05-08T16:00:57.968" v="3426"/>
        <pc:sldMkLst>
          <pc:docMk/>
          <pc:sldMk cId="2273633869" sldId="322"/>
        </pc:sldMkLst>
        <pc:spChg chg="add mod">
          <ac:chgData name="Hector Julio Huertas Guerra" userId="7619b438-957d-49b6-bac0-b6956d9e9d36" providerId="ADAL" clId="{6689B7EC-5DC8-4CF7-BE55-D66BB6BF5968}" dt="2024-05-08T16:00:57.968" v="3426"/>
          <ac:spMkLst>
            <pc:docMk/>
            <pc:sldMk cId="2273633869" sldId="322"/>
            <ac:spMk id="8" creationId="{DC66A2FD-448E-A600-8676-4ABFFD9DAADF}"/>
          </ac:spMkLst>
        </pc:spChg>
        <pc:spChg chg="mod">
          <ac:chgData name="Hector Julio Huertas Guerra" userId="7619b438-957d-49b6-bac0-b6956d9e9d36" providerId="ADAL" clId="{6689B7EC-5DC8-4CF7-BE55-D66BB6BF5968}" dt="2024-05-08T13:39:23.422" v="1552" actId="14100"/>
          <ac:spMkLst>
            <pc:docMk/>
            <pc:sldMk cId="2273633869" sldId="322"/>
            <ac:spMk id="21" creationId="{D8268E0C-14BF-7BA7-C1D9-B401015FB9D4}"/>
          </ac:spMkLst>
        </pc:spChg>
        <pc:spChg chg="mod">
          <ac:chgData name="Hector Julio Huertas Guerra" userId="7619b438-957d-49b6-bac0-b6956d9e9d36" providerId="ADAL" clId="{6689B7EC-5DC8-4CF7-BE55-D66BB6BF5968}" dt="2024-05-08T13:42:44.318" v="1591" actId="20577"/>
          <ac:spMkLst>
            <pc:docMk/>
            <pc:sldMk cId="2273633869" sldId="322"/>
            <ac:spMk id="24" creationId="{4900F079-26E4-9CF4-D987-74B9BB1D4781}"/>
          </ac:spMkLst>
        </pc:spChg>
        <pc:spChg chg="mod">
          <ac:chgData name="Hector Julio Huertas Guerra" userId="7619b438-957d-49b6-bac0-b6956d9e9d36" providerId="ADAL" clId="{6689B7EC-5DC8-4CF7-BE55-D66BB6BF5968}" dt="2024-05-08T13:42:54.334" v="1598" actId="20577"/>
          <ac:spMkLst>
            <pc:docMk/>
            <pc:sldMk cId="2273633869" sldId="322"/>
            <ac:spMk id="25" creationId="{B850F069-0EE1-F724-AD0C-CC0BA745931A}"/>
          </ac:spMkLst>
        </pc:spChg>
        <pc:spChg chg="mod">
          <ac:chgData name="Hector Julio Huertas Guerra" userId="7619b438-957d-49b6-bac0-b6956d9e9d36" providerId="ADAL" clId="{6689B7EC-5DC8-4CF7-BE55-D66BB6BF5968}" dt="2024-05-08T13:42:47.167" v="1594" actId="20577"/>
          <ac:spMkLst>
            <pc:docMk/>
            <pc:sldMk cId="2273633869" sldId="322"/>
            <ac:spMk id="26" creationId="{4BDF2B14-068F-510F-A994-35E6ACF6399C}"/>
          </ac:spMkLst>
        </pc:spChg>
        <pc:spChg chg="mod">
          <ac:chgData name="Hector Julio Huertas Guerra" userId="7619b438-957d-49b6-bac0-b6956d9e9d36" providerId="ADAL" clId="{6689B7EC-5DC8-4CF7-BE55-D66BB6BF5968}" dt="2024-05-08T13:42:57.495" v="1601" actId="20577"/>
          <ac:spMkLst>
            <pc:docMk/>
            <pc:sldMk cId="2273633869" sldId="322"/>
            <ac:spMk id="27" creationId="{51140543-D24C-1ADA-9750-2FAE2984BDD3}"/>
          </ac:spMkLst>
        </pc:spChg>
      </pc:sldChg>
      <pc:sldChg chg="addSp modSp add mod ord">
        <pc:chgData name="Hector Julio Huertas Guerra" userId="7619b438-957d-49b6-bac0-b6956d9e9d36" providerId="ADAL" clId="{6689B7EC-5DC8-4CF7-BE55-D66BB6BF5968}" dt="2024-05-08T14:07:28.229" v="1957"/>
        <pc:sldMkLst>
          <pc:docMk/>
          <pc:sldMk cId="462473673" sldId="323"/>
        </pc:sldMkLst>
        <pc:spChg chg="add mod">
          <ac:chgData name="Hector Julio Huertas Guerra" userId="7619b438-957d-49b6-bac0-b6956d9e9d36" providerId="ADAL" clId="{6689B7EC-5DC8-4CF7-BE55-D66BB6BF5968}" dt="2024-05-08T14:07:28.229" v="1957"/>
          <ac:spMkLst>
            <pc:docMk/>
            <pc:sldMk cId="462473673" sldId="323"/>
            <ac:spMk id="4" creationId="{B2F1FDDB-0552-BA93-30AF-2D5E5BDE8FFF}"/>
          </ac:spMkLst>
        </pc:spChg>
        <pc:spChg chg="mod">
          <ac:chgData name="Hector Julio Huertas Guerra" userId="7619b438-957d-49b6-bac0-b6956d9e9d36" providerId="ADAL" clId="{6689B7EC-5DC8-4CF7-BE55-D66BB6BF5968}" dt="2024-05-08T14:05:06.628" v="1925" actId="20577"/>
          <ac:spMkLst>
            <pc:docMk/>
            <pc:sldMk cId="462473673" sldId="323"/>
            <ac:spMk id="24" creationId="{4900F079-26E4-9CF4-D987-74B9BB1D4781}"/>
          </ac:spMkLst>
        </pc:spChg>
        <pc:spChg chg="mod">
          <ac:chgData name="Hector Julio Huertas Guerra" userId="7619b438-957d-49b6-bac0-b6956d9e9d36" providerId="ADAL" clId="{6689B7EC-5DC8-4CF7-BE55-D66BB6BF5968}" dt="2024-05-08T14:05:18.780" v="1934" actId="20577"/>
          <ac:spMkLst>
            <pc:docMk/>
            <pc:sldMk cId="462473673" sldId="323"/>
            <ac:spMk id="25" creationId="{B850F069-0EE1-F724-AD0C-CC0BA745931A}"/>
          </ac:spMkLst>
        </pc:spChg>
        <pc:spChg chg="mod">
          <ac:chgData name="Hector Julio Huertas Guerra" userId="7619b438-957d-49b6-bac0-b6956d9e9d36" providerId="ADAL" clId="{6689B7EC-5DC8-4CF7-BE55-D66BB6BF5968}" dt="2024-05-08T14:05:11.740" v="1929" actId="20577"/>
          <ac:spMkLst>
            <pc:docMk/>
            <pc:sldMk cId="462473673" sldId="323"/>
            <ac:spMk id="26" creationId="{4BDF2B14-068F-510F-A994-35E6ACF6399C}"/>
          </ac:spMkLst>
        </pc:spChg>
        <pc:spChg chg="mod">
          <ac:chgData name="Hector Julio Huertas Guerra" userId="7619b438-957d-49b6-bac0-b6956d9e9d36" providerId="ADAL" clId="{6689B7EC-5DC8-4CF7-BE55-D66BB6BF5968}" dt="2024-05-08T14:05:21.331" v="1938" actId="20577"/>
          <ac:spMkLst>
            <pc:docMk/>
            <pc:sldMk cId="462473673" sldId="323"/>
            <ac:spMk id="27" creationId="{51140543-D24C-1ADA-9750-2FAE2984BDD3}"/>
          </ac:spMkLst>
        </pc:spChg>
      </pc:sldChg>
      <pc:sldChg chg="addSp delSp modSp add mod">
        <pc:chgData name="Hector Julio Huertas Guerra" userId="7619b438-957d-49b6-bac0-b6956d9e9d36" providerId="ADAL" clId="{6689B7EC-5DC8-4CF7-BE55-D66BB6BF5968}" dt="2024-05-08T13:55:19.687" v="1811" actId="1076"/>
        <pc:sldMkLst>
          <pc:docMk/>
          <pc:sldMk cId="881667975" sldId="324"/>
        </pc:sldMkLst>
        <pc:spChg chg="del">
          <ac:chgData name="Hector Julio Huertas Guerra" userId="7619b438-957d-49b6-bac0-b6956d9e9d36" providerId="ADAL" clId="{6689B7EC-5DC8-4CF7-BE55-D66BB6BF5968}" dt="2024-05-08T13:48:07.610" v="1778" actId="478"/>
          <ac:spMkLst>
            <pc:docMk/>
            <pc:sldMk cId="881667975" sldId="324"/>
            <ac:spMk id="2" creationId="{B82F5C7A-BEE7-BF43-A5F6-A432E14EC0FB}"/>
          </ac:spMkLst>
        </pc:spChg>
        <pc:spChg chg="add mod">
          <ac:chgData name="Hector Julio Huertas Guerra" userId="7619b438-957d-49b6-bac0-b6956d9e9d36" providerId="ADAL" clId="{6689B7EC-5DC8-4CF7-BE55-D66BB6BF5968}" dt="2024-05-08T13:48:19.284" v="1780" actId="14100"/>
          <ac:spMkLst>
            <pc:docMk/>
            <pc:sldMk cId="881667975" sldId="324"/>
            <ac:spMk id="5" creationId="{4A2FE621-44AE-511A-855F-F78F26167AA9}"/>
          </ac:spMkLst>
        </pc:spChg>
        <pc:spChg chg="mod">
          <ac:chgData name="Hector Julio Huertas Guerra" userId="7619b438-957d-49b6-bac0-b6956d9e9d36" providerId="ADAL" clId="{6689B7EC-5DC8-4CF7-BE55-D66BB6BF5968}" dt="2024-05-08T13:48:47.777" v="1794" actId="20577"/>
          <ac:spMkLst>
            <pc:docMk/>
            <pc:sldMk cId="881667975" sldId="324"/>
            <ac:spMk id="10" creationId="{B127BD96-1E66-3A2E-C1D1-09746FA9D98F}"/>
          </ac:spMkLst>
        </pc:spChg>
        <pc:spChg chg="mod">
          <ac:chgData name="Hector Julio Huertas Guerra" userId="7619b438-957d-49b6-bac0-b6956d9e9d36" providerId="ADAL" clId="{6689B7EC-5DC8-4CF7-BE55-D66BB6BF5968}" dt="2024-05-08T13:48:39.233" v="1786" actId="20577"/>
          <ac:spMkLst>
            <pc:docMk/>
            <pc:sldMk cId="881667975" sldId="324"/>
            <ac:spMk id="14" creationId="{CFB65566-5E8F-B76E-F149-C25063EB20D8}"/>
          </ac:spMkLst>
        </pc:spChg>
        <pc:spChg chg="mod">
          <ac:chgData name="Hector Julio Huertas Guerra" userId="7619b438-957d-49b6-bac0-b6956d9e9d36" providerId="ADAL" clId="{6689B7EC-5DC8-4CF7-BE55-D66BB6BF5968}" dt="2024-05-08T13:48:42.714" v="1792" actId="20577"/>
          <ac:spMkLst>
            <pc:docMk/>
            <pc:sldMk cId="881667975" sldId="324"/>
            <ac:spMk id="21" creationId="{4135CDA2-878E-C1D0-6AFB-EC860C624C34}"/>
          </ac:spMkLst>
        </pc:spChg>
        <pc:spChg chg="mod">
          <ac:chgData name="Hector Julio Huertas Guerra" userId="7619b438-957d-49b6-bac0-b6956d9e9d36" providerId="ADAL" clId="{6689B7EC-5DC8-4CF7-BE55-D66BB6BF5968}" dt="2024-05-08T13:55:15.617" v="1810" actId="1076"/>
          <ac:spMkLst>
            <pc:docMk/>
            <pc:sldMk cId="881667975" sldId="324"/>
            <ac:spMk id="43" creationId="{4E996400-1D4B-E0CF-0FC0-A274CAD1AD49}"/>
          </ac:spMkLst>
        </pc:spChg>
        <pc:graphicFrameChg chg="add mod">
          <ac:chgData name="Hector Julio Huertas Guerra" userId="7619b438-957d-49b6-bac0-b6956d9e9d36" providerId="ADAL" clId="{6689B7EC-5DC8-4CF7-BE55-D66BB6BF5968}" dt="2024-05-08T13:55:05.471" v="1805" actId="14100"/>
          <ac:graphicFrameMkLst>
            <pc:docMk/>
            <pc:sldMk cId="881667975" sldId="324"/>
            <ac:graphicFrameMk id="7" creationId="{5ABDD431-C150-4CAF-9869-80CBE7745ED7}"/>
          </ac:graphicFrameMkLst>
        </pc:graphicFrameChg>
        <pc:graphicFrameChg chg="del mod">
          <ac:chgData name="Hector Julio Huertas Guerra" userId="7619b438-957d-49b6-bac0-b6956d9e9d36" providerId="ADAL" clId="{6689B7EC-5DC8-4CF7-BE55-D66BB6BF5968}" dt="2024-05-08T13:54:32.328" v="1796" actId="478"/>
          <ac:graphicFrameMkLst>
            <pc:docMk/>
            <pc:sldMk cId="881667975" sldId="324"/>
            <ac:graphicFrameMk id="13" creationId="{5ABDD431-C150-4CAF-9869-80CBE7745ED7}"/>
          </ac:graphicFrameMkLst>
        </pc:graphicFrameChg>
        <pc:picChg chg="mod">
          <ac:chgData name="Hector Julio Huertas Guerra" userId="7619b438-957d-49b6-bac0-b6956d9e9d36" providerId="ADAL" clId="{6689B7EC-5DC8-4CF7-BE55-D66BB6BF5968}" dt="2024-05-08T13:55:11.847" v="1808" actId="1076"/>
          <ac:picMkLst>
            <pc:docMk/>
            <pc:sldMk cId="881667975" sldId="324"/>
            <ac:picMk id="32" creationId="{E8F3FE41-A6C1-B503-8B96-D4E20D9D6291}"/>
          </ac:picMkLst>
        </pc:picChg>
        <pc:picChg chg="mod">
          <ac:chgData name="Hector Julio Huertas Guerra" userId="7619b438-957d-49b6-bac0-b6956d9e9d36" providerId="ADAL" clId="{6689B7EC-5DC8-4CF7-BE55-D66BB6BF5968}" dt="2024-05-08T13:55:19.687" v="1811" actId="1076"/>
          <ac:picMkLst>
            <pc:docMk/>
            <pc:sldMk cId="881667975" sldId="324"/>
            <ac:picMk id="42" creationId="{E23A9082-84A6-BC1C-A5F9-89442BB3EF08}"/>
          </ac:picMkLst>
        </pc:picChg>
      </pc:sldChg>
      <pc:sldChg chg="modSp add mod">
        <pc:chgData name="Hector Julio Huertas Guerra" userId="7619b438-957d-49b6-bac0-b6956d9e9d36" providerId="ADAL" clId="{6689B7EC-5DC8-4CF7-BE55-D66BB6BF5968}" dt="2024-05-08T15:06:10.402" v="3012" actId="20577"/>
        <pc:sldMkLst>
          <pc:docMk/>
          <pc:sldMk cId="2183913760" sldId="325"/>
        </pc:sldMkLst>
        <pc:spChg chg="mod">
          <ac:chgData name="Hector Julio Huertas Guerra" userId="7619b438-957d-49b6-bac0-b6956d9e9d36" providerId="ADAL" clId="{6689B7EC-5DC8-4CF7-BE55-D66BB6BF5968}" dt="2024-05-08T13:57:15.040" v="1827" actId="20577"/>
          <ac:spMkLst>
            <pc:docMk/>
            <pc:sldMk cId="2183913760" sldId="325"/>
            <ac:spMk id="4" creationId="{4FE6243C-8DBF-28AA-2F61-20E8C337F10F}"/>
          </ac:spMkLst>
        </pc:spChg>
        <pc:spChg chg="mod">
          <ac:chgData name="Hector Julio Huertas Guerra" userId="7619b438-957d-49b6-bac0-b6956d9e9d36" providerId="ADAL" clId="{6689B7EC-5DC8-4CF7-BE55-D66BB6BF5968}" dt="2024-05-08T15:06:10.402" v="3012" actId="20577"/>
          <ac:spMkLst>
            <pc:docMk/>
            <pc:sldMk cId="2183913760" sldId="325"/>
            <ac:spMk id="9" creationId="{FF3264CA-EFFB-EF36-AF89-95613E4934B2}"/>
          </ac:spMkLst>
        </pc:spChg>
        <pc:spChg chg="mod">
          <ac:chgData name="Hector Julio Huertas Guerra" userId="7619b438-957d-49b6-bac0-b6956d9e9d36" providerId="ADAL" clId="{6689B7EC-5DC8-4CF7-BE55-D66BB6BF5968}" dt="2024-05-08T13:57:25.112" v="1831" actId="20577"/>
          <ac:spMkLst>
            <pc:docMk/>
            <pc:sldMk cId="2183913760" sldId="325"/>
            <ac:spMk id="16" creationId="{85B8EDA1-DB37-6C30-6E66-DCDE6296D7C5}"/>
          </ac:spMkLst>
        </pc:spChg>
      </pc:sldChg>
      <pc:sldChg chg="modSp add mod">
        <pc:chgData name="Hector Julio Huertas Guerra" userId="7619b438-957d-49b6-bac0-b6956d9e9d36" providerId="ADAL" clId="{6689B7EC-5DC8-4CF7-BE55-D66BB6BF5968}" dt="2024-05-08T13:58:14.984" v="1852" actId="1076"/>
        <pc:sldMkLst>
          <pc:docMk/>
          <pc:sldMk cId="270041549" sldId="326"/>
        </pc:sldMkLst>
        <pc:spChg chg="mod">
          <ac:chgData name="Hector Julio Huertas Guerra" userId="7619b438-957d-49b6-bac0-b6956d9e9d36" providerId="ADAL" clId="{6689B7EC-5DC8-4CF7-BE55-D66BB6BF5968}" dt="2024-05-08T13:58:13.776" v="1851" actId="1038"/>
          <ac:spMkLst>
            <pc:docMk/>
            <pc:sldMk cId="270041549" sldId="326"/>
            <ac:spMk id="3" creationId="{7FC0EFE5-5D3C-F9BA-0B38-8308F8C51E03}"/>
          </ac:spMkLst>
        </pc:spChg>
        <pc:spChg chg="mod">
          <ac:chgData name="Hector Julio Huertas Guerra" userId="7619b438-957d-49b6-bac0-b6956d9e9d36" providerId="ADAL" clId="{6689B7EC-5DC8-4CF7-BE55-D66BB6BF5968}" dt="2024-05-08T13:58:13.776" v="1851" actId="1038"/>
          <ac:spMkLst>
            <pc:docMk/>
            <pc:sldMk cId="270041549" sldId="326"/>
            <ac:spMk id="4" creationId="{6F7E558E-AB1D-7246-BCA8-275C53623595}"/>
          </ac:spMkLst>
        </pc:spChg>
        <pc:spChg chg="mod">
          <ac:chgData name="Hector Julio Huertas Guerra" userId="7619b438-957d-49b6-bac0-b6956d9e9d36" providerId="ADAL" clId="{6689B7EC-5DC8-4CF7-BE55-D66BB6BF5968}" dt="2024-05-08T13:58:13.776" v="1851" actId="1038"/>
          <ac:spMkLst>
            <pc:docMk/>
            <pc:sldMk cId="270041549" sldId="326"/>
            <ac:spMk id="5" creationId="{0A296CCF-0F52-1901-F4BE-DE07B323B1ED}"/>
          </ac:spMkLst>
        </pc:spChg>
        <pc:spChg chg="mod">
          <ac:chgData name="Hector Julio Huertas Guerra" userId="7619b438-957d-49b6-bac0-b6956d9e9d36" providerId="ADAL" clId="{6689B7EC-5DC8-4CF7-BE55-D66BB6BF5968}" dt="2024-05-08T13:57:55.408" v="1838" actId="20577"/>
          <ac:spMkLst>
            <pc:docMk/>
            <pc:sldMk cId="270041549" sldId="326"/>
            <ac:spMk id="9" creationId="{FF3264CA-EFFB-EF36-AF89-95613E4934B2}"/>
          </ac:spMkLst>
        </pc:spChg>
        <pc:spChg chg="mod">
          <ac:chgData name="Hector Julio Huertas Guerra" userId="7619b438-957d-49b6-bac0-b6956d9e9d36" providerId="ADAL" clId="{6689B7EC-5DC8-4CF7-BE55-D66BB6BF5968}" dt="2024-05-08T13:58:07.544" v="1846" actId="14100"/>
          <ac:spMkLst>
            <pc:docMk/>
            <pc:sldMk cId="270041549" sldId="326"/>
            <ac:spMk id="16" creationId="{85B8EDA1-DB37-6C30-6E66-DCDE6296D7C5}"/>
          </ac:spMkLst>
        </pc:spChg>
        <pc:spChg chg="mod">
          <ac:chgData name="Hector Julio Huertas Guerra" userId="7619b438-957d-49b6-bac0-b6956d9e9d36" providerId="ADAL" clId="{6689B7EC-5DC8-4CF7-BE55-D66BB6BF5968}" dt="2024-05-08T13:58:14.984" v="1852" actId="1076"/>
          <ac:spMkLst>
            <pc:docMk/>
            <pc:sldMk cId="270041549" sldId="326"/>
            <ac:spMk id="21" creationId="{D8268E0C-14BF-7BA7-C1D9-B401015FB9D4}"/>
          </ac:spMkLst>
        </pc:spChg>
        <pc:picChg chg="mod">
          <ac:chgData name="Hector Julio Huertas Guerra" userId="7619b438-957d-49b6-bac0-b6956d9e9d36" providerId="ADAL" clId="{6689B7EC-5DC8-4CF7-BE55-D66BB6BF5968}" dt="2024-05-08T13:58:13.776" v="1851" actId="1038"/>
          <ac:picMkLst>
            <pc:docMk/>
            <pc:sldMk cId="270041549" sldId="326"/>
            <ac:picMk id="6" creationId="{7448A623-7F26-A7DE-2E6E-B46AD5E637E7}"/>
          </ac:picMkLst>
        </pc:picChg>
      </pc:sldChg>
      <pc:sldChg chg="addSp delSp modSp add mod">
        <pc:chgData name="Hector Julio Huertas Guerra" userId="7619b438-957d-49b6-bac0-b6956d9e9d36" providerId="ADAL" clId="{6689B7EC-5DC8-4CF7-BE55-D66BB6BF5968}" dt="2024-05-08T15:33:41.014" v="3147"/>
        <pc:sldMkLst>
          <pc:docMk/>
          <pc:sldMk cId="1156060756" sldId="327"/>
        </pc:sldMkLst>
        <pc:spChg chg="add mod">
          <ac:chgData name="Hector Julio Huertas Guerra" userId="7619b438-957d-49b6-bac0-b6956d9e9d36" providerId="ADAL" clId="{6689B7EC-5DC8-4CF7-BE55-D66BB6BF5968}" dt="2024-05-08T15:33:41.014" v="3147"/>
          <ac:spMkLst>
            <pc:docMk/>
            <pc:sldMk cId="1156060756" sldId="327"/>
            <ac:spMk id="4" creationId="{C214A7C1-EF2B-3490-BD54-709D4A1DBF82}"/>
          </ac:spMkLst>
        </pc:spChg>
        <pc:spChg chg="del">
          <ac:chgData name="Hector Julio Huertas Guerra" userId="7619b438-957d-49b6-bac0-b6956d9e9d36" providerId="ADAL" clId="{6689B7EC-5DC8-4CF7-BE55-D66BB6BF5968}" dt="2024-05-08T14:02:19.512" v="1891" actId="478"/>
          <ac:spMkLst>
            <pc:docMk/>
            <pc:sldMk cId="1156060756" sldId="327"/>
            <ac:spMk id="8" creationId="{40861A50-42C0-B30F-300E-3F5325ABE6F9}"/>
          </ac:spMkLst>
        </pc:spChg>
        <pc:spChg chg="mod">
          <ac:chgData name="Hector Julio Huertas Guerra" userId="7619b438-957d-49b6-bac0-b6956d9e9d36" providerId="ADAL" clId="{6689B7EC-5DC8-4CF7-BE55-D66BB6BF5968}" dt="2024-05-08T14:03:27.758" v="1895" actId="20577"/>
          <ac:spMkLst>
            <pc:docMk/>
            <pc:sldMk cId="1156060756" sldId="327"/>
            <ac:spMk id="24" creationId="{4900F079-26E4-9CF4-D987-74B9BB1D4781}"/>
          </ac:spMkLst>
        </pc:spChg>
        <pc:spChg chg="mod">
          <ac:chgData name="Hector Julio Huertas Guerra" userId="7619b438-957d-49b6-bac0-b6956d9e9d36" providerId="ADAL" clId="{6689B7EC-5DC8-4CF7-BE55-D66BB6BF5968}" dt="2024-05-08T14:03:51.650" v="1904" actId="20577"/>
          <ac:spMkLst>
            <pc:docMk/>
            <pc:sldMk cId="1156060756" sldId="327"/>
            <ac:spMk id="25" creationId="{B850F069-0EE1-F724-AD0C-CC0BA745931A}"/>
          </ac:spMkLst>
        </pc:spChg>
        <pc:spChg chg="mod">
          <ac:chgData name="Hector Julio Huertas Guerra" userId="7619b438-957d-49b6-bac0-b6956d9e9d36" providerId="ADAL" clId="{6689B7EC-5DC8-4CF7-BE55-D66BB6BF5968}" dt="2024-05-08T14:03:30.758" v="1899" actId="20577"/>
          <ac:spMkLst>
            <pc:docMk/>
            <pc:sldMk cId="1156060756" sldId="327"/>
            <ac:spMk id="26" creationId="{4BDF2B14-068F-510F-A994-35E6ACF6399C}"/>
          </ac:spMkLst>
        </pc:spChg>
        <pc:spChg chg="mod">
          <ac:chgData name="Hector Julio Huertas Guerra" userId="7619b438-957d-49b6-bac0-b6956d9e9d36" providerId="ADAL" clId="{6689B7EC-5DC8-4CF7-BE55-D66BB6BF5968}" dt="2024-05-08T14:03:54.389" v="1908" actId="20577"/>
          <ac:spMkLst>
            <pc:docMk/>
            <pc:sldMk cId="1156060756" sldId="327"/>
            <ac:spMk id="27" creationId="{51140543-D24C-1ADA-9750-2FAE2984BDD3}"/>
          </ac:spMkLst>
        </pc:spChg>
      </pc:sldChg>
      <pc:sldChg chg="addSp delSp modSp add mod">
        <pc:chgData name="Hector Julio Huertas Guerra" userId="7619b438-957d-49b6-bac0-b6956d9e9d36" providerId="ADAL" clId="{6689B7EC-5DC8-4CF7-BE55-D66BB6BF5968}" dt="2024-05-08T14:23:55.028" v="2258" actId="1036"/>
        <pc:sldMkLst>
          <pc:docMk/>
          <pc:sldMk cId="4133715425" sldId="328"/>
        </pc:sldMkLst>
        <pc:spChg chg="del mod">
          <ac:chgData name="Hector Julio Huertas Guerra" userId="7619b438-957d-49b6-bac0-b6956d9e9d36" providerId="ADAL" clId="{6689B7EC-5DC8-4CF7-BE55-D66BB6BF5968}" dt="2024-05-08T14:13:48.193" v="2020" actId="478"/>
          <ac:spMkLst>
            <pc:docMk/>
            <pc:sldMk cId="4133715425" sldId="328"/>
            <ac:spMk id="2" creationId="{B82F5C7A-BEE7-BF43-A5F6-A432E14EC0FB}"/>
          </ac:spMkLst>
        </pc:spChg>
        <pc:spChg chg="add mod">
          <ac:chgData name="Hector Julio Huertas Guerra" userId="7619b438-957d-49b6-bac0-b6956d9e9d36" providerId="ADAL" clId="{6689B7EC-5DC8-4CF7-BE55-D66BB6BF5968}" dt="2024-05-08T14:23:55.028" v="2258" actId="1036"/>
          <ac:spMkLst>
            <pc:docMk/>
            <pc:sldMk cId="4133715425" sldId="328"/>
            <ac:spMk id="7" creationId="{C96FFEB2-26AD-812E-DE17-9C24594B47A4}"/>
          </ac:spMkLst>
        </pc:spChg>
        <pc:spChg chg="mod">
          <ac:chgData name="Hector Julio Huertas Guerra" userId="7619b438-957d-49b6-bac0-b6956d9e9d36" providerId="ADAL" clId="{6689B7EC-5DC8-4CF7-BE55-D66BB6BF5968}" dt="2024-05-08T14:12:02.114" v="2009" actId="20577"/>
          <ac:spMkLst>
            <pc:docMk/>
            <pc:sldMk cId="4133715425" sldId="328"/>
            <ac:spMk id="10" creationId="{B127BD96-1E66-3A2E-C1D1-09746FA9D98F}"/>
          </ac:spMkLst>
        </pc:spChg>
        <pc:spChg chg="mod">
          <ac:chgData name="Hector Julio Huertas Guerra" userId="7619b438-957d-49b6-bac0-b6956d9e9d36" providerId="ADAL" clId="{6689B7EC-5DC8-4CF7-BE55-D66BB6BF5968}" dt="2024-05-08T14:11:55.066" v="2001" actId="20577"/>
          <ac:spMkLst>
            <pc:docMk/>
            <pc:sldMk cId="4133715425" sldId="328"/>
            <ac:spMk id="14" creationId="{CFB65566-5E8F-B76E-F149-C25063EB20D8}"/>
          </ac:spMkLst>
        </pc:spChg>
        <pc:spChg chg="mod">
          <ac:chgData name="Hector Julio Huertas Guerra" userId="7619b438-957d-49b6-bac0-b6956d9e9d36" providerId="ADAL" clId="{6689B7EC-5DC8-4CF7-BE55-D66BB6BF5968}" dt="2024-05-08T14:11:59.474" v="2007" actId="20577"/>
          <ac:spMkLst>
            <pc:docMk/>
            <pc:sldMk cId="4133715425" sldId="328"/>
            <ac:spMk id="21" creationId="{4135CDA2-878E-C1D0-6AFB-EC860C624C34}"/>
          </ac:spMkLst>
        </pc:spChg>
        <pc:spChg chg="mod">
          <ac:chgData name="Hector Julio Huertas Guerra" userId="7619b438-957d-49b6-bac0-b6956d9e9d36" providerId="ADAL" clId="{6689B7EC-5DC8-4CF7-BE55-D66BB6BF5968}" dt="2024-05-08T14:12:05.186" v="2011" actId="20577"/>
          <ac:spMkLst>
            <pc:docMk/>
            <pc:sldMk cId="4133715425" sldId="328"/>
            <ac:spMk id="43" creationId="{4E996400-1D4B-E0CF-0FC0-A274CAD1AD49}"/>
          </ac:spMkLst>
        </pc:spChg>
        <pc:graphicFrameChg chg="add mod">
          <ac:chgData name="Hector Julio Huertas Guerra" userId="7619b438-957d-49b6-bac0-b6956d9e9d36" providerId="ADAL" clId="{6689B7EC-5DC8-4CF7-BE55-D66BB6BF5968}" dt="2024-05-08T14:14:33.458" v="2031" actId="14100"/>
          <ac:graphicFrameMkLst>
            <pc:docMk/>
            <pc:sldMk cId="4133715425" sldId="328"/>
            <ac:graphicFrameMk id="5" creationId="{5ABDD431-C150-4CAF-9869-80CBE7745ED7}"/>
          </ac:graphicFrameMkLst>
        </pc:graphicFrameChg>
        <pc:graphicFrameChg chg="del">
          <ac:chgData name="Hector Julio Huertas Guerra" userId="7619b438-957d-49b6-bac0-b6956d9e9d36" providerId="ADAL" clId="{6689B7EC-5DC8-4CF7-BE55-D66BB6BF5968}" dt="2024-05-08T14:12:14.725" v="2012" actId="478"/>
          <ac:graphicFrameMkLst>
            <pc:docMk/>
            <pc:sldMk cId="4133715425" sldId="328"/>
            <ac:graphicFrameMk id="13" creationId="{5ABDD431-C150-4CAF-9869-80CBE7745ED7}"/>
          </ac:graphicFrameMkLst>
        </pc:graphicFrameChg>
        <pc:picChg chg="del">
          <ac:chgData name="Hector Julio Huertas Guerra" userId="7619b438-957d-49b6-bac0-b6956d9e9d36" providerId="ADAL" clId="{6689B7EC-5DC8-4CF7-BE55-D66BB6BF5968}" dt="2024-05-08T14:13:45.593" v="2019" actId="478"/>
          <ac:picMkLst>
            <pc:docMk/>
            <pc:sldMk cId="4133715425" sldId="328"/>
            <ac:picMk id="32" creationId="{E8F3FE41-A6C1-B503-8B96-D4E20D9D6291}"/>
          </ac:picMkLst>
        </pc:picChg>
      </pc:sldChg>
      <pc:sldChg chg="modSp add mod">
        <pc:chgData name="Hector Julio Huertas Guerra" userId="7619b438-957d-49b6-bac0-b6956d9e9d36" providerId="ADAL" clId="{6689B7EC-5DC8-4CF7-BE55-D66BB6BF5968}" dt="2024-05-08T14:15:47.641" v="2047" actId="20577"/>
        <pc:sldMkLst>
          <pc:docMk/>
          <pc:sldMk cId="4188790798" sldId="329"/>
        </pc:sldMkLst>
        <pc:spChg chg="mod">
          <ac:chgData name="Hector Julio Huertas Guerra" userId="7619b438-957d-49b6-bac0-b6956d9e9d36" providerId="ADAL" clId="{6689B7EC-5DC8-4CF7-BE55-D66BB6BF5968}" dt="2024-05-08T14:15:42.778" v="2045" actId="20577"/>
          <ac:spMkLst>
            <pc:docMk/>
            <pc:sldMk cId="4188790798" sldId="329"/>
            <ac:spMk id="4" creationId="{4FE6243C-8DBF-28AA-2F61-20E8C337F10F}"/>
          </ac:spMkLst>
        </pc:spChg>
        <pc:spChg chg="mod">
          <ac:chgData name="Hector Julio Huertas Guerra" userId="7619b438-957d-49b6-bac0-b6956d9e9d36" providerId="ADAL" clId="{6689B7EC-5DC8-4CF7-BE55-D66BB6BF5968}" dt="2024-05-08T14:15:37.258" v="2039" actId="20577"/>
          <ac:spMkLst>
            <pc:docMk/>
            <pc:sldMk cId="4188790798" sldId="329"/>
            <ac:spMk id="9" creationId="{FF3264CA-EFFB-EF36-AF89-95613E4934B2}"/>
          </ac:spMkLst>
        </pc:spChg>
        <pc:spChg chg="mod">
          <ac:chgData name="Hector Julio Huertas Guerra" userId="7619b438-957d-49b6-bac0-b6956d9e9d36" providerId="ADAL" clId="{6689B7EC-5DC8-4CF7-BE55-D66BB6BF5968}" dt="2024-05-08T14:15:47.641" v="2047" actId="20577"/>
          <ac:spMkLst>
            <pc:docMk/>
            <pc:sldMk cId="4188790798" sldId="329"/>
            <ac:spMk id="16" creationId="{85B8EDA1-DB37-6C30-6E66-DCDE6296D7C5}"/>
          </ac:spMkLst>
        </pc:spChg>
      </pc:sldChg>
      <pc:sldChg chg="modSp add mod">
        <pc:chgData name="Hector Julio Huertas Guerra" userId="7619b438-957d-49b6-bac0-b6956d9e9d36" providerId="ADAL" clId="{6689B7EC-5DC8-4CF7-BE55-D66BB6BF5968}" dt="2024-05-08T14:16:02.121" v="2057" actId="20577"/>
        <pc:sldMkLst>
          <pc:docMk/>
          <pc:sldMk cId="3437989188" sldId="330"/>
        </pc:sldMkLst>
        <pc:spChg chg="mod">
          <ac:chgData name="Hector Julio Huertas Guerra" userId="7619b438-957d-49b6-bac0-b6956d9e9d36" providerId="ADAL" clId="{6689B7EC-5DC8-4CF7-BE55-D66BB6BF5968}" dt="2024-05-08T14:15:59.242" v="2053" actId="20577"/>
          <ac:spMkLst>
            <pc:docMk/>
            <pc:sldMk cId="3437989188" sldId="330"/>
            <ac:spMk id="4" creationId="{6F7E558E-AB1D-7246-BCA8-275C53623595}"/>
          </ac:spMkLst>
        </pc:spChg>
        <pc:spChg chg="mod">
          <ac:chgData name="Hector Julio Huertas Guerra" userId="7619b438-957d-49b6-bac0-b6956d9e9d36" providerId="ADAL" clId="{6689B7EC-5DC8-4CF7-BE55-D66BB6BF5968}" dt="2024-05-08T14:15:54.218" v="2051" actId="20577"/>
          <ac:spMkLst>
            <pc:docMk/>
            <pc:sldMk cId="3437989188" sldId="330"/>
            <ac:spMk id="9" creationId="{FF3264CA-EFFB-EF36-AF89-95613E4934B2}"/>
          </ac:spMkLst>
        </pc:spChg>
        <pc:spChg chg="mod">
          <ac:chgData name="Hector Julio Huertas Guerra" userId="7619b438-957d-49b6-bac0-b6956d9e9d36" providerId="ADAL" clId="{6689B7EC-5DC8-4CF7-BE55-D66BB6BF5968}" dt="2024-05-08T14:16:02.121" v="2057" actId="20577"/>
          <ac:spMkLst>
            <pc:docMk/>
            <pc:sldMk cId="3437989188" sldId="330"/>
            <ac:spMk id="16" creationId="{85B8EDA1-DB37-6C30-6E66-DCDE6296D7C5}"/>
          </ac:spMkLst>
        </pc:spChg>
      </pc:sldChg>
      <pc:sldChg chg="addSp delSp modSp add mod">
        <pc:chgData name="Hector Julio Huertas Guerra" userId="7619b438-957d-49b6-bac0-b6956d9e9d36" providerId="ADAL" clId="{6689B7EC-5DC8-4CF7-BE55-D66BB6BF5968}" dt="2024-05-08T16:01:13.511" v="3429"/>
        <pc:sldMkLst>
          <pc:docMk/>
          <pc:sldMk cId="1499340861" sldId="331"/>
        </pc:sldMkLst>
        <pc:spChg chg="del">
          <ac:chgData name="Hector Julio Huertas Guerra" userId="7619b438-957d-49b6-bac0-b6956d9e9d36" providerId="ADAL" clId="{6689B7EC-5DC8-4CF7-BE55-D66BB6BF5968}" dt="2024-05-08T14:17:53.338" v="2081" actId="478"/>
          <ac:spMkLst>
            <pc:docMk/>
            <pc:sldMk cId="1499340861" sldId="331"/>
            <ac:spMk id="4" creationId="{F2F5C97D-B731-1000-A0C5-BE361EFB8FFB}"/>
          </ac:spMkLst>
        </pc:spChg>
        <pc:spChg chg="add mod">
          <ac:chgData name="Hector Julio Huertas Guerra" userId="7619b438-957d-49b6-bac0-b6956d9e9d36" providerId="ADAL" clId="{6689B7EC-5DC8-4CF7-BE55-D66BB6BF5968}" dt="2024-05-08T14:24:09.624" v="2260"/>
          <ac:spMkLst>
            <pc:docMk/>
            <pc:sldMk cId="1499340861" sldId="331"/>
            <ac:spMk id="8" creationId="{56697FD6-5C7E-4DBC-1D6B-741AA8AB2D2E}"/>
          </ac:spMkLst>
        </pc:spChg>
        <pc:spChg chg="mod">
          <ac:chgData name="Hector Julio Huertas Guerra" userId="7619b438-957d-49b6-bac0-b6956d9e9d36" providerId="ADAL" clId="{6689B7EC-5DC8-4CF7-BE55-D66BB6BF5968}" dt="2024-05-08T14:18:20.538" v="2088" actId="20577"/>
          <ac:spMkLst>
            <pc:docMk/>
            <pc:sldMk cId="1499340861" sldId="331"/>
            <ac:spMk id="16" creationId="{0A516ABE-CFDD-4A5E-4885-B995002F340A}"/>
          </ac:spMkLst>
        </pc:spChg>
        <pc:spChg chg="mod">
          <ac:chgData name="Hector Julio Huertas Guerra" userId="7619b438-957d-49b6-bac0-b6956d9e9d36" providerId="ADAL" clId="{6689B7EC-5DC8-4CF7-BE55-D66BB6BF5968}" dt="2024-05-08T14:18:53.547" v="2100" actId="20577"/>
          <ac:spMkLst>
            <pc:docMk/>
            <pc:sldMk cId="1499340861" sldId="331"/>
            <ac:spMk id="20" creationId="{CD8A701E-8EC4-5944-0581-55DE60133C93}"/>
          </ac:spMkLst>
        </pc:spChg>
        <pc:spChg chg="mod">
          <ac:chgData name="Hector Julio Huertas Guerra" userId="7619b438-957d-49b6-bac0-b6956d9e9d36" providerId="ADAL" clId="{6689B7EC-5DC8-4CF7-BE55-D66BB6BF5968}" dt="2024-05-08T14:18:04.130" v="2083" actId="20577"/>
          <ac:spMkLst>
            <pc:docMk/>
            <pc:sldMk cId="1499340861" sldId="331"/>
            <ac:spMk id="24" creationId="{4900F079-26E4-9CF4-D987-74B9BB1D4781}"/>
          </ac:spMkLst>
        </pc:spChg>
        <pc:spChg chg="mod">
          <ac:chgData name="Hector Julio Huertas Guerra" userId="7619b438-957d-49b6-bac0-b6956d9e9d36" providerId="ADAL" clId="{6689B7EC-5DC8-4CF7-BE55-D66BB6BF5968}" dt="2024-05-08T14:18:44.370" v="2093" actId="20577"/>
          <ac:spMkLst>
            <pc:docMk/>
            <pc:sldMk cId="1499340861" sldId="331"/>
            <ac:spMk id="25" creationId="{B850F069-0EE1-F724-AD0C-CC0BA745931A}"/>
          </ac:spMkLst>
        </pc:spChg>
        <pc:spChg chg="mod">
          <ac:chgData name="Hector Julio Huertas Guerra" userId="7619b438-957d-49b6-bac0-b6956d9e9d36" providerId="ADAL" clId="{6689B7EC-5DC8-4CF7-BE55-D66BB6BF5968}" dt="2024-05-08T14:18:13.170" v="2085" actId="20577"/>
          <ac:spMkLst>
            <pc:docMk/>
            <pc:sldMk cId="1499340861" sldId="331"/>
            <ac:spMk id="26" creationId="{4BDF2B14-068F-510F-A994-35E6ACF6399C}"/>
          </ac:spMkLst>
        </pc:spChg>
        <pc:spChg chg="mod">
          <ac:chgData name="Hector Julio Huertas Guerra" userId="7619b438-957d-49b6-bac0-b6956d9e9d36" providerId="ADAL" clId="{6689B7EC-5DC8-4CF7-BE55-D66BB6BF5968}" dt="2024-05-08T14:18:49.666" v="2097" actId="20577"/>
          <ac:spMkLst>
            <pc:docMk/>
            <pc:sldMk cId="1499340861" sldId="331"/>
            <ac:spMk id="27" creationId="{51140543-D24C-1ADA-9750-2FAE2984BDD3}"/>
          </ac:spMkLst>
        </pc:spChg>
        <pc:spChg chg="add mod">
          <ac:chgData name="Hector Julio Huertas Guerra" userId="7619b438-957d-49b6-bac0-b6956d9e9d36" providerId="ADAL" clId="{6689B7EC-5DC8-4CF7-BE55-D66BB6BF5968}" dt="2024-05-08T16:01:13.511" v="3429"/>
          <ac:spMkLst>
            <pc:docMk/>
            <pc:sldMk cId="1499340861" sldId="331"/>
            <ac:spMk id="28" creationId="{AC269156-A4D7-B141-9F9F-E16BFEF6C1DA}"/>
          </ac:spMkLst>
        </pc:spChg>
      </pc:sldChg>
      <pc:sldChg chg="addSp modSp add mod">
        <pc:chgData name="Hector Julio Huertas Guerra" userId="7619b438-957d-49b6-bac0-b6956d9e9d36" providerId="ADAL" clId="{6689B7EC-5DC8-4CF7-BE55-D66BB6BF5968}" dt="2024-05-08T14:24:15.079" v="2261"/>
        <pc:sldMkLst>
          <pc:docMk/>
          <pc:sldMk cId="3426234603" sldId="332"/>
        </pc:sldMkLst>
        <pc:spChg chg="add mod">
          <ac:chgData name="Hector Julio Huertas Guerra" userId="7619b438-957d-49b6-bac0-b6956d9e9d36" providerId="ADAL" clId="{6689B7EC-5DC8-4CF7-BE55-D66BB6BF5968}" dt="2024-05-08T14:24:15.079" v="2261"/>
          <ac:spMkLst>
            <pc:docMk/>
            <pc:sldMk cId="3426234603" sldId="332"/>
            <ac:spMk id="4" creationId="{0A0365CA-7561-4733-DC96-F113BA92CE1B}"/>
          </ac:spMkLst>
        </pc:spChg>
        <pc:spChg chg="mod">
          <ac:chgData name="Hector Julio Huertas Guerra" userId="7619b438-957d-49b6-bac0-b6956d9e9d36" providerId="ADAL" clId="{6689B7EC-5DC8-4CF7-BE55-D66BB6BF5968}" dt="2024-05-08T14:19:30.697" v="2133" actId="20577"/>
          <ac:spMkLst>
            <pc:docMk/>
            <pc:sldMk cId="3426234603" sldId="332"/>
            <ac:spMk id="16" creationId="{0A516ABE-CFDD-4A5E-4885-B995002F340A}"/>
          </ac:spMkLst>
        </pc:spChg>
        <pc:spChg chg="mod">
          <ac:chgData name="Hector Julio Huertas Guerra" userId="7619b438-957d-49b6-bac0-b6956d9e9d36" providerId="ADAL" clId="{6689B7EC-5DC8-4CF7-BE55-D66BB6BF5968}" dt="2024-05-08T14:19:07.386" v="2120" actId="20577"/>
          <ac:spMkLst>
            <pc:docMk/>
            <pc:sldMk cId="3426234603" sldId="332"/>
            <ac:spMk id="17" creationId="{14F1C541-6F7E-2702-99D3-A9317CFBB4A7}"/>
          </ac:spMkLst>
        </pc:spChg>
        <pc:spChg chg="mod">
          <ac:chgData name="Hector Julio Huertas Guerra" userId="7619b438-957d-49b6-bac0-b6956d9e9d36" providerId="ADAL" clId="{6689B7EC-5DC8-4CF7-BE55-D66BB6BF5968}" dt="2024-05-08T14:19:48.042" v="2144" actId="20577"/>
          <ac:spMkLst>
            <pc:docMk/>
            <pc:sldMk cId="3426234603" sldId="332"/>
            <ac:spMk id="20" creationId="{CD8A701E-8EC4-5944-0581-55DE60133C93}"/>
          </ac:spMkLst>
        </pc:spChg>
        <pc:spChg chg="mod">
          <ac:chgData name="Hector Julio Huertas Guerra" userId="7619b438-957d-49b6-bac0-b6956d9e9d36" providerId="ADAL" clId="{6689B7EC-5DC8-4CF7-BE55-D66BB6BF5968}" dt="2024-05-08T14:19:25.370" v="2125" actId="20577"/>
          <ac:spMkLst>
            <pc:docMk/>
            <pc:sldMk cId="3426234603" sldId="332"/>
            <ac:spMk id="24" creationId="{4900F079-26E4-9CF4-D987-74B9BB1D4781}"/>
          </ac:spMkLst>
        </pc:spChg>
        <pc:spChg chg="mod">
          <ac:chgData name="Hector Julio Huertas Guerra" userId="7619b438-957d-49b6-bac0-b6956d9e9d36" providerId="ADAL" clId="{6689B7EC-5DC8-4CF7-BE55-D66BB6BF5968}" dt="2024-05-08T14:19:42.801" v="2137" actId="20577"/>
          <ac:spMkLst>
            <pc:docMk/>
            <pc:sldMk cId="3426234603" sldId="332"/>
            <ac:spMk id="25" creationId="{B850F069-0EE1-F724-AD0C-CC0BA745931A}"/>
          </ac:spMkLst>
        </pc:spChg>
        <pc:spChg chg="mod">
          <ac:chgData name="Hector Julio Huertas Guerra" userId="7619b438-957d-49b6-bac0-b6956d9e9d36" providerId="ADAL" clId="{6689B7EC-5DC8-4CF7-BE55-D66BB6BF5968}" dt="2024-05-08T14:19:27.882" v="2129" actId="20577"/>
          <ac:spMkLst>
            <pc:docMk/>
            <pc:sldMk cId="3426234603" sldId="332"/>
            <ac:spMk id="26" creationId="{4BDF2B14-068F-510F-A994-35E6ACF6399C}"/>
          </ac:spMkLst>
        </pc:spChg>
        <pc:spChg chg="mod">
          <ac:chgData name="Hector Julio Huertas Guerra" userId="7619b438-957d-49b6-bac0-b6956d9e9d36" providerId="ADAL" clId="{6689B7EC-5DC8-4CF7-BE55-D66BB6BF5968}" dt="2024-05-08T14:19:45.401" v="2141" actId="20577"/>
          <ac:spMkLst>
            <pc:docMk/>
            <pc:sldMk cId="3426234603" sldId="332"/>
            <ac:spMk id="27" creationId="{51140543-D24C-1ADA-9750-2FAE2984BDD3}"/>
          </ac:spMkLst>
        </pc:spChg>
      </pc:sldChg>
      <pc:sldChg chg="addSp delSp modSp add mod">
        <pc:chgData name="Hector Julio Huertas Guerra" userId="7619b438-957d-49b6-bac0-b6956d9e9d36" providerId="ADAL" clId="{6689B7EC-5DC8-4CF7-BE55-D66BB6BF5968}" dt="2024-05-08T14:24:17.128" v="2262"/>
        <pc:sldMkLst>
          <pc:docMk/>
          <pc:sldMk cId="3345547064" sldId="333"/>
        </pc:sldMkLst>
        <pc:spChg chg="del">
          <ac:chgData name="Hector Julio Huertas Guerra" userId="7619b438-957d-49b6-bac0-b6956d9e9d36" providerId="ADAL" clId="{6689B7EC-5DC8-4CF7-BE55-D66BB6BF5968}" dt="2024-05-08T14:21:19.271" v="2147" actId="478"/>
          <ac:spMkLst>
            <pc:docMk/>
            <pc:sldMk cId="3345547064" sldId="333"/>
            <ac:spMk id="4" creationId="{B2F1FDDB-0552-BA93-30AF-2D5E5BDE8FFF}"/>
          </ac:spMkLst>
        </pc:spChg>
        <pc:spChg chg="add mod">
          <ac:chgData name="Hector Julio Huertas Guerra" userId="7619b438-957d-49b6-bac0-b6956d9e9d36" providerId="ADAL" clId="{6689B7EC-5DC8-4CF7-BE55-D66BB6BF5968}" dt="2024-05-08T14:24:17.128" v="2262"/>
          <ac:spMkLst>
            <pc:docMk/>
            <pc:sldMk cId="3345547064" sldId="333"/>
            <ac:spMk id="9" creationId="{0A333BF2-3D6B-7292-E3CA-17140A06CB7C}"/>
          </ac:spMkLst>
        </pc:spChg>
        <pc:spChg chg="mod">
          <ac:chgData name="Hector Julio Huertas Guerra" userId="7619b438-957d-49b6-bac0-b6956d9e9d36" providerId="ADAL" clId="{6689B7EC-5DC8-4CF7-BE55-D66BB6BF5968}" dt="2024-05-08T14:21:37.927" v="2153" actId="20577"/>
          <ac:spMkLst>
            <pc:docMk/>
            <pc:sldMk cId="3345547064" sldId="333"/>
            <ac:spMk id="24" creationId="{4900F079-26E4-9CF4-D987-74B9BB1D4781}"/>
          </ac:spMkLst>
        </pc:spChg>
        <pc:spChg chg="mod">
          <ac:chgData name="Hector Julio Huertas Guerra" userId="7619b438-957d-49b6-bac0-b6956d9e9d36" providerId="ADAL" clId="{6689B7EC-5DC8-4CF7-BE55-D66BB6BF5968}" dt="2024-05-08T14:21:50.223" v="2161" actId="20577"/>
          <ac:spMkLst>
            <pc:docMk/>
            <pc:sldMk cId="3345547064" sldId="333"/>
            <ac:spMk id="25" creationId="{B850F069-0EE1-F724-AD0C-CC0BA745931A}"/>
          </ac:spMkLst>
        </pc:spChg>
        <pc:spChg chg="mod">
          <ac:chgData name="Hector Julio Huertas Guerra" userId="7619b438-957d-49b6-bac0-b6956d9e9d36" providerId="ADAL" clId="{6689B7EC-5DC8-4CF7-BE55-D66BB6BF5968}" dt="2024-05-08T14:21:44.718" v="2157" actId="20577"/>
          <ac:spMkLst>
            <pc:docMk/>
            <pc:sldMk cId="3345547064" sldId="333"/>
            <ac:spMk id="26" creationId="{4BDF2B14-068F-510F-A994-35E6ACF6399C}"/>
          </ac:spMkLst>
        </pc:spChg>
        <pc:spChg chg="mod">
          <ac:chgData name="Hector Julio Huertas Guerra" userId="7619b438-957d-49b6-bac0-b6956d9e9d36" providerId="ADAL" clId="{6689B7EC-5DC8-4CF7-BE55-D66BB6BF5968}" dt="2024-05-08T14:21:52.447" v="2163" actId="20577"/>
          <ac:spMkLst>
            <pc:docMk/>
            <pc:sldMk cId="3345547064" sldId="333"/>
            <ac:spMk id="27" creationId="{51140543-D24C-1ADA-9750-2FAE2984BDD3}"/>
          </ac:spMkLst>
        </pc:spChg>
      </pc:sldChg>
      <pc:sldChg chg="addSp delSp modSp add mod">
        <pc:chgData name="Hector Julio Huertas Guerra" userId="7619b438-957d-49b6-bac0-b6956d9e9d36" providerId="ADAL" clId="{6689B7EC-5DC8-4CF7-BE55-D66BB6BF5968}" dt="2024-05-08T14:24:19.319" v="2263"/>
        <pc:sldMkLst>
          <pc:docMk/>
          <pc:sldMk cId="2510837887" sldId="334"/>
        </pc:sldMkLst>
        <pc:spChg chg="add mod">
          <ac:chgData name="Hector Julio Huertas Guerra" userId="7619b438-957d-49b6-bac0-b6956d9e9d36" providerId="ADAL" clId="{6689B7EC-5DC8-4CF7-BE55-D66BB6BF5968}" dt="2024-05-08T14:24:19.319" v="2263"/>
          <ac:spMkLst>
            <pc:docMk/>
            <pc:sldMk cId="2510837887" sldId="334"/>
            <ac:spMk id="8" creationId="{F41160A7-3784-BBAE-4BDE-01DE14020310}"/>
          </ac:spMkLst>
        </pc:spChg>
        <pc:spChg chg="del">
          <ac:chgData name="Hector Julio Huertas Guerra" userId="7619b438-957d-49b6-bac0-b6956d9e9d36" providerId="ADAL" clId="{6689B7EC-5DC8-4CF7-BE55-D66BB6BF5968}" dt="2024-05-08T14:21:23.519" v="2148" actId="478"/>
          <ac:spMkLst>
            <pc:docMk/>
            <pc:sldMk cId="2510837887" sldId="334"/>
            <ac:spMk id="9" creationId="{70B269A2-5C57-34D9-21F9-6D739B39EF76}"/>
          </ac:spMkLst>
        </pc:spChg>
        <pc:spChg chg="mod">
          <ac:chgData name="Hector Julio Huertas Guerra" userId="7619b438-957d-49b6-bac0-b6956d9e9d36" providerId="ADAL" clId="{6689B7EC-5DC8-4CF7-BE55-D66BB6BF5968}" dt="2024-05-08T14:22:10.814" v="2165" actId="20577"/>
          <ac:spMkLst>
            <pc:docMk/>
            <pc:sldMk cId="2510837887" sldId="334"/>
            <ac:spMk id="24" creationId="{4900F079-26E4-9CF4-D987-74B9BB1D4781}"/>
          </ac:spMkLst>
        </pc:spChg>
        <pc:spChg chg="mod">
          <ac:chgData name="Hector Julio Huertas Guerra" userId="7619b438-957d-49b6-bac0-b6956d9e9d36" providerId="ADAL" clId="{6689B7EC-5DC8-4CF7-BE55-D66BB6BF5968}" dt="2024-05-08T14:22:20.038" v="2169" actId="20577"/>
          <ac:spMkLst>
            <pc:docMk/>
            <pc:sldMk cId="2510837887" sldId="334"/>
            <ac:spMk id="25" creationId="{B850F069-0EE1-F724-AD0C-CC0BA745931A}"/>
          </ac:spMkLst>
        </pc:spChg>
        <pc:spChg chg="mod">
          <ac:chgData name="Hector Julio Huertas Guerra" userId="7619b438-957d-49b6-bac0-b6956d9e9d36" providerId="ADAL" clId="{6689B7EC-5DC8-4CF7-BE55-D66BB6BF5968}" dt="2024-05-08T14:22:26.014" v="2173" actId="20577"/>
          <ac:spMkLst>
            <pc:docMk/>
            <pc:sldMk cId="2510837887" sldId="334"/>
            <ac:spMk id="26" creationId="{4BDF2B14-068F-510F-A994-35E6ACF6399C}"/>
          </ac:spMkLst>
        </pc:spChg>
        <pc:spChg chg="mod">
          <ac:chgData name="Hector Julio Huertas Guerra" userId="7619b438-957d-49b6-bac0-b6956d9e9d36" providerId="ADAL" clId="{6689B7EC-5DC8-4CF7-BE55-D66BB6BF5968}" dt="2024-05-08T14:22:29.117" v="2177" actId="20577"/>
          <ac:spMkLst>
            <pc:docMk/>
            <pc:sldMk cId="2510837887" sldId="334"/>
            <ac:spMk id="27" creationId="{51140543-D24C-1ADA-9750-2FAE2984BDD3}"/>
          </ac:spMkLst>
        </pc:spChg>
      </pc:sldChg>
      <pc:sldChg chg="modSp add mod">
        <pc:chgData name="Hector Julio Huertas Guerra" userId="7619b438-957d-49b6-bac0-b6956d9e9d36" providerId="ADAL" clId="{6689B7EC-5DC8-4CF7-BE55-D66BB6BF5968}" dt="2024-05-08T14:38:20.032" v="2556" actId="313"/>
        <pc:sldMkLst>
          <pc:docMk/>
          <pc:sldMk cId="1397074970" sldId="335"/>
        </pc:sldMkLst>
        <pc:spChg chg="mod">
          <ac:chgData name="Hector Julio Huertas Guerra" userId="7619b438-957d-49b6-bac0-b6956d9e9d36" providerId="ADAL" clId="{6689B7EC-5DC8-4CF7-BE55-D66BB6BF5968}" dt="2024-05-08T14:38:20.032" v="2556" actId="313"/>
          <ac:spMkLst>
            <pc:docMk/>
            <pc:sldMk cId="1397074970" sldId="335"/>
            <ac:spMk id="2" creationId="{E714EEA0-8088-DBF4-B5BB-EEA9A01CC630}"/>
          </ac:spMkLst>
        </pc:spChg>
      </pc:sldChg>
      <pc:sldChg chg="addSp delSp modSp add mod">
        <pc:chgData name="Hector Julio Huertas Guerra" userId="7619b438-957d-49b6-bac0-b6956d9e9d36" providerId="ADAL" clId="{6689B7EC-5DC8-4CF7-BE55-D66BB6BF5968}" dt="2024-05-08T16:01:33.015" v="3431"/>
        <pc:sldMkLst>
          <pc:docMk/>
          <pc:sldMk cId="2951406782" sldId="336"/>
        </pc:sldMkLst>
        <pc:spChg chg="mod">
          <ac:chgData name="Hector Julio Huertas Guerra" userId="7619b438-957d-49b6-bac0-b6956d9e9d36" providerId="ADAL" clId="{6689B7EC-5DC8-4CF7-BE55-D66BB6BF5968}" dt="2024-05-08T15:57:45.230" v="3334" actId="313"/>
          <ac:spMkLst>
            <pc:docMk/>
            <pc:sldMk cId="2951406782" sldId="336"/>
            <ac:spMk id="3" creationId="{11CE6C09-B988-01EE-9735-21C866C032F9}"/>
          </ac:spMkLst>
        </pc:spChg>
        <pc:spChg chg="add mod">
          <ac:chgData name="Hector Julio Huertas Guerra" userId="7619b438-957d-49b6-bac0-b6956d9e9d36" providerId="ADAL" clId="{6689B7EC-5DC8-4CF7-BE55-D66BB6BF5968}" dt="2024-05-08T15:57:26.304" v="3329"/>
          <ac:spMkLst>
            <pc:docMk/>
            <pc:sldMk cId="2951406782" sldId="336"/>
            <ac:spMk id="4" creationId="{A0BB7B49-B6AE-FE1C-D417-FE6CBED4039D}"/>
          </ac:spMkLst>
        </pc:spChg>
        <pc:spChg chg="add mod">
          <ac:chgData name="Hector Julio Huertas Guerra" userId="7619b438-957d-49b6-bac0-b6956d9e9d36" providerId="ADAL" clId="{6689B7EC-5DC8-4CF7-BE55-D66BB6BF5968}" dt="2024-05-08T15:57:26.304" v="3329"/>
          <ac:spMkLst>
            <pc:docMk/>
            <pc:sldMk cId="2951406782" sldId="336"/>
            <ac:spMk id="5" creationId="{BB268752-9838-DC6F-B1BE-BCCE68E5B69D}"/>
          </ac:spMkLst>
        </pc:spChg>
        <pc:spChg chg="mod">
          <ac:chgData name="Hector Julio Huertas Guerra" userId="7619b438-957d-49b6-bac0-b6956d9e9d36" providerId="ADAL" clId="{6689B7EC-5DC8-4CF7-BE55-D66BB6BF5968}" dt="2024-05-08T15:57:30.806" v="3331" actId="1076"/>
          <ac:spMkLst>
            <pc:docMk/>
            <pc:sldMk cId="2951406782" sldId="336"/>
            <ac:spMk id="7" creationId="{962A5B41-63D9-859C-1E74-9D3A25D921AB}"/>
          </ac:spMkLst>
        </pc:spChg>
        <pc:spChg chg="del">
          <ac:chgData name="Hector Julio Huertas Guerra" userId="7619b438-957d-49b6-bac0-b6956d9e9d36" providerId="ADAL" clId="{6689B7EC-5DC8-4CF7-BE55-D66BB6BF5968}" dt="2024-05-08T15:57:04.459" v="3328" actId="478"/>
          <ac:spMkLst>
            <pc:docMk/>
            <pc:sldMk cId="2951406782" sldId="336"/>
            <ac:spMk id="9" creationId="{831719FF-A623-E259-F7FA-93CE596998A4}"/>
          </ac:spMkLst>
        </pc:spChg>
        <pc:spChg chg="add mod">
          <ac:chgData name="Hector Julio Huertas Guerra" userId="7619b438-957d-49b6-bac0-b6956d9e9d36" providerId="ADAL" clId="{6689B7EC-5DC8-4CF7-BE55-D66BB6BF5968}" dt="2024-05-08T15:57:40.315" v="3333" actId="1076"/>
          <ac:spMkLst>
            <pc:docMk/>
            <pc:sldMk cId="2951406782" sldId="336"/>
            <ac:spMk id="10" creationId="{1B611C86-3B88-33A7-106E-529980E7EBD5}"/>
          </ac:spMkLst>
        </pc:spChg>
        <pc:spChg chg="mod">
          <ac:chgData name="Hector Julio Huertas Guerra" userId="7619b438-957d-49b6-bac0-b6956d9e9d36" providerId="ADAL" clId="{6689B7EC-5DC8-4CF7-BE55-D66BB6BF5968}" dt="2024-05-08T15:15:12.500" v="3027" actId="20577"/>
          <ac:spMkLst>
            <pc:docMk/>
            <pc:sldMk cId="2951406782" sldId="336"/>
            <ac:spMk id="11" creationId="{230A307D-8516-A6DD-3F4F-A72CCD5C796D}"/>
          </ac:spMkLst>
        </pc:spChg>
        <pc:spChg chg="mod">
          <ac:chgData name="Hector Julio Huertas Guerra" userId="7619b438-957d-49b6-bac0-b6956d9e9d36" providerId="ADAL" clId="{6689B7EC-5DC8-4CF7-BE55-D66BB6BF5968}" dt="2024-05-08T14:38:43.508" v="2566" actId="313"/>
          <ac:spMkLst>
            <pc:docMk/>
            <pc:sldMk cId="2951406782" sldId="336"/>
            <ac:spMk id="12" creationId="{CA64AB24-BFD5-3635-0FB9-2E2E4BF6202F}"/>
          </ac:spMkLst>
        </pc:spChg>
        <pc:spChg chg="add mod">
          <ac:chgData name="Hector Julio Huertas Guerra" userId="7619b438-957d-49b6-bac0-b6956d9e9d36" providerId="ADAL" clId="{6689B7EC-5DC8-4CF7-BE55-D66BB6BF5968}" dt="2024-05-08T15:57:40.315" v="3333" actId="1076"/>
          <ac:spMkLst>
            <pc:docMk/>
            <pc:sldMk cId="2951406782" sldId="336"/>
            <ac:spMk id="13" creationId="{A869B8AC-7FC7-49C3-EE24-632508B35FDC}"/>
          </ac:spMkLst>
        </pc:spChg>
        <pc:spChg chg="add mod">
          <ac:chgData name="Hector Julio Huertas Guerra" userId="7619b438-957d-49b6-bac0-b6956d9e9d36" providerId="ADAL" clId="{6689B7EC-5DC8-4CF7-BE55-D66BB6BF5968}" dt="2024-05-08T16:01:33.015" v="3431"/>
          <ac:spMkLst>
            <pc:docMk/>
            <pc:sldMk cId="2951406782" sldId="336"/>
            <ac:spMk id="16" creationId="{4DD7A221-E571-0047-FAD0-57432B6E05AA}"/>
          </ac:spMkLst>
        </pc:spChg>
        <pc:spChg chg="mod">
          <ac:chgData name="Hector Julio Huertas Guerra" userId="7619b438-957d-49b6-bac0-b6956d9e9d36" providerId="ADAL" clId="{6689B7EC-5DC8-4CF7-BE55-D66BB6BF5968}" dt="2024-05-08T15:15:09.549" v="3023" actId="20577"/>
          <ac:spMkLst>
            <pc:docMk/>
            <pc:sldMk cId="2951406782" sldId="336"/>
            <ac:spMk id="23" creationId="{4172D27C-6C1F-BBB7-D9BA-974A6FB84DB7}"/>
          </ac:spMkLst>
        </pc:spChg>
        <pc:picChg chg="add mod">
          <ac:chgData name="Hector Julio Huertas Guerra" userId="7619b438-957d-49b6-bac0-b6956d9e9d36" providerId="ADAL" clId="{6689B7EC-5DC8-4CF7-BE55-D66BB6BF5968}" dt="2024-05-08T15:57:26.304" v="3329"/>
          <ac:picMkLst>
            <pc:docMk/>
            <pc:sldMk cId="2951406782" sldId="336"/>
            <ac:picMk id="2" creationId="{C94DA925-1C6E-A1D6-362F-64E75056646A}"/>
          </ac:picMkLst>
        </pc:picChg>
        <pc:picChg chg="add mod">
          <ac:chgData name="Hector Julio Huertas Guerra" userId="7619b438-957d-49b6-bac0-b6956d9e9d36" providerId="ADAL" clId="{6689B7EC-5DC8-4CF7-BE55-D66BB6BF5968}" dt="2024-05-08T15:57:40.315" v="3333" actId="1076"/>
          <ac:picMkLst>
            <pc:docMk/>
            <pc:sldMk cId="2951406782" sldId="336"/>
            <ac:picMk id="8" creationId="{8578364A-BCF7-28DD-679E-3219FD3C4BC3}"/>
          </ac:picMkLst>
        </pc:picChg>
        <pc:picChg chg="del">
          <ac:chgData name="Hector Julio Huertas Guerra" userId="7619b438-957d-49b6-bac0-b6956d9e9d36" providerId="ADAL" clId="{6689B7EC-5DC8-4CF7-BE55-D66BB6BF5968}" dt="2024-05-08T15:57:00.250" v="3327" actId="478"/>
          <ac:picMkLst>
            <pc:docMk/>
            <pc:sldMk cId="2951406782" sldId="336"/>
            <ac:picMk id="1028" creationId="{00580D65-F48F-1218-4139-D854B77EAE49}"/>
          </ac:picMkLst>
        </pc:picChg>
      </pc:sldChg>
      <pc:sldChg chg="addSp delSp modSp add mod">
        <pc:chgData name="Hector Julio Huertas Guerra" userId="7619b438-957d-49b6-bac0-b6956d9e9d36" providerId="ADAL" clId="{6689B7EC-5DC8-4CF7-BE55-D66BB6BF5968}" dt="2024-05-08T14:42:38.956" v="2620"/>
        <pc:sldMkLst>
          <pc:docMk/>
          <pc:sldMk cId="438829983" sldId="337"/>
        </pc:sldMkLst>
        <pc:spChg chg="add mod">
          <ac:chgData name="Hector Julio Huertas Guerra" userId="7619b438-957d-49b6-bac0-b6956d9e9d36" providerId="ADAL" clId="{6689B7EC-5DC8-4CF7-BE55-D66BB6BF5968}" dt="2024-05-08T14:42:38.956" v="2620"/>
          <ac:spMkLst>
            <pc:docMk/>
            <pc:sldMk cId="438829983" sldId="337"/>
            <ac:spMk id="6" creationId="{0471AAD8-D4AD-6917-B89F-5AE08BD69F12}"/>
          </ac:spMkLst>
        </pc:spChg>
        <pc:spChg chg="del">
          <ac:chgData name="Hector Julio Huertas Guerra" userId="7619b438-957d-49b6-bac0-b6956d9e9d36" providerId="ADAL" clId="{6689B7EC-5DC8-4CF7-BE55-D66BB6BF5968}" dt="2024-05-08T14:37:54.635" v="2552" actId="478"/>
          <ac:spMkLst>
            <pc:docMk/>
            <pc:sldMk cId="438829983" sldId="337"/>
            <ac:spMk id="7" creationId="{08B622F8-A02D-6622-ADA2-28892D1678CC}"/>
          </ac:spMkLst>
        </pc:spChg>
        <pc:spChg chg="mod">
          <ac:chgData name="Hector Julio Huertas Guerra" userId="7619b438-957d-49b6-bac0-b6956d9e9d36" providerId="ADAL" clId="{6689B7EC-5DC8-4CF7-BE55-D66BB6BF5968}" dt="2024-05-08T14:41:45.417" v="2596" actId="1036"/>
          <ac:spMkLst>
            <pc:docMk/>
            <pc:sldMk cId="438829983" sldId="337"/>
            <ac:spMk id="11" creationId="{61F25ED1-4AF2-67FD-8497-6CCC889053F2}"/>
          </ac:spMkLst>
        </pc:spChg>
        <pc:spChg chg="mod">
          <ac:chgData name="Hector Julio Huertas Guerra" userId="7619b438-957d-49b6-bac0-b6956d9e9d36" providerId="ADAL" clId="{6689B7EC-5DC8-4CF7-BE55-D66BB6BF5968}" dt="2024-05-08T14:41:45.417" v="2596" actId="1036"/>
          <ac:spMkLst>
            <pc:docMk/>
            <pc:sldMk cId="438829983" sldId="337"/>
            <ac:spMk id="16" creationId="{03FCAD13-A83C-652D-67C8-D611FB35C718}"/>
          </ac:spMkLst>
        </pc:spChg>
        <pc:spChg chg="mod">
          <ac:chgData name="Hector Julio Huertas Guerra" userId="7619b438-957d-49b6-bac0-b6956d9e9d36" providerId="ADAL" clId="{6689B7EC-5DC8-4CF7-BE55-D66BB6BF5968}" dt="2024-05-08T14:41:52.114" v="2604" actId="1036"/>
          <ac:spMkLst>
            <pc:docMk/>
            <pc:sldMk cId="438829983" sldId="337"/>
            <ac:spMk id="21" creationId="{15962F2C-4046-5B60-4E10-D9841B5D79C6}"/>
          </ac:spMkLst>
        </pc:spChg>
        <pc:spChg chg="mod">
          <ac:chgData name="Hector Julio Huertas Guerra" userId="7619b438-957d-49b6-bac0-b6956d9e9d36" providerId="ADAL" clId="{6689B7EC-5DC8-4CF7-BE55-D66BB6BF5968}" dt="2024-05-08T14:41:52.114" v="2604" actId="1036"/>
          <ac:spMkLst>
            <pc:docMk/>
            <pc:sldMk cId="438829983" sldId="337"/>
            <ac:spMk id="22" creationId="{7AB1477B-4961-AF64-6FDE-BDF67CA65D2E}"/>
          </ac:spMkLst>
        </pc:spChg>
        <pc:graphicFrameChg chg="add del mod">
          <ac:chgData name="Hector Julio Huertas Guerra" userId="7619b438-957d-49b6-bac0-b6956d9e9d36" providerId="ADAL" clId="{6689B7EC-5DC8-4CF7-BE55-D66BB6BF5968}" dt="2024-05-08T14:40:40.604" v="2583" actId="478"/>
          <ac:graphicFrameMkLst>
            <pc:docMk/>
            <pc:sldMk cId="438829983" sldId="337"/>
            <ac:graphicFrameMk id="2" creationId="{5ABDD431-C150-4CAF-9869-80CBE7745ED7}"/>
          </ac:graphicFrameMkLst>
        </pc:graphicFrameChg>
        <pc:graphicFrameChg chg="add mod">
          <ac:chgData name="Hector Julio Huertas Guerra" userId="7619b438-957d-49b6-bac0-b6956d9e9d36" providerId="ADAL" clId="{6689B7EC-5DC8-4CF7-BE55-D66BB6BF5968}" dt="2024-05-08T14:41:30.073" v="2588" actId="207"/>
          <ac:graphicFrameMkLst>
            <pc:docMk/>
            <pc:sldMk cId="438829983" sldId="337"/>
            <ac:graphicFrameMk id="4" creationId="{5ABDD431-C150-4CAF-9869-80CBE7745ED7}"/>
          </ac:graphicFrameMkLst>
        </pc:graphicFrameChg>
        <pc:graphicFrameChg chg="del">
          <ac:chgData name="Hector Julio Huertas Guerra" userId="7619b438-957d-49b6-bac0-b6956d9e9d36" providerId="ADAL" clId="{6689B7EC-5DC8-4CF7-BE55-D66BB6BF5968}" dt="2024-05-08T14:39:06.501" v="2575" actId="478"/>
          <ac:graphicFrameMkLst>
            <pc:docMk/>
            <pc:sldMk cId="438829983" sldId="337"/>
            <ac:graphicFrameMk id="5" creationId="{5ABDD431-C150-4CAF-9869-80CBE7745ED7}"/>
          </ac:graphicFrameMkLst>
        </pc:graphicFrameChg>
      </pc:sldChg>
      <pc:sldChg chg="modSp add mod">
        <pc:chgData name="Hector Julio Huertas Guerra" userId="7619b438-957d-49b6-bac0-b6956d9e9d36" providerId="ADAL" clId="{6689B7EC-5DC8-4CF7-BE55-D66BB6BF5968}" dt="2024-05-08T15:16:10.588" v="3037" actId="20577"/>
        <pc:sldMkLst>
          <pc:docMk/>
          <pc:sldMk cId="9469110" sldId="338"/>
        </pc:sldMkLst>
        <pc:spChg chg="mod">
          <ac:chgData name="Hector Julio Huertas Guerra" userId="7619b438-957d-49b6-bac0-b6956d9e9d36" providerId="ADAL" clId="{6689B7EC-5DC8-4CF7-BE55-D66BB6BF5968}" dt="2024-05-08T15:16:10.588" v="3037" actId="20577"/>
          <ac:spMkLst>
            <pc:docMk/>
            <pc:sldMk cId="9469110" sldId="338"/>
            <ac:spMk id="3" creationId="{C402F56C-375F-3EDA-D320-E7B70C4D509F}"/>
          </ac:spMkLst>
        </pc:spChg>
        <pc:spChg chg="mod">
          <ac:chgData name="Hector Julio Huertas Guerra" userId="7619b438-957d-49b6-bac0-b6956d9e9d36" providerId="ADAL" clId="{6689B7EC-5DC8-4CF7-BE55-D66BB6BF5968}" dt="2024-05-08T15:16:07.308" v="3033" actId="14100"/>
          <ac:spMkLst>
            <pc:docMk/>
            <pc:sldMk cId="9469110" sldId="338"/>
            <ac:spMk id="16" creationId="{85B8EDA1-DB37-6C30-6E66-DCDE6296D7C5}"/>
          </ac:spMkLst>
        </pc:spChg>
      </pc:sldChg>
      <pc:sldChg chg="addSp delSp modSp add mod">
        <pc:chgData name="Hector Julio Huertas Guerra" userId="7619b438-957d-49b6-bac0-b6956d9e9d36" providerId="ADAL" clId="{6689B7EC-5DC8-4CF7-BE55-D66BB6BF5968}" dt="2024-05-08T16:01:42.215" v="3433"/>
        <pc:sldMkLst>
          <pc:docMk/>
          <pc:sldMk cId="3908595666" sldId="339"/>
        </pc:sldMkLst>
        <pc:spChg chg="add mod">
          <ac:chgData name="Hector Julio Huertas Guerra" userId="7619b438-957d-49b6-bac0-b6956d9e9d36" providerId="ADAL" clId="{6689B7EC-5DC8-4CF7-BE55-D66BB6BF5968}" dt="2024-05-08T14:42:43.133" v="2621"/>
          <ac:spMkLst>
            <pc:docMk/>
            <pc:sldMk cId="3908595666" sldId="339"/>
            <ac:spMk id="4" creationId="{65C4BC6C-D7C4-41C1-4D17-6AF21993C900}"/>
          </ac:spMkLst>
        </pc:spChg>
        <pc:spChg chg="del">
          <ac:chgData name="Hector Julio Huertas Guerra" userId="7619b438-957d-49b6-bac0-b6956d9e9d36" providerId="ADAL" clId="{6689B7EC-5DC8-4CF7-BE55-D66BB6BF5968}" dt="2024-05-08T14:38:07.842" v="2554" actId="478"/>
          <ac:spMkLst>
            <pc:docMk/>
            <pc:sldMk cId="3908595666" sldId="339"/>
            <ac:spMk id="8" creationId="{77B5F1F6-EAEC-5DFF-F0EC-B41EBEBD084E}"/>
          </ac:spMkLst>
        </pc:spChg>
        <pc:spChg chg="del">
          <ac:chgData name="Hector Julio Huertas Guerra" userId="7619b438-957d-49b6-bac0-b6956d9e9d36" providerId="ADAL" clId="{6689B7EC-5DC8-4CF7-BE55-D66BB6BF5968}" dt="2024-05-08T14:38:04.939" v="2553" actId="478"/>
          <ac:spMkLst>
            <pc:docMk/>
            <pc:sldMk cId="3908595666" sldId="339"/>
            <ac:spMk id="9" creationId="{7B0ABD42-FFB4-C20F-BFD2-2F96B3A26ED2}"/>
          </ac:spMkLst>
        </pc:spChg>
        <pc:spChg chg="add mod">
          <ac:chgData name="Hector Julio Huertas Guerra" userId="7619b438-957d-49b6-bac0-b6956d9e9d36" providerId="ADAL" clId="{6689B7EC-5DC8-4CF7-BE55-D66BB6BF5968}" dt="2024-05-08T16:01:42.215" v="3433"/>
          <ac:spMkLst>
            <pc:docMk/>
            <pc:sldMk cId="3908595666" sldId="339"/>
            <ac:spMk id="10" creationId="{DAA7DC2B-82E6-0497-1F68-0014A960B0AE}"/>
          </ac:spMkLst>
        </pc:spChg>
        <pc:spChg chg="mod">
          <ac:chgData name="Hector Julio Huertas Guerra" userId="7619b438-957d-49b6-bac0-b6956d9e9d36" providerId="ADAL" clId="{6689B7EC-5DC8-4CF7-BE55-D66BB6BF5968}" dt="2024-05-08T14:42:17.017" v="2609" actId="20577"/>
          <ac:spMkLst>
            <pc:docMk/>
            <pc:sldMk cId="3908595666" sldId="339"/>
            <ac:spMk id="24" creationId="{4900F079-26E4-9CF4-D987-74B9BB1D4781}"/>
          </ac:spMkLst>
        </pc:spChg>
        <pc:spChg chg="mod">
          <ac:chgData name="Hector Julio Huertas Guerra" userId="7619b438-957d-49b6-bac0-b6956d9e9d36" providerId="ADAL" clId="{6689B7EC-5DC8-4CF7-BE55-D66BB6BF5968}" dt="2024-05-08T14:42:22.602" v="2616" actId="20577"/>
          <ac:spMkLst>
            <pc:docMk/>
            <pc:sldMk cId="3908595666" sldId="339"/>
            <ac:spMk id="25" creationId="{B850F069-0EE1-F724-AD0C-CC0BA745931A}"/>
          </ac:spMkLst>
        </pc:spChg>
        <pc:spChg chg="mod">
          <ac:chgData name="Hector Julio Huertas Guerra" userId="7619b438-957d-49b6-bac0-b6956d9e9d36" providerId="ADAL" clId="{6689B7EC-5DC8-4CF7-BE55-D66BB6BF5968}" dt="2024-05-08T14:42:19.921" v="2613" actId="20577"/>
          <ac:spMkLst>
            <pc:docMk/>
            <pc:sldMk cId="3908595666" sldId="339"/>
            <ac:spMk id="26" creationId="{4BDF2B14-068F-510F-A994-35E6ACF6399C}"/>
          </ac:spMkLst>
        </pc:spChg>
        <pc:spChg chg="mod">
          <ac:chgData name="Hector Julio Huertas Guerra" userId="7619b438-957d-49b6-bac0-b6956d9e9d36" providerId="ADAL" clId="{6689B7EC-5DC8-4CF7-BE55-D66BB6BF5968}" dt="2024-05-08T14:42:25.241" v="2619" actId="20577"/>
          <ac:spMkLst>
            <pc:docMk/>
            <pc:sldMk cId="3908595666" sldId="339"/>
            <ac:spMk id="27" creationId="{51140543-D24C-1ADA-9750-2FAE2984BDD3}"/>
          </ac:spMkLst>
        </pc:spChg>
      </pc:sldChg>
      <pc:sldChg chg="addSp delSp modSp add del mod">
        <pc:chgData name="Hector Julio Huertas Guerra" userId="7619b438-957d-49b6-bac0-b6956d9e9d36" providerId="ADAL" clId="{6689B7EC-5DC8-4CF7-BE55-D66BB6BF5968}" dt="2024-05-08T16:11:21.653" v="3480" actId="1038"/>
        <pc:sldMkLst>
          <pc:docMk/>
          <pc:sldMk cId="2631152853" sldId="348"/>
        </pc:sldMkLst>
        <pc:spChg chg="del">
          <ac:chgData name="Hector Julio Huertas Guerra" userId="7619b438-957d-49b6-bac0-b6956d9e9d36" providerId="ADAL" clId="{6689B7EC-5DC8-4CF7-BE55-D66BB6BF5968}" dt="2024-05-08T15:29:52.793" v="3114" actId="478"/>
          <ac:spMkLst>
            <pc:docMk/>
            <pc:sldMk cId="2631152853" sldId="348"/>
            <ac:spMk id="3" creationId="{54AA3826-42D1-0B16-9C33-8A98835380E2}"/>
          </ac:spMkLst>
        </pc:spChg>
        <pc:spChg chg="mod">
          <ac:chgData name="Hector Julio Huertas Guerra" userId="7619b438-957d-49b6-bac0-b6956d9e9d36" providerId="ADAL" clId="{6689B7EC-5DC8-4CF7-BE55-D66BB6BF5968}" dt="2024-05-08T16:11:21.653" v="3480" actId="1038"/>
          <ac:spMkLst>
            <pc:docMk/>
            <pc:sldMk cId="2631152853" sldId="348"/>
            <ac:spMk id="5" creationId="{AF815147-F111-69F5-5E05-0471163D8950}"/>
          </ac:spMkLst>
        </pc:spChg>
        <pc:spChg chg="del">
          <ac:chgData name="Hector Julio Huertas Guerra" userId="7619b438-957d-49b6-bac0-b6956d9e9d36" providerId="ADAL" clId="{6689B7EC-5DC8-4CF7-BE55-D66BB6BF5968}" dt="2024-05-08T15:23:33.681" v="3051" actId="478"/>
          <ac:spMkLst>
            <pc:docMk/>
            <pc:sldMk cId="2631152853" sldId="348"/>
            <ac:spMk id="36" creationId="{9A54B1E8-6813-B086-7F1F-8AED20D83724}"/>
          </ac:spMkLst>
        </pc:spChg>
        <pc:spChg chg="del">
          <ac:chgData name="Hector Julio Huertas Guerra" userId="7619b438-957d-49b6-bac0-b6956d9e9d36" providerId="ADAL" clId="{6689B7EC-5DC8-4CF7-BE55-D66BB6BF5968}" dt="2024-05-08T15:23:36.649" v="3052" actId="478"/>
          <ac:spMkLst>
            <pc:docMk/>
            <pc:sldMk cId="2631152853" sldId="348"/>
            <ac:spMk id="37" creationId="{6C09BE74-D67D-B99E-6876-6B803B7B62DF}"/>
          </ac:spMkLst>
        </pc:spChg>
        <pc:spChg chg="mod">
          <ac:chgData name="Hector Julio Huertas Guerra" userId="7619b438-957d-49b6-bac0-b6956d9e9d36" providerId="ADAL" clId="{6689B7EC-5DC8-4CF7-BE55-D66BB6BF5968}" dt="2024-05-08T15:26:22.081" v="3071" actId="20577"/>
          <ac:spMkLst>
            <pc:docMk/>
            <pc:sldMk cId="2631152853" sldId="348"/>
            <ac:spMk id="41" creationId="{CC5C25CC-5591-99A8-CAB4-95967CC3CB00}"/>
          </ac:spMkLst>
        </pc:spChg>
        <pc:spChg chg="mod">
          <ac:chgData name="Hector Julio Huertas Guerra" userId="7619b438-957d-49b6-bac0-b6956d9e9d36" providerId="ADAL" clId="{6689B7EC-5DC8-4CF7-BE55-D66BB6BF5968}" dt="2024-05-08T16:11:05.629" v="3471" actId="1037"/>
          <ac:spMkLst>
            <pc:docMk/>
            <pc:sldMk cId="2631152853" sldId="348"/>
            <ac:spMk id="46" creationId="{14218C7F-F964-2533-7EE6-8F99D936F772}"/>
          </ac:spMkLst>
        </pc:spChg>
        <pc:spChg chg="mod">
          <ac:chgData name="Hector Julio Huertas Guerra" userId="7619b438-957d-49b6-bac0-b6956d9e9d36" providerId="ADAL" clId="{6689B7EC-5DC8-4CF7-BE55-D66BB6BF5968}" dt="2024-05-08T16:11:05.629" v="3471" actId="1037"/>
          <ac:spMkLst>
            <pc:docMk/>
            <pc:sldMk cId="2631152853" sldId="348"/>
            <ac:spMk id="47" creationId="{BDDF980E-DB35-5C8D-4DE1-068BE7D7E119}"/>
          </ac:spMkLst>
        </pc:spChg>
        <pc:spChg chg="mod">
          <ac:chgData name="Hector Julio Huertas Guerra" userId="7619b438-957d-49b6-bac0-b6956d9e9d36" providerId="ADAL" clId="{6689B7EC-5DC8-4CF7-BE55-D66BB6BF5968}" dt="2024-05-08T15:28:08.081" v="3087" actId="1076"/>
          <ac:spMkLst>
            <pc:docMk/>
            <pc:sldMk cId="2631152853" sldId="348"/>
            <ac:spMk id="65" creationId="{33832CD8-F54E-0125-7098-80F089712184}"/>
          </ac:spMkLst>
        </pc:spChg>
        <pc:spChg chg="mod">
          <ac:chgData name="Hector Julio Huertas Guerra" userId="7619b438-957d-49b6-bac0-b6956d9e9d36" providerId="ADAL" clId="{6689B7EC-5DC8-4CF7-BE55-D66BB6BF5968}" dt="2024-05-08T15:28:08.081" v="3087" actId="1076"/>
          <ac:spMkLst>
            <pc:docMk/>
            <pc:sldMk cId="2631152853" sldId="348"/>
            <ac:spMk id="66" creationId="{9FA01C7B-9948-6D87-C1F1-810146687CCE}"/>
          </ac:spMkLst>
        </pc:spChg>
        <pc:graphicFrameChg chg="mod">
          <ac:chgData name="Hector Julio Huertas Guerra" userId="7619b438-957d-49b6-bac0-b6956d9e9d36" providerId="ADAL" clId="{6689B7EC-5DC8-4CF7-BE55-D66BB6BF5968}" dt="2024-05-08T16:10:40.177" v="3453" actId="1076"/>
          <ac:graphicFrameMkLst>
            <pc:docMk/>
            <pc:sldMk cId="2631152853" sldId="348"/>
            <ac:graphicFrameMk id="2" creationId="{6E9062F3-61AA-F7E2-55A9-311F23A0CA27}"/>
          </ac:graphicFrameMkLst>
        </pc:graphicFrameChg>
        <pc:graphicFrameChg chg="add mod">
          <ac:chgData name="Hector Julio Huertas Guerra" userId="7619b438-957d-49b6-bac0-b6956d9e9d36" providerId="ADAL" clId="{6689B7EC-5DC8-4CF7-BE55-D66BB6BF5968}" dt="2024-05-08T16:10:25.693" v="3450" actId="14100"/>
          <ac:graphicFrameMkLst>
            <pc:docMk/>
            <pc:sldMk cId="2631152853" sldId="348"/>
            <ac:graphicFrameMk id="6" creationId="{BE46D199-28EC-3750-A37F-E2EA8AAEECFE}"/>
          </ac:graphicFrameMkLst>
        </pc:graphicFrameChg>
        <pc:picChg chg="mod">
          <ac:chgData name="Hector Julio Huertas Guerra" userId="7619b438-957d-49b6-bac0-b6956d9e9d36" providerId="ADAL" clId="{6689B7EC-5DC8-4CF7-BE55-D66BB6BF5968}" dt="2024-05-08T16:11:05.629" v="3471" actId="1037"/>
          <ac:picMkLst>
            <pc:docMk/>
            <pc:sldMk cId="2631152853" sldId="348"/>
            <ac:picMk id="17" creationId="{F6AAEC27-8009-40C0-A9AD-736129DF1E63}"/>
          </ac:picMkLst>
        </pc:picChg>
        <pc:picChg chg="mod">
          <ac:chgData name="Hector Julio Huertas Guerra" userId="7619b438-957d-49b6-bac0-b6956d9e9d36" providerId="ADAL" clId="{6689B7EC-5DC8-4CF7-BE55-D66BB6BF5968}" dt="2024-05-08T16:11:05.629" v="3471" actId="1037"/>
          <ac:picMkLst>
            <pc:docMk/>
            <pc:sldMk cId="2631152853" sldId="348"/>
            <ac:picMk id="32" creationId="{C62B5F51-604C-260D-59E8-5D55B11C6A5F}"/>
          </ac:picMkLst>
        </pc:picChg>
        <pc:picChg chg="mod">
          <ac:chgData name="Hector Julio Huertas Guerra" userId="7619b438-957d-49b6-bac0-b6956d9e9d36" providerId="ADAL" clId="{6689B7EC-5DC8-4CF7-BE55-D66BB6BF5968}" dt="2024-05-08T15:28:08.081" v="3087" actId="1076"/>
          <ac:picMkLst>
            <pc:docMk/>
            <pc:sldMk cId="2631152853" sldId="348"/>
            <ac:picMk id="61" creationId="{998D0C13-D995-8916-CA14-47E4C18E17BB}"/>
          </ac:picMkLst>
        </pc:picChg>
        <pc:cxnChg chg="add mod">
          <ac:chgData name="Hector Julio Huertas Guerra" userId="7619b438-957d-49b6-bac0-b6956d9e9d36" providerId="ADAL" clId="{6689B7EC-5DC8-4CF7-BE55-D66BB6BF5968}" dt="2024-05-08T16:09:45.718" v="3445" actId="208"/>
          <ac:cxnSpMkLst>
            <pc:docMk/>
            <pc:sldMk cId="2631152853" sldId="348"/>
            <ac:cxnSpMk id="7" creationId="{7AA9F3EF-4197-B118-3892-575614E80B94}"/>
          </ac:cxnSpMkLst>
        </pc:cxnChg>
        <pc:cxnChg chg="add mod">
          <ac:chgData name="Hector Julio Huertas Guerra" userId="7619b438-957d-49b6-bac0-b6956d9e9d36" providerId="ADAL" clId="{6689B7EC-5DC8-4CF7-BE55-D66BB6BF5968}" dt="2024-05-08T16:10:38.854" v="3452" actId="14100"/>
          <ac:cxnSpMkLst>
            <pc:docMk/>
            <pc:sldMk cId="2631152853" sldId="348"/>
            <ac:cxnSpMk id="8" creationId="{831EE371-9446-B5C2-1D77-048E681C5C0B}"/>
          </ac:cxnSpMkLst>
        </pc:cxnChg>
        <pc:cxnChg chg="add mod">
          <ac:chgData name="Hector Julio Huertas Guerra" userId="7619b438-957d-49b6-bac0-b6956d9e9d36" providerId="ADAL" clId="{6689B7EC-5DC8-4CF7-BE55-D66BB6BF5968}" dt="2024-05-08T16:10:31.309" v="3451" actId="14100"/>
          <ac:cxnSpMkLst>
            <pc:docMk/>
            <pc:sldMk cId="2631152853" sldId="348"/>
            <ac:cxnSpMk id="10" creationId="{C843BEE4-6319-5C2E-840E-BADC26F351D0}"/>
          </ac:cxnSpMkLst>
        </pc:cxnChg>
        <pc:cxnChg chg="del">
          <ac:chgData name="Hector Julio Huertas Guerra" userId="7619b438-957d-49b6-bac0-b6956d9e9d36" providerId="ADAL" clId="{6689B7EC-5DC8-4CF7-BE55-D66BB6BF5968}" dt="2024-05-08T15:25:50.010" v="3065" actId="21"/>
          <ac:cxnSpMkLst>
            <pc:docMk/>
            <pc:sldMk cId="2631152853" sldId="348"/>
            <ac:cxnSpMk id="39" creationId="{7AA9F3EF-4197-B118-3892-575614E80B94}"/>
          </ac:cxnSpMkLst>
        </pc:cxnChg>
        <pc:cxnChg chg="del mod">
          <ac:chgData name="Hector Julio Huertas Guerra" userId="7619b438-957d-49b6-bac0-b6956d9e9d36" providerId="ADAL" clId="{6689B7EC-5DC8-4CF7-BE55-D66BB6BF5968}" dt="2024-05-08T15:26:41.333" v="3078" actId="21"/>
          <ac:cxnSpMkLst>
            <pc:docMk/>
            <pc:sldMk cId="2631152853" sldId="348"/>
            <ac:cxnSpMk id="44" creationId="{831EE371-9446-B5C2-1D77-048E681C5C0B}"/>
          </ac:cxnSpMkLst>
        </pc:cxnChg>
        <pc:cxnChg chg="del">
          <ac:chgData name="Hector Julio Huertas Guerra" userId="7619b438-957d-49b6-bac0-b6956d9e9d36" providerId="ADAL" clId="{6689B7EC-5DC8-4CF7-BE55-D66BB6BF5968}" dt="2024-05-08T15:27:08.389" v="3081" actId="21"/>
          <ac:cxnSpMkLst>
            <pc:docMk/>
            <pc:sldMk cId="2631152853" sldId="348"/>
            <ac:cxnSpMk id="63" creationId="{C843BEE4-6319-5C2E-840E-BADC26F351D0}"/>
          </ac:cxnSpMkLst>
        </pc:cxn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https://unidadvictimas-my.sharepoint.com/personal/hector_huertas_unidadvictimas_gov_co/Documents/2023/Caracterizacion/9.%20Caracterizacion%20Embera%20Abril%202024/CONSOLIDADO%20UPI_JORNADAS%20ABRIL%202024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Libro1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https://unidadvictimas-my.sharepoint.com/personal/hector_huertas_unidadvictimas_gov_co/Documents/2023/Caracterizacion/9.%20Caracterizacion%20Embera%20Abril%202024/CONSOLIDADO%20UPI_JORNADAS%20ABRIL%202024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https://unidadvictimas-my.sharepoint.com/personal/hector_huertas_unidadvictimas_gov_co/Documents/2023/Caracterizacion/9.%20Caracterizacion%20Embera%20Abril%202024/CONSOLIDADO%20UPI_JORNADAS%20ABRIL%202024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https://unidadvictimas-my.sharepoint.com/personal/hector_huertas_unidadvictimas_gov_co/Documents/2023/Caracterizacion/9.%20Caracterizacion%20Embera%20Abril%202024/CONSOLIDADO%20UPI_JORNADAS%20ABRIL%202024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https://unidadvictimas-my.sharepoint.com/personal/hector_huertas_unidadvictimas_gov_co/Documents/2023/Caracterizacion/9.%20Caracterizacion%20Embera%20Abril%202024/CONSOLIDADO%20UPI_JORNADAS%20ABRIL%202024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https://unidadvictimas-my.sharepoint.com/personal/hector_huertas_unidadvictimas_gov_co/Documents/2023/Caracterizacion/9.%20Caracterizacion%20Embera%20Abril%202024/CONSOLIDADO%20UPI_JORNADAS%20ABRIL%202024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https://unidadvictimas-my.sharepoint.com/personal/hector_huertas_unidadvictimas_gov_co/Documents/2023/Caracterizacion/9.%20Caracterizacion%20Embera%20Abril%202024/CONSOLIDADO%20UPI_JORNADAS%20ABRIL%202024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1"/>
          <c:order val="1"/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88888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36A-4415-A90B-093638C77670}"/>
              </c:ext>
            </c:extLst>
          </c:dPt>
          <c:dPt>
            <c:idx val="2"/>
            <c:invertIfNegative val="0"/>
            <c:bubble3D val="0"/>
            <c:spPr>
              <a:solidFill>
                <a:srgbClr val="88888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136A-4415-A90B-093638C77670}"/>
              </c:ext>
            </c:extLst>
          </c:dPt>
          <c:dPt>
            <c:idx val="3"/>
            <c:invertIfNegative val="0"/>
            <c:bubble3D val="0"/>
            <c:spPr>
              <a:solidFill>
                <a:srgbClr val="88888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136A-4415-A90B-093638C77670}"/>
              </c:ext>
            </c:extLst>
          </c:dPt>
          <c:dPt>
            <c:idx val="4"/>
            <c:invertIfNegative val="0"/>
            <c:bubble3D val="0"/>
            <c:spPr>
              <a:solidFill>
                <a:srgbClr val="88888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136A-4415-A90B-093638C77670}"/>
              </c:ext>
            </c:extLst>
          </c:dPt>
          <c:dPt>
            <c:idx val="5"/>
            <c:invertIfNegative val="0"/>
            <c:bubble3D val="0"/>
            <c:spPr>
              <a:solidFill>
                <a:srgbClr val="FFCB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136A-4415-A90B-093638C77670}"/>
              </c:ext>
            </c:extLst>
          </c:dPt>
          <c:dPt>
            <c:idx val="6"/>
            <c:invertIfNegative val="0"/>
            <c:bubble3D val="0"/>
            <c:spPr>
              <a:solidFill>
                <a:srgbClr val="FFCB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136A-4415-A90B-093638C7767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'[CONSOLIDADO UPI_JORNADAS ABRIL 2024.xlsx]CIFRAS'!$K$6:$K$12</c:f>
              <c:strCache>
                <c:ptCount val="7"/>
                <c:pt idx="0">
                  <c:v>SIN INFORMACION</c:v>
                </c:pt>
                <c:pt idx="1">
                  <c:v>60 AÑOS EN ADELANTE - PERSONA MAYOR</c:v>
                </c:pt>
                <c:pt idx="2">
                  <c:v>12-17 AÑOS - ADOLESCENCIA</c:v>
                </c:pt>
                <c:pt idx="3">
                  <c:v>6-11 AÑOS - NIÑEZ</c:v>
                </c:pt>
                <c:pt idx="4">
                  <c:v>29-59 AÑOS - ADULTO</c:v>
                </c:pt>
                <c:pt idx="5">
                  <c:v>18-28 AÑOS - JOVENES</c:v>
                </c:pt>
                <c:pt idx="6">
                  <c:v>0-5 AÑOS - PRIMERA INFANCIA</c:v>
                </c:pt>
              </c:strCache>
            </c:strRef>
          </c:cat>
          <c:val>
            <c:numRef>
              <c:f>'[CONSOLIDADO UPI_JORNADAS ABRIL 2024.xlsx]CIFRAS'!$M$6:$M$12</c:f>
              <c:numCache>
                <c:formatCode>General</c:formatCode>
                <c:ptCount val="7"/>
                <c:pt idx="0">
                  <c:v>3</c:v>
                </c:pt>
                <c:pt idx="1">
                  <c:v>57</c:v>
                </c:pt>
                <c:pt idx="2">
                  <c:v>280</c:v>
                </c:pt>
                <c:pt idx="3">
                  <c:v>408</c:v>
                </c:pt>
                <c:pt idx="4">
                  <c:v>440</c:v>
                </c:pt>
                <c:pt idx="5">
                  <c:v>468</c:v>
                </c:pt>
                <c:pt idx="6">
                  <c:v>527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136A-4415-A90B-093638C7767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699027632"/>
        <c:axId val="1699025232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'[CONSOLIDADO UPI_JORNADAS ABRIL 2024.xlsx]CIFRAS'!$K$6:$K$12</c15:sqref>
                        </c15:formulaRef>
                      </c:ext>
                    </c:extLst>
                    <c:strCache>
                      <c:ptCount val="7"/>
                      <c:pt idx="0">
                        <c:v>SIN INFORMACION</c:v>
                      </c:pt>
                      <c:pt idx="1">
                        <c:v>60 AÑOS EN ADELANTE - PERSONA MAYOR</c:v>
                      </c:pt>
                      <c:pt idx="2">
                        <c:v>12-17 AÑOS - ADOLESCENCIA</c:v>
                      </c:pt>
                      <c:pt idx="3">
                        <c:v>6-11 AÑOS - NIÑEZ</c:v>
                      </c:pt>
                      <c:pt idx="4">
                        <c:v>29-59 AÑOS - ADULTO</c:v>
                      </c:pt>
                      <c:pt idx="5">
                        <c:v>18-28 AÑOS - JOVENES</c:v>
                      </c:pt>
                      <c:pt idx="6">
                        <c:v>0-5 AÑOS - PRIMERA INFANCIA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'[CONSOLIDADO UPI_JORNADAS ABRIL 2024.xlsx]CIFRAS'!$L$6:$L$12</c15:sqref>
                        </c15:formulaRef>
                      </c:ext>
                    </c:extLst>
                    <c:numCache>
                      <c:formatCode>General</c:formatCode>
                      <c:ptCount val="7"/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D-136A-4415-A90B-093638C77670}"/>
                  </c:ext>
                </c:extLst>
              </c15:ser>
            </c15:filteredBarSeries>
          </c:ext>
        </c:extLst>
      </c:barChart>
      <c:catAx>
        <c:axId val="169902763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699025232"/>
        <c:crosses val="autoZero"/>
        <c:auto val="1"/>
        <c:lblAlgn val="ctr"/>
        <c:lblOffset val="100"/>
        <c:noMultiLvlLbl val="0"/>
      </c:catAx>
      <c:valAx>
        <c:axId val="169902523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6990276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33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spPr>
            <a:scene3d>
              <a:camera prst="orthographicFront"/>
              <a:lightRig rig="threePt" dir="t"/>
            </a:scene3d>
            <a:sp3d>
              <a:bevelT w="165100" prst="coolSlant"/>
            </a:sp3d>
          </c:spPr>
          <c:dPt>
            <c:idx val="0"/>
            <c:bubble3D val="0"/>
            <c:spPr>
              <a:solidFill>
                <a:srgbClr val="FFCB00"/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  <c:extLst>
              <c:ext xmlns:c16="http://schemas.microsoft.com/office/drawing/2014/chart" uri="{C3380CC4-5D6E-409C-BE32-E72D297353CC}">
                <c16:uniqueId val="{00000001-C45D-432C-ADCF-FBFA175ADE35}"/>
              </c:ext>
            </c:extLst>
          </c:dPt>
          <c:dPt>
            <c:idx val="1"/>
            <c:bubble3D val="0"/>
            <c:spPr>
              <a:solidFill>
                <a:srgbClr val="888888"/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  <c:extLst>
              <c:ext xmlns:c16="http://schemas.microsoft.com/office/drawing/2014/chart" uri="{C3380CC4-5D6E-409C-BE32-E72D297353CC}">
                <c16:uniqueId val="{00000003-C45D-432C-ADCF-FBFA175ADE35}"/>
              </c:ext>
            </c:extLst>
          </c:dPt>
          <c:dPt>
            <c:idx val="2"/>
            <c:bubble3D val="0"/>
            <c:spPr>
              <a:solidFill>
                <a:srgbClr val="BFBFBF"/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  <c:extLst>
              <c:ext xmlns:c16="http://schemas.microsoft.com/office/drawing/2014/chart" uri="{C3380CC4-5D6E-409C-BE32-E72D297353CC}">
                <c16:uniqueId val="{00000005-C45D-432C-ADCF-FBFA175ADE35}"/>
              </c:ext>
            </c:extLst>
          </c:dPt>
          <c:cat>
            <c:strRef>
              <c:f>'[CONSOLIDADO UPI_JORNADAS ABRIL 2024.xlsx]RETORNO'!$P$15:$P$17</c:f>
              <c:strCache>
                <c:ptCount val="3"/>
                <c:pt idx="0">
                  <c:v>EMBERA KATIO</c:v>
                </c:pt>
                <c:pt idx="1">
                  <c:v>EMBERA CHAMI</c:v>
                </c:pt>
                <c:pt idx="2">
                  <c:v>EMBERA DOBIDA</c:v>
                </c:pt>
              </c:strCache>
            </c:strRef>
          </c:cat>
          <c:val>
            <c:numRef>
              <c:f>'[CONSOLIDADO UPI_JORNADAS ABRIL 2024.xlsx]RETORNO'!$Q$15:$Q$17</c:f>
              <c:numCache>
                <c:formatCode>General</c:formatCode>
                <c:ptCount val="3"/>
                <c:pt idx="0">
                  <c:v>1476</c:v>
                </c:pt>
                <c:pt idx="1">
                  <c:v>521</c:v>
                </c:pt>
                <c:pt idx="2">
                  <c:v>186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C45D-432C-ADCF-FBFA175ADE3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  <a:scene3d>
      <a:camera prst="orthographicFront"/>
      <a:lightRig rig="contrasting" dir="t">
        <a:rot lat="0" lon="0" rev="1500000"/>
      </a:lightRig>
    </a:scene3d>
    <a:sp3d prstMaterial="metal">
      <a:bevelT w="88900" h="88900" prst="angle"/>
    </a:sp3d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7600312648073498E-2"/>
          <c:y val="4.1740866010923736E-2"/>
          <c:w val="0.96479937470385302"/>
          <c:h val="0.79634162374060302"/>
        </c:manualLayout>
      </c:layout>
      <c:barChart>
        <c:barDir val="col"/>
        <c:grouping val="clustered"/>
        <c:varyColors val="0"/>
        <c:ser>
          <c:idx val="1"/>
          <c:order val="1"/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88888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7936-443B-8099-3C1367DF143E}"/>
              </c:ext>
            </c:extLst>
          </c:dPt>
          <c:dPt>
            <c:idx val="2"/>
            <c:invertIfNegative val="0"/>
            <c:bubble3D val="0"/>
            <c:spPr>
              <a:solidFill>
                <a:srgbClr val="88888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7936-443B-8099-3C1367DF143E}"/>
              </c:ext>
            </c:extLst>
          </c:dPt>
          <c:dPt>
            <c:idx val="3"/>
            <c:invertIfNegative val="0"/>
            <c:bubble3D val="0"/>
            <c:spPr>
              <a:solidFill>
                <a:srgbClr val="88888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7936-443B-8099-3C1367DF143E}"/>
              </c:ext>
            </c:extLst>
          </c:dPt>
          <c:dPt>
            <c:idx val="4"/>
            <c:invertIfNegative val="0"/>
            <c:bubble3D val="0"/>
            <c:spPr>
              <a:solidFill>
                <a:srgbClr val="88888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7936-443B-8099-3C1367DF143E}"/>
              </c:ext>
            </c:extLst>
          </c:dPt>
          <c:dPt>
            <c:idx val="5"/>
            <c:invertIfNegative val="0"/>
            <c:bubble3D val="0"/>
            <c:spPr>
              <a:solidFill>
                <a:srgbClr val="FFCB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7936-443B-8099-3C1367DF143E}"/>
              </c:ext>
            </c:extLst>
          </c:dPt>
          <c:dPt>
            <c:idx val="6"/>
            <c:invertIfNegative val="0"/>
            <c:bubble3D val="0"/>
            <c:spPr>
              <a:solidFill>
                <a:srgbClr val="FFCB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7936-443B-8099-3C1367DF143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'[CONSOLIDADO UPI_JORNADAS ABRIL 2024.xlsx]RETORNO (2)'!$L$6:$L$12</c:f>
              <c:strCache>
                <c:ptCount val="7"/>
                <c:pt idx="0">
                  <c:v>SIN INFORMACION</c:v>
                </c:pt>
                <c:pt idx="1">
                  <c:v>60 AÑOS EN ADELANTE - PERSONA MAYOR</c:v>
                </c:pt>
                <c:pt idx="2">
                  <c:v>12-17 AÑOS - ADOLESCENCIA</c:v>
                </c:pt>
                <c:pt idx="3">
                  <c:v>6-11 AÑOS - NIÑEZ</c:v>
                </c:pt>
                <c:pt idx="4">
                  <c:v>29-59 AÑOS - ADULTO</c:v>
                </c:pt>
                <c:pt idx="5">
                  <c:v>18-28 AÑOS - JOVENES</c:v>
                </c:pt>
                <c:pt idx="6">
                  <c:v>0-5 AÑOS - PRIMERA INFANCIA</c:v>
                </c:pt>
              </c:strCache>
            </c:strRef>
          </c:cat>
          <c:val>
            <c:numRef>
              <c:f>'[CONSOLIDADO UPI_JORNADAS ABRIL 2024.xlsx]RETORNO (2)'!$N$6:$N$12</c:f>
              <c:numCache>
                <c:formatCode>General</c:formatCode>
                <c:ptCount val="7"/>
                <c:pt idx="0">
                  <c:v>2</c:v>
                </c:pt>
                <c:pt idx="1">
                  <c:v>28</c:v>
                </c:pt>
                <c:pt idx="2">
                  <c:v>110</c:v>
                </c:pt>
                <c:pt idx="3">
                  <c:v>140</c:v>
                </c:pt>
                <c:pt idx="4">
                  <c:v>147</c:v>
                </c:pt>
                <c:pt idx="5">
                  <c:v>159</c:v>
                </c:pt>
                <c:pt idx="6">
                  <c:v>193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7936-443B-8099-3C1367DF143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699027632"/>
        <c:axId val="1699025232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'[CONSOLIDADO UPI_JORNADAS ABRIL 2024.xlsx]RETORNO (2)'!$L$6:$L$12</c15:sqref>
                        </c15:formulaRef>
                      </c:ext>
                    </c:extLst>
                    <c:strCache>
                      <c:ptCount val="7"/>
                      <c:pt idx="0">
                        <c:v>SIN INFORMACION</c:v>
                      </c:pt>
                      <c:pt idx="1">
                        <c:v>60 AÑOS EN ADELANTE - PERSONA MAYOR</c:v>
                      </c:pt>
                      <c:pt idx="2">
                        <c:v>12-17 AÑOS - ADOLESCENCIA</c:v>
                      </c:pt>
                      <c:pt idx="3">
                        <c:v>6-11 AÑOS - NIÑEZ</c:v>
                      </c:pt>
                      <c:pt idx="4">
                        <c:v>29-59 AÑOS - ADULTO</c:v>
                      </c:pt>
                      <c:pt idx="5">
                        <c:v>18-28 AÑOS - JOVENES</c:v>
                      </c:pt>
                      <c:pt idx="6">
                        <c:v>0-5 AÑOS - PRIMERA INFANCIA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'[CONSOLIDADO UPI_JORNADAS ABRIL 2024.xlsx]RETORNO (2)'!$M$6:$M$12</c15:sqref>
                        </c15:formulaRef>
                      </c:ext>
                    </c:extLst>
                    <c:numCache>
                      <c:formatCode>General</c:formatCode>
                      <c:ptCount val="7"/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D-7936-443B-8099-3C1367DF143E}"/>
                  </c:ext>
                </c:extLst>
              </c15:ser>
            </c15:filteredBarSeries>
          </c:ext>
        </c:extLst>
      </c:barChart>
      <c:catAx>
        <c:axId val="16990276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699025232"/>
        <c:crosses val="autoZero"/>
        <c:auto val="1"/>
        <c:lblAlgn val="ctr"/>
        <c:lblOffset val="100"/>
        <c:noMultiLvlLbl val="0"/>
      </c:catAx>
      <c:valAx>
        <c:axId val="169902523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990276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9508043958258049E-3"/>
          <c:y val="2.8811600358372477E-2"/>
          <c:w val="0.9492502975687187"/>
          <c:h val="0.82018938974778699"/>
        </c:manualLayout>
      </c:layout>
      <c:barChart>
        <c:barDir val="col"/>
        <c:grouping val="clustered"/>
        <c:varyColors val="0"/>
        <c:ser>
          <c:idx val="1"/>
          <c:order val="1"/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88888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7B82-4994-AEE7-692E44DA82F6}"/>
              </c:ext>
            </c:extLst>
          </c:dPt>
          <c:dPt>
            <c:idx val="1"/>
            <c:invertIfNegative val="0"/>
            <c:bubble3D val="0"/>
            <c:spPr>
              <a:solidFill>
                <a:srgbClr val="88888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7B82-4994-AEE7-692E44DA82F6}"/>
              </c:ext>
            </c:extLst>
          </c:dPt>
          <c:dPt>
            <c:idx val="2"/>
            <c:invertIfNegative val="0"/>
            <c:bubble3D val="0"/>
            <c:spPr>
              <a:solidFill>
                <a:srgbClr val="88888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7B82-4994-AEE7-692E44DA82F6}"/>
              </c:ext>
            </c:extLst>
          </c:dPt>
          <c:dPt>
            <c:idx val="3"/>
            <c:invertIfNegative val="0"/>
            <c:bubble3D val="0"/>
            <c:spPr>
              <a:solidFill>
                <a:srgbClr val="88888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7B82-4994-AEE7-692E44DA82F6}"/>
              </c:ext>
            </c:extLst>
          </c:dPt>
          <c:dPt>
            <c:idx val="4"/>
            <c:invertIfNegative val="0"/>
            <c:bubble3D val="0"/>
            <c:spPr>
              <a:solidFill>
                <a:srgbClr val="FFCB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7B82-4994-AEE7-692E44DA82F6}"/>
              </c:ext>
            </c:extLst>
          </c:dPt>
          <c:dPt>
            <c:idx val="5"/>
            <c:invertIfNegative val="0"/>
            <c:bubble3D val="0"/>
            <c:spPr>
              <a:solidFill>
                <a:srgbClr val="FFCB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7B82-4994-AEE7-692E44DA82F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'[CONSOLIDADO UPI_JORNADAS ABRIL 2024.xlsx]PNAL'!$L$6:$L$11</c:f>
              <c:strCache>
                <c:ptCount val="6"/>
                <c:pt idx="0">
                  <c:v>60 AÑOS EN ADELANTE - PERSONA MAYOR</c:v>
                </c:pt>
                <c:pt idx="1">
                  <c:v>12-17 AÑOS - ADOLESCENCIA</c:v>
                </c:pt>
                <c:pt idx="2">
                  <c:v>6-11 AÑOS - NIÑEZ</c:v>
                </c:pt>
                <c:pt idx="3">
                  <c:v>29-59 AÑOS - ADULTO</c:v>
                </c:pt>
                <c:pt idx="4">
                  <c:v>18-28 AÑOS - JOVENES</c:v>
                </c:pt>
                <c:pt idx="5">
                  <c:v>0-5 AÑOS - PRIMERA INFANCIA</c:v>
                </c:pt>
              </c:strCache>
            </c:strRef>
          </c:cat>
          <c:val>
            <c:numRef>
              <c:f>'[CONSOLIDADO UPI_JORNADAS ABRIL 2024.xlsx]PNAL'!$N$6:$N$11</c:f>
              <c:numCache>
                <c:formatCode>General</c:formatCode>
                <c:ptCount val="6"/>
                <c:pt idx="0">
                  <c:v>18</c:v>
                </c:pt>
                <c:pt idx="1">
                  <c:v>56</c:v>
                </c:pt>
                <c:pt idx="2">
                  <c:v>117</c:v>
                </c:pt>
                <c:pt idx="3">
                  <c:v>118</c:v>
                </c:pt>
                <c:pt idx="4">
                  <c:v>131</c:v>
                </c:pt>
                <c:pt idx="5">
                  <c:v>149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7B82-4994-AEE7-692E44DA82F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699027632"/>
        <c:axId val="1699025232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'[CONSOLIDADO UPI_JORNADAS ABRIL 2024.xlsx]PNAL'!$L$6:$L$11</c15:sqref>
                        </c15:formulaRef>
                      </c:ext>
                    </c:extLst>
                    <c:strCache>
                      <c:ptCount val="6"/>
                      <c:pt idx="0">
                        <c:v>60 AÑOS EN ADELANTE - PERSONA MAYOR</c:v>
                      </c:pt>
                      <c:pt idx="1">
                        <c:v>12-17 AÑOS - ADOLESCENCIA</c:v>
                      </c:pt>
                      <c:pt idx="2">
                        <c:v>6-11 AÑOS - NIÑEZ</c:v>
                      </c:pt>
                      <c:pt idx="3">
                        <c:v>29-59 AÑOS - ADULTO</c:v>
                      </c:pt>
                      <c:pt idx="4">
                        <c:v>18-28 AÑOS - JOVENES</c:v>
                      </c:pt>
                      <c:pt idx="5">
                        <c:v>0-5 AÑOS - PRIMERA INFANCIA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'[CONSOLIDADO UPI_JORNADAS ABRIL 2024.xlsx]PNAL'!$M$6:$M$11</c15:sqref>
                        </c15:formulaRef>
                      </c:ext>
                    </c:extLst>
                    <c:numCache>
                      <c:formatCode>General</c:formatCode>
                      <c:ptCount val="6"/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D-7B82-4994-AEE7-692E44DA82F6}"/>
                  </c:ext>
                </c:extLst>
              </c15:ser>
            </c15:filteredBarSeries>
          </c:ext>
        </c:extLst>
      </c:barChart>
      <c:catAx>
        <c:axId val="16990276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699025232"/>
        <c:crosses val="autoZero"/>
        <c:auto val="1"/>
        <c:lblAlgn val="ctr"/>
        <c:lblOffset val="100"/>
        <c:noMultiLvlLbl val="0"/>
      </c:catAx>
      <c:valAx>
        <c:axId val="169902523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990276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199292925593954E-3"/>
          <c:y val="4.6729926751374808E-2"/>
          <c:w val="0.9492502975687187"/>
          <c:h val="0.82018938974778699"/>
        </c:manualLayout>
      </c:layout>
      <c:barChart>
        <c:barDir val="col"/>
        <c:grouping val="clustered"/>
        <c:varyColors val="0"/>
        <c:ser>
          <c:idx val="1"/>
          <c:order val="1"/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88888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2C5-42CF-80CF-374D86CA0EA2}"/>
              </c:ext>
            </c:extLst>
          </c:dPt>
          <c:dPt>
            <c:idx val="1"/>
            <c:invertIfNegative val="0"/>
            <c:bubble3D val="0"/>
            <c:spPr>
              <a:solidFill>
                <a:srgbClr val="88888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2C5-42CF-80CF-374D86CA0EA2}"/>
              </c:ext>
            </c:extLst>
          </c:dPt>
          <c:dPt>
            <c:idx val="2"/>
            <c:invertIfNegative val="0"/>
            <c:bubble3D val="0"/>
            <c:spPr>
              <a:solidFill>
                <a:srgbClr val="88888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02C5-42CF-80CF-374D86CA0EA2}"/>
              </c:ext>
            </c:extLst>
          </c:dPt>
          <c:dPt>
            <c:idx val="3"/>
            <c:invertIfNegative val="0"/>
            <c:bubble3D val="0"/>
            <c:spPr>
              <a:solidFill>
                <a:srgbClr val="88888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02C5-42CF-80CF-374D86CA0EA2}"/>
              </c:ext>
            </c:extLst>
          </c:dPt>
          <c:dPt>
            <c:idx val="4"/>
            <c:invertIfNegative val="0"/>
            <c:bubble3D val="0"/>
            <c:spPr>
              <a:solidFill>
                <a:srgbClr val="88888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02C5-42CF-80CF-374D86CA0EA2}"/>
              </c:ext>
            </c:extLst>
          </c:dPt>
          <c:dPt>
            <c:idx val="5"/>
            <c:invertIfNegative val="0"/>
            <c:bubble3D val="0"/>
            <c:spPr>
              <a:solidFill>
                <a:srgbClr val="FFCB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02C5-42CF-80CF-374D86CA0EA2}"/>
              </c:ext>
            </c:extLst>
          </c:dPt>
          <c:dPt>
            <c:idx val="6"/>
            <c:invertIfNegative val="0"/>
            <c:bubble3D val="0"/>
            <c:spPr>
              <a:solidFill>
                <a:srgbClr val="FFCB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02C5-42CF-80CF-374D86CA0EA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'[CONSOLIDADO UPI_JORNADAS ABRIL 2024.xlsx]PNAL'!$L$6:$L$12</c:f>
              <c:strCache>
                <c:ptCount val="7"/>
                <c:pt idx="0">
                  <c:v>SIN INFORMACION</c:v>
                </c:pt>
                <c:pt idx="1">
                  <c:v>60 AÑOS EN ADELANTE - PERSONA MAYOR</c:v>
                </c:pt>
                <c:pt idx="2">
                  <c:v>12-17 AÑOS - ADOLESCENCIA</c:v>
                </c:pt>
                <c:pt idx="3">
                  <c:v>6-11 AÑOS - NIÑEZ</c:v>
                </c:pt>
                <c:pt idx="4">
                  <c:v>18-28 AÑOS - JOVENES</c:v>
                </c:pt>
                <c:pt idx="5">
                  <c:v>29-59 AÑOS - ADULTO</c:v>
                </c:pt>
                <c:pt idx="6">
                  <c:v>0-5 AÑOS - PRIMERA INFANCIA</c:v>
                </c:pt>
              </c:strCache>
            </c:strRef>
          </c:cat>
          <c:val>
            <c:numRef>
              <c:f>'[CONSOLIDADO UPI_JORNADAS ABRIL 2024.xlsx]PNAL'!$N$6:$N$12</c:f>
              <c:numCache>
                <c:formatCode>General</c:formatCode>
                <c:ptCount val="7"/>
                <c:pt idx="0">
                  <c:v>1</c:v>
                </c:pt>
                <c:pt idx="1">
                  <c:v>11</c:v>
                </c:pt>
                <c:pt idx="2">
                  <c:v>86</c:v>
                </c:pt>
                <c:pt idx="3">
                  <c:v>110</c:v>
                </c:pt>
                <c:pt idx="4">
                  <c:v>124</c:v>
                </c:pt>
                <c:pt idx="5">
                  <c:v>136</c:v>
                </c:pt>
                <c:pt idx="6">
                  <c:v>137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02C5-42CF-80CF-374D86CA0EA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699027632"/>
        <c:axId val="1699025232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'[CONSOLIDADO UPI_JORNADAS ABRIL 2024.xlsx]PNAL'!$L$6:$L$12</c15:sqref>
                        </c15:formulaRef>
                      </c:ext>
                    </c:extLst>
                    <c:strCache>
                      <c:ptCount val="7"/>
                      <c:pt idx="0">
                        <c:v>SIN INFORMACION</c:v>
                      </c:pt>
                      <c:pt idx="1">
                        <c:v>60 AÑOS EN ADELANTE - PERSONA MAYOR</c:v>
                      </c:pt>
                      <c:pt idx="2">
                        <c:v>12-17 AÑOS - ADOLESCENCIA</c:v>
                      </c:pt>
                      <c:pt idx="3">
                        <c:v>6-11 AÑOS - NIÑEZ</c:v>
                      </c:pt>
                      <c:pt idx="4">
                        <c:v>18-28 AÑOS - JOVENES</c:v>
                      </c:pt>
                      <c:pt idx="5">
                        <c:v>29-59 AÑOS - ADULTO</c:v>
                      </c:pt>
                      <c:pt idx="6">
                        <c:v>0-5 AÑOS - PRIMERA INFANCIA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'[CONSOLIDADO UPI_JORNADAS ABRIL 2024.xlsx]PNAL'!$M$6:$M$12</c15:sqref>
                        </c15:formulaRef>
                      </c:ext>
                    </c:extLst>
                    <c:numCache>
                      <c:formatCode>General</c:formatCode>
                      <c:ptCount val="7"/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F-02C5-42CF-80CF-374D86CA0EA2}"/>
                  </c:ext>
                </c:extLst>
              </c15:ser>
            </c15:filteredBarSeries>
          </c:ext>
        </c:extLst>
      </c:barChart>
      <c:catAx>
        <c:axId val="16990276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699025232"/>
        <c:crosses val="autoZero"/>
        <c:auto val="1"/>
        <c:lblAlgn val="ctr"/>
        <c:lblOffset val="100"/>
        <c:noMultiLvlLbl val="0"/>
      </c:catAx>
      <c:valAx>
        <c:axId val="169902523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990276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0761241903705981E-2"/>
          <c:y val="3.5214081196058747E-2"/>
          <c:w val="0.9492502975687187"/>
          <c:h val="0.82018938974778699"/>
        </c:manualLayout>
      </c:layout>
      <c:barChart>
        <c:barDir val="col"/>
        <c:grouping val="clustered"/>
        <c:varyColors val="0"/>
        <c:ser>
          <c:idx val="1"/>
          <c:order val="1"/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88888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88F-47BD-A8F0-725F7139AEBC}"/>
              </c:ext>
            </c:extLst>
          </c:dPt>
          <c:dPt>
            <c:idx val="1"/>
            <c:invertIfNegative val="0"/>
            <c:bubble3D val="0"/>
            <c:spPr>
              <a:solidFill>
                <a:srgbClr val="88888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388F-47BD-A8F0-725F7139AEBC}"/>
              </c:ext>
            </c:extLst>
          </c:dPt>
          <c:dPt>
            <c:idx val="2"/>
            <c:invertIfNegative val="0"/>
            <c:bubble3D val="0"/>
            <c:spPr>
              <a:solidFill>
                <a:srgbClr val="88888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388F-47BD-A8F0-725F7139AEBC}"/>
              </c:ext>
            </c:extLst>
          </c:dPt>
          <c:dPt>
            <c:idx val="3"/>
            <c:invertIfNegative val="0"/>
            <c:bubble3D val="0"/>
            <c:spPr>
              <a:solidFill>
                <a:srgbClr val="FFCB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388F-47BD-A8F0-725F7139AEBC}"/>
              </c:ext>
            </c:extLst>
          </c:dPt>
          <c:dPt>
            <c:idx val="4"/>
            <c:invertIfNegative val="0"/>
            <c:bubble3D val="0"/>
            <c:spPr>
              <a:solidFill>
                <a:srgbClr val="FFCB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388F-47BD-A8F0-725F7139AEB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'[CONSOLIDADO UPI_JORNADAS ABRIL 2024.xlsx]PNAL'!$L$6:$L$10</c:f>
              <c:strCache>
                <c:ptCount val="5"/>
                <c:pt idx="0">
                  <c:v>12-17 AÑOS - ADOLESCENCIA</c:v>
                </c:pt>
                <c:pt idx="1">
                  <c:v>29-59 AÑOS - ADULTO</c:v>
                </c:pt>
                <c:pt idx="2">
                  <c:v>6-11 AÑOS - NIÑEZ</c:v>
                </c:pt>
                <c:pt idx="3">
                  <c:v>0-5 AÑOS - PRIMERA INFANCIA</c:v>
                </c:pt>
                <c:pt idx="4">
                  <c:v>18-28 AÑOS - JOVENES</c:v>
                </c:pt>
              </c:strCache>
            </c:strRef>
          </c:cat>
          <c:val>
            <c:numRef>
              <c:f>'[CONSOLIDADO UPI_JORNADAS ABRIL 2024.xlsx]PNAL'!$N$6:$N$10</c:f>
              <c:numCache>
                <c:formatCode>General</c:formatCode>
                <c:ptCount val="5"/>
                <c:pt idx="0">
                  <c:v>20</c:v>
                </c:pt>
                <c:pt idx="1">
                  <c:v>31</c:v>
                </c:pt>
                <c:pt idx="2">
                  <c:v>37</c:v>
                </c:pt>
                <c:pt idx="3">
                  <c:v>41</c:v>
                </c:pt>
                <c:pt idx="4">
                  <c:v>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388F-47BD-A8F0-725F7139AEB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699027632"/>
        <c:axId val="1699025232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'[CONSOLIDADO UPI_JORNADAS ABRIL 2024.xlsx]PNAL'!$L$6:$L$10</c15:sqref>
                        </c15:formulaRef>
                      </c:ext>
                    </c:extLst>
                    <c:strCache>
                      <c:ptCount val="5"/>
                      <c:pt idx="0">
                        <c:v>12-17 AÑOS - ADOLESCENCIA</c:v>
                      </c:pt>
                      <c:pt idx="1">
                        <c:v>29-59 AÑOS - ADULTO</c:v>
                      </c:pt>
                      <c:pt idx="2">
                        <c:v>6-11 AÑOS - NIÑEZ</c:v>
                      </c:pt>
                      <c:pt idx="3">
                        <c:v>0-5 AÑOS - PRIMERA INFANCIA</c:v>
                      </c:pt>
                      <c:pt idx="4">
                        <c:v>18-28 AÑOS - JOVENES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'[CONSOLIDADO UPI_JORNADAS ABRIL 2024.xlsx]PNAL'!$M$6:$M$10</c15:sqref>
                        </c15:formulaRef>
                      </c:ext>
                    </c:extLst>
                    <c:numCache>
                      <c:formatCode>General</c:formatCode>
                      <c:ptCount val="5"/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B-388F-47BD-A8F0-725F7139AEBC}"/>
                  </c:ext>
                </c:extLst>
              </c15:ser>
            </c15:filteredBarSeries>
          </c:ext>
        </c:extLst>
      </c:barChart>
      <c:catAx>
        <c:axId val="16990276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699025232"/>
        <c:crosses val="autoZero"/>
        <c:auto val="1"/>
        <c:lblAlgn val="ctr"/>
        <c:lblOffset val="100"/>
        <c:noMultiLvlLbl val="0"/>
      </c:catAx>
      <c:valAx>
        <c:axId val="169902523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990276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8236931930759285"/>
          <c:y val="3.5214081196058747E-2"/>
          <c:w val="0.68764214651744648"/>
          <c:h val="0.82018938974778699"/>
        </c:manualLayout>
      </c:layout>
      <c:barChart>
        <c:barDir val="bar"/>
        <c:grouping val="clustered"/>
        <c:varyColors val="0"/>
        <c:ser>
          <c:idx val="1"/>
          <c:order val="1"/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88888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759-4167-95B1-AD65FFE001D9}"/>
              </c:ext>
            </c:extLst>
          </c:dPt>
          <c:dPt>
            <c:idx val="1"/>
            <c:invertIfNegative val="0"/>
            <c:bubble3D val="0"/>
            <c:spPr>
              <a:solidFill>
                <a:srgbClr val="88888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759-4167-95B1-AD65FFE001D9}"/>
              </c:ext>
            </c:extLst>
          </c:dPt>
          <c:dPt>
            <c:idx val="2"/>
            <c:invertIfNegative val="0"/>
            <c:bubble3D val="0"/>
            <c:spPr>
              <a:solidFill>
                <a:srgbClr val="88888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2759-4167-95B1-AD65FFE001D9}"/>
              </c:ext>
            </c:extLst>
          </c:dPt>
          <c:dPt>
            <c:idx val="3"/>
            <c:invertIfNegative val="0"/>
            <c:bubble3D val="0"/>
            <c:spPr>
              <a:solidFill>
                <a:srgbClr val="88888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2759-4167-95B1-AD65FFE001D9}"/>
              </c:ext>
            </c:extLst>
          </c:dPt>
          <c:dPt>
            <c:idx val="4"/>
            <c:invertIfNegative val="0"/>
            <c:bubble3D val="0"/>
            <c:spPr>
              <a:solidFill>
                <a:srgbClr val="FFCB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2759-4167-95B1-AD65FFE001D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'[CONSOLIDADO UPI_JORNADAS ABRIL 2024.xlsx]PNAL'!$L$6:$L$10</c:f>
              <c:strCache>
                <c:ptCount val="5"/>
                <c:pt idx="0">
                  <c:v>6-11 AÑOS - NIÑEZ</c:v>
                </c:pt>
                <c:pt idx="1">
                  <c:v>0-5 AÑOS - PRIMERA INFANCIA</c:v>
                </c:pt>
                <c:pt idx="2">
                  <c:v>12-17 AÑOS - ADOLESCENCIA</c:v>
                </c:pt>
                <c:pt idx="3">
                  <c:v>29-59 AÑOS - ADULTO</c:v>
                </c:pt>
                <c:pt idx="4">
                  <c:v>18-28 AÑOS - JOVENES</c:v>
                </c:pt>
              </c:strCache>
            </c:strRef>
          </c:cat>
          <c:val>
            <c:numRef>
              <c:f>'[CONSOLIDADO UPI_JORNADAS ABRIL 2024.xlsx]PNAL'!$N$6:$N$10</c:f>
              <c:numCache>
                <c:formatCode>General</c:formatCode>
                <c:ptCount val="5"/>
                <c:pt idx="0">
                  <c:v>4</c:v>
                </c:pt>
                <c:pt idx="1">
                  <c:v>7</c:v>
                </c:pt>
                <c:pt idx="2">
                  <c:v>8</c:v>
                </c:pt>
                <c:pt idx="3">
                  <c:v>8</c:v>
                </c:pt>
                <c:pt idx="4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2759-4167-95B1-AD65FFE001D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699027632"/>
        <c:axId val="1699025232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'[CONSOLIDADO UPI_JORNADAS ABRIL 2024.xlsx]PNAL'!$L$6:$L$10</c15:sqref>
                        </c15:formulaRef>
                      </c:ext>
                    </c:extLst>
                    <c:strCache>
                      <c:ptCount val="5"/>
                      <c:pt idx="0">
                        <c:v>6-11 AÑOS - NIÑEZ</c:v>
                      </c:pt>
                      <c:pt idx="1">
                        <c:v>0-5 AÑOS - PRIMERA INFANCIA</c:v>
                      </c:pt>
                      <c:pt idx="2">
                        <c:v>12-17 AÑOS - ADOLESCENCIA</c:v>
                      </c:pt>
                      <c:pt idx="3">
                        <c:v>29-59 AÑOS - ADULTO</c:v>
                      </c:pt>
                      <c:pt idx="4">
                        <c:v>18-28 AÑOS - JOVENES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'[CONSOLIDADO UPI_JORNADAS ABRIL 2024.xlsx]PNAL'!$M$6:$M$10</c15:sqref>
                        </c15:formulaRef>
                      </c:ext>
                    </c:extLst>
                    <c:numCache>
                      <c:formatCode>General</c:formatCode>
                      <c:ptCount val="5"/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B-2759-4167-95B1-AD65FFE001D9}"/>
                  </c:ext>
                </c:extLst>
              </c15:ser>
            </c15:filteredBarSeries>
          </c:ext>
        </c:extLst>
      </c:barChart>
      <c:catAx>
        <c:axId val="169902763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699025232"/>
        <c:crosses val="autoZero"/>
        <c:auto val="1"/>
        <c:lblAlgn val="ctr"/>
        <c:lblOffset val="100"/>
        <c:noMultiLvlLbl val="0"/>
      </c:catAx>
      <c:valAx>
        <c:axId val="169902523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6990276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7DE8F55E-3564-59E0-6AB4-0A68F599327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 dirty="0">
              <a:latin typeface="Verdana" panose="020B0604030504040204" pitchFamily="34" charset="0"/>
            </a:endParaRP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F2C491CA-AD82-21DA-B6AF-104C3C64927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65CE21-4FFD-43E4-9BE1-44B69E389DE4}" type="datetimeFigureOut">
              <a:rPr lang="es-CO" smtClean="0">
                <a:latin typeface="Verdana" panose="020B0604030504040204" pitchFamily="34" charset="0"/>
              </a:rPr>
              <a:t>8/05/2024</a:t>
            </a:fld>
            <a:endParaRPr lang="es-CO" dirty="0">
              <a:latin typeface="Verdana" panose="020B0604030504040204" pitchFamily="34" charset="0"/>
            </a:endParaRPr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4018EA8-D50D-6048-06A1-98CC923A5FF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 dirty="0">
              <a:latin typeface="Verdana" panose="020B0604030504040204" pitchFamily="34" charset="0"/>
            </a:endParaRPr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F885154-3EB1-CC47-4591-C970E8A909C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5897CF-0428-44F3-9C91-0685A4FB6EB6}" type="slidenum">
              <a:rPr lang="es-CO" smtClean="0">
                <a:latin typeface="Verdana" panose="020B0604030504040204" pitchFamily="34" charset="0"/>
              </a:rPr>
              <a:t>‹Nº›</a:t>
            </a:fld>
            <a:endParaRPr lang="es-CO" dirty="0"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00616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190C4F-4CD3-9443-B078-5E6D0607DC09}" type="datetimeFigureOut">
              <a:rPr lang="en-CO" smtClean="0"/>
              <a:t>05/08/2024</a:t>
            </a:fld>
            <a:endParaRPr lang="en-C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4A7DF0-3770-D449-BCEC-210EA1C82C67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42377621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6805B226-F693-E23A-0AC6-0487A3BCF4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8100"/>
            <a:ext cx="12191733" cy="6858149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8/05/2024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1D1DDB-6CC7-9360-8F7F-08FF87C5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152558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4911F9C-4982-DC10-47A7-6087D7976D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A2D4D84-B18F-DC4C-91BD-C2D2452F67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14A5BCA-21FB-4F80-5D90-71B92FADA7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DC4DC66-6DB7-E14E-1352-1E2E2ED4ED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8/05/2024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5AEA652-EF40-005F-FF90-AD253E40DB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E9AB725-99AA-BB55-8E39-F039EB14A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5096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9E65C95-5503-7D88-003E-0E2E5F9113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93AC4D1E-48F0-A1F3-F9C4-7B875CE887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1F0E517-DE99-33E7-2751-3A45597C88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9892408-C707-58E8-CE35-B1C506B77F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8/05/2024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65293AC-92C2-E7E4-0ECB-1F609042D4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AB57530-0A48-7CB0-27F9-91E065538C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526661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05C3E2-E170-9268-25A1-AE60BCD4A1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FDC4665-0C8C-E09A-7C93-4DB3CB0A64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863F176-85B0-9D54-437B-996F56A1D5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8/05/2024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D9FF4C6-8C08-CBB4-3CE2-59E6FA53D1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DD7E2D5-E6C7-D872-FB2D-BAF970486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280545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2BAB6635-A1FA-05FB-BAB0-2B865D5253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6005000-C67B-39FC-C963-1BE222E2F7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277B06B-FF69-1B1F-5058-EED75F49A9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8/05/2024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A1E3432-7CD9-B690-69AF-9AB3EC20FD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0FBBF71-D1BB-B37A-0A5C-4B7A1432A5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82265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AD64394-963E-D625-32AA-BDFC76B6E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8/05/2024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0F68054-34D7-9279-DFD5-715512BF4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916C35A-4761-CBE9-49AD-2C3A4928C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3F03094B-3B2A-4C1A-84F1-903486D2D0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561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C4201D2B-7635-B428-D717-5BAA3AF3AB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77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8/05/2024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1D1DDB-6CC7-9360-8F7F-08FF87C5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16" name="Imagen 15">
            <a:extLst>
              <a:ext uri="{FF2B5EF4-FFF2-40B4-BE49-F238E27FC236}">
                <a16:creationId xmlns:a16="http://schemas.microsoft.com/office/drawing/2014/main" id="{686A8BFE-123A-3DB8-E3AA-56997D1C6C3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" y="-148"/>
            <a:ext cx="12191733" cy="6858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20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8/05/2024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id="{DECFB8FD-B84C-3DA9-3B10-D5FDB36DD95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77" y="-149"/>
            <a:ext cx="12192000" cy="6858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37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0A0128F-3548-EBBF-BD29-1EB1D24572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B611771-8F44-52FC-9741-53E17FE373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A0D0EFA-890A-CDAE-F1B6-CDA7C84A4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8/05/2024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903C958-22C5-59D4-D584-C88407A5F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0441F80-8960-189A-2E8E-15505E6A0F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3B05C927-FCF5-0132-3B83-3AA55DB686B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6" y="0"/>
            <a:ext cx="12191733" cy="6858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9703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31F210-8371-C703-B82E-47C593C78A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B15A348-98B3-3879-5E17-CB0127E648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8F33D3A-1132-9B1A-B962-CD60ABDB6F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1E0D49E-7178-69A3-8F58-4D4C48A6CE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8/05/2024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F5CC090-A935-39EC-1352-2703D7774C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9F37035-180E-0152-1228-EECA44274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266938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ECAB338-F339-66BE-83C6-7A3F6FECC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9935FC1-EFEA-9E70-C955-E0F46AFA99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52A0A90-FD8F-D098-9E3C-8B3903C7EA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A0F47486-611C-6371-6BFF-C8AADB90A8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25A5BFE2-9B56-F9FE-1317-1698B3D8A8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758251A3-C7BF-3DF9-1006-6349C94FA1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8/05/2024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644687DF-C287-0B90-0384-AC46566F9D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EB92D22D-0268-7F05-56E0-5963F89C2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573337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B5FE461-F01D-222B-4C7C-57D2AA8652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CFB908D-19D2-F83C-4039-D58C06ECA8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8/05/2024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77D68EF-BFF2-A72E-07EE-5E72D7A474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538FE25A-BF2A-CF99-7E87-C956434B7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71424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DB9DC9B7-1E4F-7D26-4BD7-745061F4E2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t>8/05/2024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9F5816B9-11D6-2A5A-0FD1-DB0FC94DB7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3A788D0-F4D3-2B6C-9239-17F58235B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62749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F842174-351A-5C35-E775-1CDC59E17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5D2E68F-9A0D-D89E-ED06-73EDB9E63B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0A95696-420C-C45E-6F3E-ED258E8D8B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8/05/2024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BEF4216-2A8E-0656-28FD-6CAD51853C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6FEC2FF-6B1B-D345-F657-95FAADED47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326068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0" r:id="rId3"/>
    <p:sldLayoutId id="2147483651" r:id="rId4"/>
    <p:sldLayoutId id="2147483650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Verdana" panose="020B060403050404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3.xml"/><Relationship Id="rId6" Type="http://schemas.microsoft.com/office/2007/relationships/hdphoto" Target="../media/hdphoto2.wdp"/><Relationship Id="rId5" Type="http://schemas.openxmlformats.org/officeDocument/2006/relationships/image" Target="../media/image8.png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microsoft.com/office/2007/relationships/hdphoto" Target="../media/hdphoto3.wdp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10" Type="http://schemas.openxmlformats.org/officeDocument/2006/relationships/chart" Target="../charts/chart4.xml"/><Relationship Id="rId4" Type="http://schemas.openxmlformats.org/officeDocument/2006/relationships/image" Target="../media/image25.png"/><Relationship Id="rId9" Type="http://schemas.microsoft.com/office/2007/relationships/hdphoto" Target="../media/hdphoto5.wdp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microsoft.com/office/2007/relationships/hdphoto" Target="../media/hdphoto6.wdp"/><Relationship Id="rId7" Type="http://schemas.openxmlformats.org/officeDocument/2006/relationships/image" Target="../media/image29.jp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8.jpg"/><Relationship Id="rId5" Type="http://schemas.microsoft.com/office/2007/relationships/hdphoto" Target="../media/hdphoto7.wdp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microsoft.com/office/2007/relationships/hdphoto" Target="../media/hdphoto6.wdp"/><Relationship Id="rId7" Type="http://schemas.openxmlformats.org/officeDocument/2006/relationships/image" Target="../media/image29.jp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8.jpg"/><Relationship Id="rId5" Type="http://schemas.microsoft.com/office/2007/relationships/hdphoto" Target="../media/hdphoto7.wdp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3.xml"/><Relationship Id="rId6" Type="http://schemas.microsoft.com/office/2007/relationships/hdphoto" Target="../media/hdphoto2.wdp"/><Relationship Id="rId5" Type="http://schemas.openxmlformats.org/officeDocument/2006/relationships/image" Target="../media/image8.png"/><Relationship Id="rId4" Type="http://schemas.microsoft.com/office/2007/relationships/hdphoto" Target="../media/hdphoto1.wdp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microsoft.com/office/2007/relationships/hdphoto" Target="../media/hdphoto3.wdp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10" Type="http://schemas.openxmlformats.org/officeDocument/2006/relationships/chart" Target="../charts/chart5.xml"/><Relationship Id="rId4" Type="http://schemas.openxmlformats.org/officeDocument/2006/relationships/image" Target="../media/image25.png"/><Relationship Id="rId9" Type="http://schemas.microsoft.com/office/2007/relationships/hdphoto" Target="../media/hdphoto5.wdp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microsoft.com/office/2007/relationships/hdphoto" Target="../media/hdphoto6.wdp"/><Relationship Id="rId7" Type="http://schemas.openxmlformats.org/officeDocument/2006/relationships/image" Target="../media/image29.jp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8.jpg"/><Relationship Id="rId5" Type="http://schemas.microsoft.com/office/2007/relationships/hdphoto" Target="../media/hdphoto7.wdp"/><Relationship Id="rId4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microsoft.com/office/2007/relationships/hdphoto" Target="../media/hdphoto6.wdp"/><Relationship Id="rId7" Type="http://schemas.openxmlformats.org/officeDocument/2006/relationships/image" Target="../media/image29.jp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8.jpg"/><Relationship Id="rId5" Type="http://schemas.microsoft.com/office/2007/relationships/hdphoto" Target="../media/hdphoto7.wdp"/><Relationship Id="rId4" Type="http://schemas.openxmlformats.org/officeDocument/2006/relationships/image" Target="../media/image20.png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6" Type="http://schemas.microsoft.com/office/2007/relationships/hdphoto" Target="../media/hdphoto2.wdp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3.xml"/><Relationship Id="rId6" Type="http://schemas.microsoft.com/office/2007/relationships/hdphoto" Target="../media/hdphoto2.wdp"/><Relationship Id="rId5" Type="http://schemas.openxmlformats.org/officeDocument/2006/relationships/image" Target="../media/image8.png"/><Relationship Id="rId4" Type="http://schemas.microsoft.com/office/2007/relationships/hdphoto" Target="../media/hdphoto1.wdp"/></Relationships>
</file>

<file path=ppt/slides/_rels/slide32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microsoft.com/office/2007/relationships/hdphoto" Target="../media/hdphoto3.wdp"/><Relationship Id="rId7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.png"/><Relationship Id="rId5" Type="http://schemas.openxmlformats.org/officeDocument/2006/relationships/image" Target="../media/image27.png"/><Relationship Id="rId4" Type="http://schemas.openxmlformats.org/officeDocument/2006/relationships/image" Target="../media/image25.png"/><Relationship Id="rId9" Type="http://schemas.openxmlformats.org/officeDocument/2006/relationships/chart" Target="../charts/chart6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microsoft.com/office/2007/relationships/hdphoto" Target="../media/hdphoto6.wdp"/><Relationship Id="rId7" Type="http://schemas.openxmlformats.org/officeDocument/2006/relationships/image" Target="../media/image29.jp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8.jpg"/><Relationship Id="rId5" Type="http://schemas.microsoft.com/office/2007/relationships/hdphoto" Target="../media/hdphoto7.wdp"/><Relationship Id="rId4" Type="http://schemas.openxmlformats.org/officeDocument/2006/relationships/image" Target="../media/image20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microsoft.com/office/2007/relationships/hdphoto" Target="../media/hdphoto6.wdp"/><Relationship Id="rId7" Type="http://schemas.openxmlformats.org/officeDocument/2006/relationships/image" Target="../media/image29.jp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8.jpg"/><Relationship Id="rId5" Type="http://schemas.microsoft.com/office/2007/relationships/hdphoto" Target="../media/hdphoto7.wdp"/><Relationship Id="rId4" Type="http://schemas.openxmlformats.org/officeDocument/2006/relationships/image" Target="../media/image20.png"/></Relationships>
</file>

<file path=ppt/slides/_rels/slide35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0.png"/><Relationship Id="rId7" Type="http://schemas.openxmlformats.org/officeDocument/2006/relationships/image" Target="../media/image12.png"/><Relationship Id="rId12" Type="http://schemas.openxmlformats.org/officeDocument/2006/relationships/image" Target="../media/image1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6" Type="http://schemas.microsoft.com/office/2007/relationships/hdphoto" Target="../media/hdphoto4.wdp"/><Relationship Id="rId11" Type="http://schemas.openxmlformats.org/officeDocument/2006/relationships/chart" Target="../charts/chart1.xml"/><Relationship Id="rId5" Type="http://schemas.openxmlformats.org/officeDocument/2006/relationships/image" Target="../media/image11.png"/><Relationship Id="rId10" Type="http://schemas.microsoft.com/office/2007/relationships/hdphoto" Target="../media/hdphoto5.wdp"/><Relationship Id="rId4" Type="http://schemas.microsoft.com/office/2007/relationships/hdphoto" Target="../media/hdphoto3.wdp"/><Relationship Id="rId9" Type="http://schemas.openxmlformats.org/officeDocument/2006/relationships/image" Target="../media/image14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3.xml"/><Relationship Id="rId6" Type="http://schemas.microsoft.com/office/2007/relationships/hdphoto" Target="../media/hdphoto2.wdp"/><Relationship Id="rId5" Type="http://schemas.openxmlformats.org/officeDocument/2006/relationships/image" Target="../media/image8.png"/><Relationship Id="rId4" Type="http://schemas.microsoft.com/office/2007/relationships/hdphoto" Target="../media/hdphoto1.wdp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7.xml"/></Relationships>
</file>

<file path=ppt/slides/_rels/slide43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2.jpg"/><Relationship Id="rId5" Type="http://schemas.microsoft.com/office/2007/relationships/hdphoto" Target="../media/hdphoto8.wdp"/><Relationship Id="rId4" Type="http://schemas.openxmlformats.org/officeDocument/2006/relationships/image" Target="../media/image21.png"/></Relationships>
</file>

<file path=ppt/slides/_rels/slide44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microsoft.com/office/2007/relationships/hdphoto" Target="../media/hdphoto2.wdp"/><Relationship Id="rId4" Type="http://schemas.openxmlformats.org/officeDocument/2006/relationships/image" Target="../media/image8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8.xml"/></Relationships>
</file>

<file path=ppt/slides/_rels/slide48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2.jpg"/><Relationship Id="rId5" Type="http://schemas.microsoft.com/office/2007/relationships/hdphoto" Target="../media/hdphoto8.wdp"/><Relationship Id="rId4" Type="http://schemas.openxmlformats.org/officeDocument/2006/relationships/image" Target="../media/image21.png"/></Relationships>
</file>

<file path=ppt/slides/_rels/slide49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.xml"/><Relationship Id="rId6" Type="http://schemas.openxmlformats.org/officeDocument/2006/relationships/chart" Target="../charts/chart3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g"/><Relationship Id="rId3" Type="http://schemas.microsoft.com/office/2007/relationships/hdphoto" Target="../media/hdphoto6.wdp"/><Relationship Id="rId7" Type="http://schemas.microsoft.com/office/2007/relationships/hdphoto" Target="../media/hdphoto8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.png"/><Relationship Id="rId5" Type="http://schemas.microsoft.com/office/2007/relationships/hdphoto" Target="../media/hdphoto7.wdp"/><Relationship Id="rId4" Type="http://schemas.openxmlformats.org/officeDocument/2006/relationships/image" Target="../media/image20.png"/><Relationship Id="rId9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80961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3">
            <a:extLst>
              <a:ext uri="{FF2B5EF4-FFF2-40B4-BE49-F238E27FC236}">
                <a16:creationId xmlns:a16="http://schemas.microsoft.com/office/drawing/2014/main" id="{E714EEA0-8088-DBF4-B5BB-EEA9A01CC630}"/>
              </a:ext>
            </a:extLst>
          </p:cNvPr>
          <p:cNvSpPr txBox="1">
            <a:spLocks/>
          </p:cNvSpPr>
          <p:nvPr/>
        </p:nvSpPr>
        <p:spPr>
          <a:xfrm>
            <a:off x="180015" y="3880555"/>
            <a:ext cx="9539718" cy="74619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s-CO" sz="3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Caracterización </a:t>
            </a:r>
          </a:p>
          <a:p>
            <a:pPr algn="l"/>
            <a:r>
              <a:rPr lang="es-CO" sz="3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Parque Nacional</a:t>
            </a:r>
          </a:p>
          <a:p>
            <a:pPr algn="l"/>
            <a:endParaRPr lang="es-CO" sz="3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l"/>
            <a:r>
              <a:rPr lang="es-CO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22 de Abril de 2024</a:t>
            </a:r>
            <a:endParaRPr lang="es-CO" sz="3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0273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 descr="Un grupo de personas sentadas alrededor de una mesa&#10;&#10;Descripción generada automáticamente con confianza media">
            <a:extLst>
              <a:ext uri="{FF2B5EF4-FFF2-40B4-BE49-F238E27FC236}">
                <a16:creationId xmlns:a16="http://schemas.microsoft.com/office/drawing/2014/main" id="{EEDF69B4-8498-1344-F487-5F2A1B5ABF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560588"/>
            <a:ext cx="5064411" cy="4941700"/>
          </a:xfrm>
          <a:prstGeom prst="flowChartDelay">
            <a:avLst/>
          </a:prstGeom>
        </p:spPr>
      </p:pic>
      <p:sp>
        <p:nvSpPr>
          <p:cNvPr id="3" name="Título 1">
            <a:extLst>
              <a:ext uri="{FF2B5EF4-FFF2-40B4-BE49-F238E27FC236}">
                <a16:creationId xmlns:a16="http://schemas.microsoft.com/office/drawing/2014/main" id="{11CE6C09-B988-01EE-9735-21C866C032F9}"/>
              </a:ext>
            </a:extLst>
          </p:cNvPr>
          <p:cNvSpPr txBox="1">
            <a:spLocks/>
          </p:cNvSpPr>
          <p:nvPr/>
        </p:nvSpPr>
        <p:spPr>
          <a:xfrm>
            <a:off x="1876445" y="371917"/>
            <a:ext cx="8105619" cy="1064778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r>
              <a:rPr lang="es-CO" sz="4800" dirty="0">
                <a:solidFill>
                  <a:srgbClr val="504F58"/>
                </a:solidFill>
                <a:latin typeface="+mj-lt"/>
              </a:rPr>
              <a:t>Caracterización Parque Nacional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CA64AB24-BFD5-3635-0FB9-2E2E4BF6202F}"/>
              </a:ext>
            </a:extLst>
          </p:cNvPr>
          <p:cNvSpPr txBox="1"/>
          <p:nvPr/>
        </p:nvSpPr>
        <p:spPr>
          <a:xfrm>
            <a:off x="6822790" y="6363789"/>
            <a:ext cx="532476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s-CO"/>
            </a:defPPr>
            <a:lvl1pPr algn="ctr">
              <a:defRPr sz="2000" b="1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pPr algn="r"/>
            <a:r>
              <a:rPr lang="es-MX" sz="1200" b="0" dirty="0">
                <a:sym typeface="Work Sans Light"/>
              </a:rPr>
              <a:t>P. Nacional- Fecha Caracterización: 22 de Abril de 2024</a:t>
            </a:r>
            <a:endParaRPr lang="es-CO" sz="1200" b="0" dirty="0"/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230A307D-8516-A6DD-3F4F-A72CCD5C796D}"/>
              </a:ext>
            </a:extLst>
          </p:cNvPr>
          <p:cNvSpPr txBox="1"/>
          <p:nvPr/>
        </p:nvSpPr>
        <p:spPr>
          <a:xfrm>
            <a:off x="6265432" y="1472881"/>
            <a:ext cx="3461043" cy="1861006"/>
          </a:xfrm>
          <a:custGeom>
            <a:avLst/>
            <a:gdLst>
              <a:gd name="connsiteX0" fmla="*/ 0 w 3461043"/>
              <a:gd name="connsiteY0" fmla="*/ 930503 h 1861006"/>
              <a:gd name="connsiteX1" fmla="*/ 930503 w 3461043"/>
              <a:gd name="connsiteY1" fmla="*/ 0 h 1861006"/>
              <a:gd name="connsiteX2" fmla="*/ 1463849 w 3461043"/>
              <a:gd name="connsiteY2" fmla="*/ 0 h 1861006"/>
              <a:gd name="connsiteX3" fmla="*/ 2029195 w 3461043"/>
              <a:gd name="connsiteY3" fmla="*/ 0 h 1861006"/>
              <a:gd name="connsiteX4" fmla="*/ 2530540 w 3461043"/>
              <a:gd name="connsiteY4" fmla="*/ 0 h 1861006"/>
              <a:gd name="connsiteX5" fmla="*/ 3461043 w 3461043"/>
              <a:gd name="connsiteY5" fmla="*/ 930503 h 1861006"/>
              <a:gd name="connsiteX6" fmla="*/ 3461043 w 3461043"/>
              <a:gd name="connsiteY6" fmla="*/ 930503 h 1861006"/>
              <a:gd name="connsiteX7" fmla="*/ 2530540 w 3461043"/>
              <a:gd name="connsiteY7" fmla="*/ 1861006 h 1861006"/>
              <a:gd name="connsiteX8" fmla="*/ 1997194 w 3461043"/>
              <a:gd name="connsiteY8" fmla="*/ 1861006 h 1861006"/>
              <a:gd name="connsiteX9" fmla="*/ 1479849 w 3461043"/>
              <a:gd name="connsiteY9" fmla="*/ 1861006 h 1861006"/>
              <a:gd name="connsiteX10" fmla="*/ 930503 w 3461043"/>
              <a:gd name="connsiteY10" fmla="*/ 1861006 h 1861006"/>
              <a:gd name="connsiteX11" fmla="*/ 0 w 3461043"/>
              <a:gd name="connsiteY11" fmla="*/ 930503 h 1861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461043" h="1861006" extrusionOk="0">
                <a:moveTo>
                  <a:pt x="0" y="930503"/>
                </a:moveTo>
                <a:cubicBezTo>
                  <a:pt x="-50905" y="505911"/>
                  <a:pt x="369834" y="-19312"/>
                  <a:pt x="930503" y="0"/>
                </a:cubicBezTo>
                <a:cubicBezTo>
                  <a:pt x="1191653" y="-17595"/>
                  <a:pt x="1345757" y="14609"/>
                  <a:pt x="1463849" y="0"/>
                </a:cubicBezTo>
                <a:cubicBezTo>
                  <a:pt x="1581941" y="-14609"/>
                  <a:pt x="1904738" y="-12007"/>
                  <a:pt x="2029195" y="0"/>
                </a:cubicBezTo>
                <a:cubicBezTo>
                  <a:pt x="2153652" y="12007"/>
                  <a:pt x="2333141" y="20214"/>
                  <a:pt x="2530540" y="0"/>
                </a:cubicBezTo>
                <a:cubicBezTo>
                  <a:pt x="3055238" y="126871"/>
                  <a:pt x="3458699" y="394399"/>
                  <a:pt x="3461043" y="930503"/>
                </a:cubicBezTo>
                <a:lnTo>
                  <a:pt x="3461043" y="930503"/>
                </a:lnTo>
                <a:cubicBezTo>
                  <a:pt x="3562731" y="1521723"/>
                  <a:pt x="2992118" y="1835277"/>
                  <a:pt x="2530540" y="1861006"/>
                </a:cubicBezTo>
                <a:cubicBezTo>
                  <a:pt x="2275094" y="1883007"/>
                  <a:pt x="2154910" y="1842906"/>
                  <a:pt x="1997194" y="1861006"/>
                </a:cubicBezTo>
                <a:cubicBezTo>
                  <a:pt x="1839478" y="1879106"/>
                  <a:pt x="1696711" y="1883651"/>
                  <a:pt x="1479849" y="1861006"/>
                </a:cubicBezTo>
                <a:cubicBezTo>
                  <a:pt x="1262987" y="1838361"/>
                  <a:pt x="1180195" y="1872769"/>
                  <a:pt x="930503" y="1861006"/>
                </a:cubicBezTo>
                <a:cubicBezTo>
                  <a:pt x="464500" y="1950317"/>
                  <a:pt x="-24868" y="1451001"/>
                  <a:pt x="0" y="930503"/>
                </a:cubicBezTo>
                <a:close/>
              </a:path>
            </a:pathLst>
          </a:custGeom>
          <a:noFill/>
          <a:ln w="19050">
            <a:noFill/>
            <a:extLst>
              <a:ext uri="{C807C97D-BFC1-408E-A445-0C87EB9F89A2}">
                <ask:lineSketchStyleProps xmlns:ask="http://schemas.microsoft.com/office/drawing/2018/sketchyshapes" sd="981765707">
                  <a:prstGeom prst="roundRect">
                    <a:avLst>
                      <a:gd name="adj" fmla="val 50000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algn="ctr"/>
            <a:r>
              <a:rPr lang="es-MX" sz="8000" b="1" dirty="0">
                <a:solidFill>
                  <a:srgbClr val="FFC000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  <a:sym typeface="Work Sans Light"/>
              </a:rPr>
              <a:t>779</a:t>
            </a:r>
            <a:endParaRPr lang="es-CO" sz="8000" dirty="0">
              <a:solidFill>
                <a:srgbClr val="FFC000"/>
              </a:solidFill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  <a:latin typeface="+mj-lt"/>
            </a:endParaRP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1A90DCEC-4E0F-6915-9F76-BB1F824C7042}"/>
              </a:ext>
            </a:extLst>
          </p:cNvPr>
          <p:cNvSpPr txBox="1"/>
          <p:nvPr/>
        </p:nvSpPr>
        <p:spPr>
          <a:xfrm>
            <a:off x="6994711" y="2948213"/>
            <a:ext cx="3496149" cy="408623"/>
          </a:xfrm>
          <a:prstGeom prst="roundRect">
            <a:avLst/>
          </a:prstGeom>
          <a:solidFill>
            <a:srgbClr val="504F58"/>
          </a:solidFill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chemeClr val="bg1"/>
                </a:solidFill>
                <a:latin typeface="+mj-lt"/>
                <a:sym typeface="Work Sans Light"/>
              </a:rPr>
              <a:t>Personas Caracterizadas</a:t>
            </a:r>
            <a:endParaRPr lang="es-CO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20" name="Imagen 19">
            <a:extLst>
              <a:ext uri="{FF2B5EF4-FFF2-40B4-BE49-F238E27FC236}">
                <a16:creationId xmlns:a16="http://schemas.microsoft.com/office/drawing/2014/main" id="{62D0133A-D752-0ED3-F739-EEC5ED7B2F01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encilSketch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194353" y="4191327"/>
            <a:ext cx="1064243" cy="1064243"/>
          </a:xfrm>
          <a:prstGeom prst="rect">
            <a:avLst/>
          </a:prstGeom>
        </p:spPr>
      </p:pic>
      <p:sp>
        <p:nvSpPr>
          <p:cNvPr id="22" name="CuadroTexto 21">
            <a:extLst>
              <a:ext uri="{FF2B5EF4-FFF2-40B4-BE49-F238E27FC236}">
                <a16:creationId xmlns:a16="http://schemas.microsoft.com/office/drawing/2014/main" id="{346644B8-7B06-C57E-A787-6DF0F4E3149A}"/>
              </a:ext>
            </a:extLst>
          </p:cNvPr>
          <p:cNvSpPr txBox="1"/>
          <p:nvPr/>
        </p:nvSpPr>
        <p:spPr>
          <a:xfrm>
            <a:off x="6994710" y="5342201"/>
            <a:ext cx="3496149" cy="408623"/>
          </a:xfrm>
          <a:prstGeom prst="roundRect">
            <a:avLst/>
          </a:prstGeom>
          <a:solidFill>
            <a:srgbClr val="504F58"/>
          </a:solidFill>
        </p:spPr>
        <p:txBody>
          <a:bodyPr wrap="square">
            <a:spAutoFit/>
          </a:bodyPr>
          <a:lstStyle>
            <a:defPPr>
              <a:defRPr lang="es-CO"/>
            </a:defPPr>
            <a:lvl1pPr algn="ctr">
              <a:defRPr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s-MX" dirty="0">
                <a:sym typeface="Work Sans Light"/>
              </a:rPr>
              <a:t>Hogares Caracterizados</a:t>
            </a:r>
            <a:endParaRPr lang="es-CO" dirty="0"/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4172D27C-6C1F-BBB7-D9BA-974A6FB84DB7}"/>
              </a:ext>
            </a:extLst>
          </p:cNvPr>
          <p:cNvSpPr txBox="1"/>
          <p:nvPr/>
        </p:nvSpPr>
        <p:spPr>
          <a:xfrm>
            <a:off x="6711295" y="4027779"/>
            <a:ext cx="2569315" cy="1464231"/>
          </a:xfrm>
          <a:custGeom>
            <a:avLst/>
            <a:gdLst>
              <a:gd name="connsiteX0" fmla="*/ 0 w 2569315"/>
              <a:gd name="connsiteY0" fmla="*/ 244043 h 1464231"/>
              <a:gd name="connsiteX1" fmla="*/ 244043 w 2569315"/>
              <a:gd name="connsiteY1" fmla="*/ 0 h 1464231"/>
              <a:gd name="connsiteX2" fmla="*/ 937786 w 2569315"/>
              <a:gd name="connsiteY2" fmla="*/ 0 h 1464231"/>
              <a:gd name="connsiteX3" fmla="*/ 1589904 w 2569315"/>
              <a:gd name="connsiteY3" fmla="*/ 0 h 1464231"/>
              <a:gd name="connsiteX4" fmla="*/ 2325272 w 2569315"/>
              <a:gd name="connsiteY4" fmla="*/ 0 h 1464231"/>
              <a:gd name="connsiteX5" fmla="*/ 2569315 w 2569315"/>
              <a:gd name="connsiteY5" fmla="*/ 244043 h 1464231"/>
              <a:gd name="connsiteX6" fmla="*/ 2569315 w 2569315"/>
              <a:gd name="connsiteY6" fmla="*/ 702831 h 1464231"/>
              <a:gd name="connsiteX7" fmla="*/ 2569315 w 2569315"/>
              <a:gd name="connsiteY7" fmla="*/ 1220188 h 1464231"/>
              <a:gd name="connsiteX8" fmla="*/ 2325272 w 2569315"/>
              <a:gd name="connsiteY8" fmla="*/ 1464231 h 1464231"/>
              <a:gd name="connsiteX9" fmla="*/ 1693966 w 2569315"/>
              <a:gd name="connsiteY9" fmla="*/ 1464231 h 1464231"/>
              <a:gd name="connsiteX10" fmla="*/ 1041847 w 2569315"/>
              <a:gd name="connsiteY10" fmla="*/ 1464231 h 1464231"/>
              <a:gd name="connsiteX11" fmla="*/ 244043 w 2569315"/>
              <a:gd name="connsiteY11" fmla="*/ 1464231 h 1464231"/>
              <a:gd name="connsiteX12" fmla="*/ 0 w 2569315"/>
              <a:gd name="connsiteY12" fmla="*/ 1220188 h 1464231"/>
              <a:gd name="connsiteX13" fmla="*/ 0 w 2569315"/>
              <a:gd name="connsiteY13" fmla="*/ 732116 h 1464231"/>
              <a:gd name="connsiteX14" fmla="*/ 0 w 2569315"/>
              <a:gd name="connsiteY14" fmla="*/ 244043 h 14642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69315" h="1464231" extrusionOk="0">
                <a:moveTo>
                  <a:pt x="0" y="244043"/>
                </a:moveTo>
                <a:cubicBezTo>
                  <a:pt x="-11872" y="117092"/>
                  <a:pt x="105804" y="22130"/>
                  <a:pt x="244043" y="0"/>
                </a:cubicBezTo>
                <a:cubicBezTo>
                  <a:pt x="439834" y="-27480"/>
                  <a:pt x="653740" y="-32364"/>
                  <a:pt x="937786" y="0"/>
                </a:cubicBezTo>
                <a:cubicBezTo>
                  <a:pt x="1221832" y="32364"/>
                  <a:pt x="1352633" y="24627"/>
                  <a:pt x="1589904" y="0"/>
                </a:cubicBezTo>
                <a:cubicBezTo>
                  <a:pt x="1827175" y="-24627"/>
                  <a:pt x="1992104" y="-21079"/>
                  <a:pt x="2325272" y="0"/>
                </a:cubicBezTo>
                <a:cubicBezTo>
                  <a:pt x="2435241" y="14534"/>
                  <a:pt x="2553968" y="90876"/>
                  <a:pt x="2569315" y="244043"/>
                </a:cubicBezTo>
                <a:cubicBezTo>
                  <a:pt x="2556900" y="336636"/>
                  <a:pt x="2573770" y="546694"/>
                  <a:pt x="2569315" y="702831"/>
                </a:cubicBezTo>
                <a:cubicBezTo>
                  <a:pt x="2564860" y="858968"/>
                  <a:pt x="2591087" y="1061442"/>
                  <a:pt x="2569315" y="1220188"/>
                </a:cubicBezTo>
                <a:cubicBezTo>
                  <a:pt x="2578399" y="1345400"/>
                  <a:pt x="2470673" y="1465723"/>
                  <a:pt x="2325272" y="1464231"/>
                </a:cubicBezTo>
                <a:cubicBezTo>
                  <a:pt x="2102464" y="1434009"/>
                  <a:pt x="1966825" y="1477459"/>
                  <a:pt x="1693966" y="1464231"/>
                </a:cubicBezTo>
                <a:cubicBezTo>
                  <a:pt x="1421107" y="1451003"/>
                  <a:pt x="1222268" y="1479614"/>
                  <a:pt x="1041847" y="1464231"/>
                </a:cubicBezTo>
                <a:cubicBezTo>
                  <a:pt x="861426" y="1448848"/>
                  <a:pt x="590449" y="1461698"/>
                  <a:pt x="244043" y="1464231"/>
                </a:cubicBezTo>
                <a:cubicBezTo>
                  <a:pt x="101248" y="1478069"/>
                  <a:pt x="-11601" y="1351255"/>
                  <a:pt x="0" y="1220188"/>
                </a:cubicBezTo>
                <a:cubicBezTo>
                  <a:pt x="18204" y="1095424"/>
                  <a:pt x="21179" y="857202"/>
                  <a:pt x="0" y="732116"/>
                </a:cubicBezTo>
                <a:cubicBezTo>
                  <a:pt x="-21179" y="607030"/>
                  <a:pt x="4230" y="432499"/>
                  <a:pt x="0" y="244043"/>
                </a:cubicBezTo>
                <a:close/>
              </a:path>
            </a:pathLst>
          </a:custGeom>
          <a:noFill/>
          <a:ln w="19050">
            <a:noFill/>
            <a:extLst>
              <a:ext uri="{C807C97D-BFC1-408E-A445-0C87EB9F89A2}">
                <ask:lineSketchStyleProps xmlns:ask="http://schemas.microsoft.com/office/drawing/2018/sketchyshapes" sd="2981993050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>
            <a:defPPr>
              <a:defRPr lang="es-CO"/>
            </a:defPPr>
            <a:lvl1pPr algn="ctr">
              <a:defRPr sz="8000" b="1">
                <a:solidFill>
                  <a:srgbClr val="FFC000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</a:defRPr>
            </a:lvl1pPr>
          </a:lstStyle>
          <a:p>
            <a:r>
              <a:rPr lang="es-MX" dirty="0">
                <a:sym typeface="Work Sans Light"/>
              </a:rPr>
              <a:t>296</a:t>
            </a:r>
            <a:endParaRPr lang="es-CO" dirty="0"/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D5FA5D6C-2AAC-25A5-1654-D9F1D2AC471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PencilSketch/>
                    </a14:imgEffect>
                  </a14:imgLayer>
                </a14:imgProps>
              </a:ext>
            </a:extLst>
          </a:blip>
          <a:srcRect b="23793"/>
          <a:stretch/>
        </p:blipFill>
        <p:spPr>
          <a:xfrm>
            <a:off x="9047669" y="1864229"/>
            <a:ext cx="1357613" cy="1018275"/>
          </a:xfrm>
          <a:prstGeom prst="rect">
            <a:avLst/>
          </a:prstGeom>
        </p:spPr>
      </p:pic>
      <p:sp>
        <p:nvSpPr>
          <p:cNvPr id="5" name="Diagrama de flujo: retraso 4">
            <a:extLst>
              <a:ext uri="{FF2B5EF4-FFF2-40B4-BE49-F238E27FC236}">
                <a16:creationId xmlns:a16="http://schemas.microsoft.com/office/drawing/2014/main" id="{0F187204-EC84-CAAE-669A-84715EFF80B4}"/>
              </a:ext>
            </a:extLst>
          </p:cNvPr>
          <p:cNvSpPr/>
          <p:nvPr/>
        </p:nvSpPr>
        <p:spPr>
          <a:xfrm>
            <a:off x="278832" y="1560588"/>
            <a:ext cx="5090379" cy="4925495"/>
          </a:xfrm>
          <a:prstGeom prst="flowChartDelay">
            <a:avLst/>
          </a:prstGeom>
          <a:gradFill flip="none" rotWithShape="1">
            <a:gsLst>
              <a:gs pos="0">
                <a:schemeClr val="accent4">
                  <a:satMod val="103000"/>
                  <a:lumMod val="102000"/>
                  <a:tint val="94000"/>
                  <a:alpha val="70000"/>
                </a:schemeClr>
              </a:gs>
              <a:gs pos="58000">
                <a:schemeClr val="accent4">
                  <a:satMod val="110000"/>
                  <a:lumMod val="100000"/>
                  <a:shade val="100000"/>
                  <a:alpha val="0"/>
                </a:schemeClr>
              </a:gs>
              <a:gs pos="100000">
                <a:schemeClr val="accent4">
                  <a:lumMod val="99000"/>
                  <a:satMod val="120000"/>
                  <a:shade val="78000"/>
                  <a:alpha val="59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FFCCF36A-86A8-22F3-C42E-D89529B7F009}"/>
              </a:ext>
            </a:extLst>
          </p:cNvPr>
          <p:cNvSpPr txBox="1"/>
          <p:nvPr/>
        </p:nvSpPr>
        <p:spPr>
          <a:xfrm>
            <a:off x="11770658" y="6669451"/>
            <a:ext cx="430307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s-CO" sz="800" b="1" dirty="0">
                <a:solidFill>
                  <a:schemeClr val="bg1">
                    <a:lumMod val="50000"/>
                  </a:schemeClr>
                </a:solidFill>
              </a:rPr>
              <a:t>SRNI</a:t>
            </a:r>
            <a:endParaRPr lang="es-CO" b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05235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: esquinas redondeadas 7">
            <a:extLst>
              <a:ext uri="{FF2B5EF4-FFF2-40B4-BE49-F238E27FC236}">
                <a16:creationId xmlns:a16="http://schemas.microsoft.com/office/drawing/2014/main" id="{94A7403A-2210-980A-DECE-D2D16C66C562}"/>
              </a:ext>
            </a:extLst>
          </p:cNvPr>
          <p:cNvSpPr/>
          <p:nvPr/>
        </p:nvSpPr>
        <p:spPr>
          <a:xfrm>
            <a:off x="1084136" y="1444522"/>
            <a:ext cx="2901244" cy="1337536"/>
          </a:xfrm>
          <a:prstGeom prst="roundRect">
            <a:avLst/>
          </a:prstGeom>
          <a:ln>
            <a:solidFill>
              <a:srgbClr val="888888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11CE6C09-B988-01EE-9735-21C866C032F9}"/>
              </a:ext>
            </a:extLst>
          </p:cNvPr>
          <p:cNvSpPr txBox="1">
            <a:spLocks/>
          </p:cNvSpPr>
          <p:nvPr/>
        </p:nvSpPr>
        <p:spPr>
          <a:xfrm>
            <a:off x="2030437" y="52531"/>
            <a:ext cx="8131126" cy="10182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r>
              <a:rPr lang="es-CO" sz="4800" dirty="0">
                <a:solidFill>
                  <a:srgbClr val="504F58"/>
                </a:solidFill>
                <a:latin typeface="+mj-lt"/>
              </a:rPr>
              <a:t>Cifras Generales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121E8E32-DB7C-5A77-9EB8-5F0A5D8AE2C3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959338" y="1761937"/>
            <a:ext cx="816665" cy="816665"/>
          </a:xfrm>
          <a:prstGeom prst="rect">
            <a:avLst/>
          </a:prstGeo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D6D2DCB2-8908-17AE-1633-4D1A4E3ABD49}"/>
              </a:ext>
            </a:extLst>
          </p:cNvPr>
          <p:cNvSpPr txBox="1"/>
          <p:nvPr/>
        </p:nvSpPr>
        <p:spPr>
          <a:xfrm>
            <a:off x="1538858" y="1274262"/>
            <a:ext cx="1991800" cy="340519"/>
          </a:xfrm>
          <a:prstGeom prst="roundRect">
            <a:avLst/>
          </a:prstGeom>
          <a:solidFill>
            <a:schemeClr val="accent4"/>
          </a:solidFill>
        </p:spPr>
        <p:txBody>
          <a:bodyPr wrap="square">
            <a:spAutoFit/>
          </a:bodyPr>
          <a:lstStyle/>
          <a:p>
            <a:pPr algn="ctr"/>
            <a:r>
              <a:rPr lang="es-MX" sz="1400" b="1" dirty="0">
                <a:solidFill>
                  <a:srgbClr val="504F58"/>
                </a:solidFill>
                <a:latin typeface="+mj-lt"/>
                <a:sym typeface="Work Sans Light"/>
              </a:rPr>
              <a:t>MUJERES</a:t>
            </a:r>
            <a:endParaRPr lang="es-CO" sz="1400" b="1" dirty="0">
              <a:solidFill>
                <a:srgbClr val="504F58"/>
              </a:solidFill>
              <a:latin typeface="+mj-lt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CFB65566-5E8F-B76E-F149-C25063EB20D8}"/>
              </a:ext>
            </a:extLst>
          </p:cNvPr>
          <p:cNvSpPr txBox="1"/>
          <p:nvPr/>
        </p:nvSpPr>
        <p:spPr>
          <a:xfrm>
            <a:off x="1044649" y="1292695"/>
            <a:ext cx="2077525" cy="1558052"/>
          </a:xfrm>
          <a:custGeom>
            <a:avLst/>
            <a:gdLst>
              <a:gd name="connsiteX0" fmla="*/ 0 w 2077525"/>
              <a:gd name="connsiteY0" fmla="*/ 779026 h 1558052"/>
              <a:gd name="connsiteX1" fmla="*/ 779026 w 2077525"/>
              <a:gd name="connsiteY1" fmla="*/ 0 h 1558052"/>
              <a:gd name="connsiteX2" fmla="*/ 1298499 w 2077525"/>
              <a:gd name="connsiteY2" fmla="*/ 0 h 1558052"/>
              <a:gd name="connsiteX3" fmla="*/ 2077525 w 2077525"/>
              <a:gd name="connsiteY3" fmla="*/ 779026 h 1558052"/>
              <a:gd name="connsiteX4" fmla="*/ 2077525 w 2077525"/>
              <a:gd name="connsiteY4" fmla="*/ 779026 h 1558052"/>
              <a:gd name="connsiteX5" fmla="*/ 1298499 w 2077525"/>
              <a:gd name="connsiteY5" fmla="*/ 1558052 h 1558052"/>
              <a:gd name="connsiteX6" fmla="*/ 779026 w 2077525"/>
              <a:gd name="connsiteY6" fmla="*/ 1558052 h 1558052"/>
              <a:gd name="connsiteX7" fmla="*/ 0 w 2077525"/>
              <a:gd name="connsiteY7" fmla="*/ 779026 h 1558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77525" h="1558052" extrusionOk="0">
                <a:moveTo>
                  <a:pt x="0" y="779026"/>
                </a:moveTo>
                <a:cubicBezTo>
                  <a:pt x="-16750" y="378169"/>
                  <a:pt x="274654" y="-30611"/>
                  <a:pt x="779026" y="0"/>
                </a:cubicBezTo>
                <a:cubicBezTo>
                  <a:pt x="998112" y="19522"/>
                  <a:pt x="1165569" y="24136"/>
                  <a:pt x="1298499" y="0"/>
                </a:cubicBezTo>
                <a:cubicBezTo>
                  <a:pt x="1729006" y="-30281"/>
                  <a:pt x="2042855" y="323856"/>
                  <a:pt x="2077525" y="779026"/>
                </a:cubicBezTo>
                <a:lnTo>
                  <a:pt x="2077525" y="779026"/>
                </a:lnTo>
                <a:cubicBezTo>
                  <a:pt x="2027879" y="1275294"/>
                  <a:pt x="1731547" y="1591005"/>
                  <a:pt x="1298499" y="1558052"/>
                </a:cubicBezTo>
                <a:cubicBezTo>
                  <a:pt x="1159113" y="1578209"/>
                  <a:pt x="1030694" y="1579504"/>
                  <a:pt x="779026" y="1558052"/>
                </a:cubicBezTo>
                <a:cubicBezTo>
                  <a:pt x="253755" y="1556010"/>
                  <a:pt x="21428" y="1212377"/>
                  <a:pt x="0" y="779026"/>
                </a:cubicBezTo>
                <a:close/>
              </a:path>
            </a:pathLst>
          </a:custGeom>
          <a:noFill/>
          <a:ln w="19050">
            <a:noFill/>
            <a:extLst>
              <a:ext uri="{C807C97D-BFC1-408E-A445-0C87EB9F89A2}">
                <ask:lineSketchStyleProps xmlns:ask="http://schemas.microsoft.com/office/drawing/2018/sketchyshapes" sd="981765707">
                  <a:prstGeom prst="roundRect">
                    <a:avLst>
                      <a:gd name="adj" fmla="val 50000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algn="ctr"/>
            <a:r>
              <a:rPr lang="es-MX" sz="6600" b="1" i="1" dirty="0">
                <a:solidFill>
                  <a:srgbClr val="FFC000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  <a:sym typeface="Work Sans Light"/>
              </a:rPr>
              <a:t>420</a:t>
            </a:r>
            <a:endParaRPr lang="es-CO" sz="6600" i="1" dirty="0">
              <a:solidFill>
                <a:srgbClr val="FFC000"/>
              </a:solidFill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  <a:latin typeface="+mj-lt"/>
            </a:endParaRPr>
          </a:p>
        </p:txBody>
      </p:sp>
      <p:sp>
        <p:nvSpPr>
          <p:cNvPr id="17" name="Rectángulo: esquinas redondeadas 16">
            <a:extLst>
              <a:ext uri="{FF2B5EF4-FFF2-40B4-BE49-F238E27FC236}">
                <a16:creationId xmlns:a16="http://schemas.microsoft.com/office/drawing/2014/main" id="{BC6B1F13-0CB6-E245-AC6A-D0701F629BD1}"/>
              </a:ext>
            </a:extLst>
          </p:cNvPr>
          <p:cNvSpPr/>
          <p:nvPr/>
        </p:nvSpPr>
        <p:spPr>
          <a:xfrm>
            <a:off x="4312678" y="1455014"/>
            <a:ext cx="2901244" cy="1337536"/>
          </a:xfrm>
          <a:prstGeom prst="roundRect">
            <a:avLst/>
          </a:prstGeom>
          <a:ln>
            <a:solidFill>
              <a:srgbClr val="888888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18" name="Imagen 17">
            <a:extLst>
              <a:ext uri="{FF2B5EF4-FFF2-40B4-BE49-F238E27FC236}">
                <a16:creationId xmlns:a16="http://schemas.microsoft.com/office/drawing/2014/main" id="{BCCE5D2B-A5C9-7393-23E8-91D38BBBB4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87880" y="1772429"/>
            <a:ext cx="816665" cy="816665"/>
          </a:xfrm>
          <a:prstGeom prst="rect">
            <a:avLst/>
          </a:prstGeom>
        </p:spPr>
      </p:pic>
      <p:sp>
        <p:nvSpPr>
          <p:cNvPr id="20" name="CuadroTexto 19">
            <a:extLst>
              <a:ext uri="{FF2B5EF4-FFF2-40B4-BE49-F238E27FC236}">
                <a16:creationId xmlns:a16="http://schemas.microsoft.com/office/drawing/2014/main" id="{7372764B-EEEE-EEB3-C6EE-9075040D7D3F}"/>
              </a:ext>
            </a:extLst>
          </p:cNvPr>
          <p:cNvSpPr txBox="1"/>
          <p:nvPr/>
        </p:nvSpPr>
        <p:spPr>
          <a:xfrm>
            <a:off x="4767400" y="1284754"/>
            <a:ext cx="1991800" cy="340519"/>
          </a:xfrm>
          <a:prstGeom prst="roundRect">
            <a:avLst/>
          </a:prstGeom>
          <a:solidFill>
            <a:schemeClr val="accent4"/>
          </a:solidFill>
        </p:spPr>
        <p:txBody>
          <a:bodyPr wrap="square">
            <a:spAutoFit/>
          </a:bodyPr>
          <a:lstStyle/>
          <a:p>
            <a:pPr algn="ctr"/>
            <a:r>
              <a:rPr lang="es-MX" sz="1400" b="1" dirty="0">
                <a:solidFill>
                  <a:srgbClr val="504F58"/>
                </a:solidFill>
                <a:latin typeface="+mj-lt"/>
                <a:sym typeface="Work Sans Light"/>
              </a:rPr>
              <a:t>HOMBRES</a:t>
            </a:r>
            <a:endParaRPr lang="es-CO" sz="1400" b="1" dirty="0">
              <a:solidFill>
                <a:srgbClr val="504F58"/>
              </a:solidFill>
              <a:latin typeface="+mj-lt"/>
            </a:endParaRP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4135CDA2-878E-C1D0-6AFB-EC860C624C34}"/>
              </a:ext>
            </a:extLst>
          </p:cNvPr>
          <p:cNvSpPr txBox="1"/>
          <p:nvPr/>
        </p:nvSpPr>
        <p:spPr>
          <a:xfrm>
            <a:off x="4211517" y="1401735"/>
            <a:ext cx="2077525" cy="1558052"/>
          </a:xfrm>
          <a:custGeom>
            <a:avLst/>
            <a:gdLst>
              <a:gd name="connsiteX0" fmla="*/ 0 w 2077525"/>
              <a:gd name="connsiteY0" fmla="*/ 779026 h 1558052"/>
              <a:gd name="connsiteX1" fmla="*/ 779026 w 2077525"/>
              <a:gd name="connsiteY1" fmla="*/ 0 h 1558052"/>
              <a:gd name="connsiteX2" fmla="*/ 1298499 w 2077525"/>
              <a:gd name="connsiteY2" fmla="*/ 0 h 1558052"/>
              <a:gd name="connsiteX3" fmla="*/ 2077525 w 2077525"/>
              <a:gd name="connsiteY3" fmla="*/ 779026 h 1558052"/>
              <a:gd name="connsiteX4" fmla="*/ 2077525 w 2077525"/>
              <a:gd name="connsiteY4" fmla="*/ 779026 h 1558052"/>
              <a:gd name="connsiteX5" fmla="*/ 1298499 w 2077525"/>
              <a:gd name="connsiteY5" fmla="*/ 1558052 h 1558052"/>
              <a:gd name="connsiteX6" fmla="*/ 779026 w 2077525"/>
              <a:gd name="connsiteY6" fmla="*/ 1558052 h 1558052"/>
              <a:gd name="connsiteX7" fmla="*/ 0 w 2077525"/>
              <a:gd name="connsiteY7" fmla="*/ 779026 h 1558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77525" h="1558052" extrusionOk="0">
                <a:moveTo>
                  <a:pt x="0" y="779026"/>
                </a:moveTo>
                <a:cubicBezTo>
                  <a:pt x="-16750" y="378169"/>
                  <a:pt x="274654" y="-30611"/>
                  <a:pt x="779026" y="0"/>
                </a:cubicBezTo>
                <a:cubicBezTo>
                  <a:pt x="998112" y="19522"/>
                  <a:pt x="1165569" y="24136"/>
                  <a:pt x="1298499" y="0"/>
                </a:cubicBezTo>
                <a:cubicBezTo>
                  <a:pt x="1729006" y="-30281"/>
                  <a:pt x="2042855" y="323856"/>
                  <a:pt x="2077525" y="779026"/>
                </a:cubicBezTo>
                <a:lnTo>
                  <a:pt x="2077525" y="779026"/>
                </a:lnTo>
                <a:cubicBezTo>
                  <a:pt x="2027879" y="1275294"/>
                  <a:pt x="1731547" y="1591005"/>
                  <a:pt x="1298499" y="1558052"/>
                </a:cubicBezTo>
                <a:cubicBezTo>
                  <a:pt x="1159113" y="1578209"/>
                  <a:pt x="1030694" y="1579504"/>
                  <a:pt x="779026" y="1558052"/>
                </a:cubicBezTo>
                <a:cubicBezTo>
                  <a:pt x="253755" y="1556010"/>
                  <a:pt x="21428" y="1212377"/>
                  <a:pt x="0" y="779026"/>
                </a:cubicBezTo>
                <a:close/>
              </a:path>
            </a:pathLst>
          </a:custGeom>
          <a:noFill/>
          <a:ln w="19050">
            <a:noFill/>
            <a:extLst>
              <a:ext uri="{C807C97D-BFC1-408E-A445-0C87EB9F89A2}">
                <ask:lineSketchStyleProps xmlns:ask="http://schemas.microsoft.com/office/drawing/2018/sketchyshapes" sd="981765707">
                  <a:prstGeom prst="roundRect">
                    <a:avLst>
                      <a:gd name="adj" fmla="val 50000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algn="ctr"/>
            <a:r>
              <a:rPr lang="es-MX" sz="6600" b="1" i="1" dirty="0">
                <a:solidFill>
                  <a:srgbClr val="FFC000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  <a:sym typeface="Work Sans Light"/>
              </a:rPr>
              <a:t>357</a:t>
            </a:r>
            <a:endParaRPr lang="es-CO" sz="6600" i="1" dirty="0">
              <a:solidFill>
                <a:srgbClr val="FFC000"/>
              </a:solidFill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  <a:latin typeface="+mj-lt"/>
            </a:endParaRPr>
          </a:p>
        </p:txBody>
      </p:sp>
      <p:pic>
        <p:nvPicPr>
          <p:cNvPr id="32" name="Imagen 31">
            <a:extLst>
              <a:ext uri="{FF2B5EF4-FFF2-40B4-BE49-F238E27FC236}">
                <a16:creationId xmlns:a16="http://schemas.microsoft.com/office/drawing/2014/main" id="{E8F3FE41-A6C1-B503-8B96-D4E20D9D629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lum bright="70000" contrast="-70000"/>
          </a:blip>
          <a:srcRect l="1" r="7076" b="19579"/>
          <a:stretch/>
        </p:blipFill>
        <p:spPr>
          <a:xfrm>
            <a:off x="7065454" y="6071325"/>
            <a:ext cx="640963" cy="554725"/>
          </a:xfrm>
          <a:prstGeom prst="rect">
            <a:avLst/>
          </a:prstGeom>
        </p:spPr>
      </p:pic>
      <p:pic>
        <p:nvPicPr>
          <p:cNvPr id="42" name="Imagen 41">
            <a:extLst>
              <a:ext uri="{FF2B5EF4-FFF2-40B4-BE49-F238E27FC236}">
                <a16:creationId xmlns:a16="http://schemas.microsoft.com/office/drawing/2014/main" id="{E23A9082-84A6-BC1C-A5F9-89442BB3EF0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lum bright="70000" contrast="-70000"/>
          </a:blip>
          <a:srcRect l="11524" r="12286" b="14910"/>
          <a:stretch/>
        </p:blipFill>
        <p:spPr>
          <a:xfrm>
            <a:off x="8758195" y="5165333"/>
            <a:ext cx="496711" cy="554725"/>
          </a:xfrm>
          <a:prstGeom prst="rect">
            <a:avLst/>
          </a:prstGeom>
        </p:spPr>
      </p:pic>
      <p:sp>
        <p:nvSpPr>
          <p:cNvPr id="43" name="CuadroTexto 42">
            <a:extLst>
              <a:ext uri="{FF2B5EF4-FFF2-40B4-BE49-F238E27FC236}">
                <a16:creationId xmlns:a16="http://schemas.microsoft.com/office/drawing/2014/main" id="{4E996400-1D4B-E0CF-0FC0-A274CAD1AD49}"/>
              </a:ext>
            </a:extLst>
          </p:cNvPr>
          <p:cNvSpPr txBox="1"/>
          <p:nvPr/>
        </p:nvSpPr>
        <p:spPr>
          <a:xfrm>
            <a:off x="9052322" y="3680903"/>
            <a:ext cx="3461043" cy="1687890"/>
          </a:xfrm>
          <a:custGeom>
            <a:avLst/>
            <a:gdLst>
              <a:gd name="connsiteX0" fmla="*/ 0 w 3461043"/>
              <a:gd name="connsiteY0" fmla="*/ 843945 h 1687890"/>
              <a:gd name="connsiteX1" fmla="*/ 843945 w 3461043"/>
              <a:gd name="connsiteY1" fmla="*/ 0 h 1687890"/>
              <a:gd name="connsiteX2" fmla="*/ 1434996 w 3461043"/>
              <a:gd name="connsiteY2" fmla="*/ 0 h 1687890"/>
              <a:gd name="connsiteX3" fmla="*/ 2061510 w 3461043"/>
              <a:gd name="connsiteY3" fmla="*/ 0 h 1687890"/>
              <a:gd name="connsiteX4" fmla="*/ 2617098 w 3461043"/>
              <a:gd name="connsiteY4" fmla="*/ 0 h 1687890"/>
              <a:gd name="connsiteX5" fmla="*/ 3461043 w 3461043"/>
              <a:gd name="connsiteY5" fmla="*/ 843945 h 1687890"/>
              <a:gd name="connsiteX6" fmla="*/ 3461043 w 3461043"/>
              <a:gd name="connsiteY6" fmla="*/ 843945 h 1687890"/>
              <a:gd name="connsiteX7" fmla="*/ 2617098 w 3461043"/>
              <a:gd name="connsiteY7" fmla="*/ 1687890 h 1687890"/>
              <a:gd name="connsiteX8" fmla="*/ 2026047 w 3461043"/>
              <a:gd name="connsiteY8" fmla="*/ 1687890 h 1687890"/>
              <a:gd name="connsiteX9" fmla="*/ 1452728 w 3461043"/>
              <a:gd name="connsiteY9" fmla="*/ 1687890 h 1687890"/>
              <a:gd name="connsiteX10" fmla="*/ 843945 w 3461043"/>
              <a:gd name="connsiteY10" fmla="*/ 1687890 h 1687890"/>
              <a:gd name="connsiteX11" fmla="*/ 0 w 3461043"/>
              <a:gd name="connsiteY11" fmla="*/ 843945 h 1687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461043" h="1687890" extrusionOk="0">
                <a:moveTo>
                  <a:pt x="0" y="843945"/>
                </a:moveTo>
                <a:cubicBezTo>
                  <a:pt x="-57541" y="478799"/>
                  <a:pt x="272816" y="-43372"/>
                  <a:pt x="843945" y="0"/>
                </a:cubicBezTo>
                <a:cubicBezTo>
                  <a:pt x="1093739" y="26043"/>
                  <a:pt x="1169198" y="-8620"/>
                  <a:pt x="1434996" y="0"/>
                </a:cubicBezTo>
                <a:cubicBezTo>
                  <a:pt x="1700794" y="8620"/>
                  <a:pt x="1769614" y="16356"/>
                  <a:pt x="2061510" y="0"/>
                </a:cubicBezTo>
                <a:cubicBezTo>
                  <a:pt x="2353406" y="-16356"/>
                  <a:pt x="2453625" y="5478"/>
                  <a:pt x="2617098" y="0"/>
                </a:cubicBezTo>
                <a:cubicBezTo>
                  <a:pt x="3090909" y="90649"/>
                  <a:pt x="3448868" y="262550"/>
                  <a:pt x="3461043" y="843945"/>
                </a:cubicBezTo>
                <a:lnTo>
                  <a:pt x="3461043" y="843945"/>
                </a:lnTo>
                <a:cubicBezTo>
                  <a:pt x="3507004" y="1344989"/>
                  <a:pt x="3021620" y="1657612"/>
                  <a:pt x="2617098" y="1687890"/>
                </a:cubicBezTo>
                <a:cubicBezTo>
                  <a:pt x="2386701" y="1672487"/>
                  <a:pt x="2153564" y="1660151"/>
                  <a:pt x="2026047" y="1687890"/>
                </a:cubicBezTo>
                <a:cubicBezTo>
                  <a:pt x="1898530" y="1715629"/>
                  <a:pt x="1610235" y="1664995"/>
                  <a:pt x="1452728" y="1687890"/>
                </a:cubicBezTo>
                <a:cubicBezTo>
                  <a:pt x="1295221" y="1710785"/>
                  <a:pt x="1075462" y="1704089"/>
                  <a:pt x="843945" y="1687890"/>
                </a:cubicBezTo>
                <a:cubicBezTo>
                  <a:pt x="391373" y="1713110"/>
                  <a:pt x="-56935" y="1325141"/>
                  <a:pt x="0" y="843945"/>
                </a:cubicBezTo>
                <a:close/>
              </a:path>
            </a:pathLst>
          </a:custGeom>
          <a:noFill/>
          <a:ln w="19050">
            <a:noFill/>
            <a:extLst>
              <a:ext uri="{C807C97D-BFC1-408E-A445-0C87EB9F89A2}">
                <ask:lineSketchStyleProps xmlns:ask="http://schemas.microsoft.com/office/drawing/2018/sketchyshapes" sd="981765707">
                  <a:prstGeom prst="roundRect">
                    <a:avLst>
                      <a:gd name="adj" fmla="val 50000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s-MX" sz="7200" b="1" dirty="0">
                <a:solidFill>
                  <a:srgbClr val="504F58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  <a:sym typeface="Work Sans Light"/>
              </a:rPr>
              <a:t>57%</a:t>
            </a:r>
            <a:endParaRPr lang="es-CO" sz="7200" dirty="0">
              <a:solidFill>
                <a:srgbClr val="504F58"/>
              </a:solidFill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  <a:latin typeface="+mj-lt"/>
            </a:endParaRPr>
          </a:p>
        </p:txBody>
      </p:sp>
      <p:sp>
        <p:nvSpPr>
          <p:cNvPr id="44" name="Rectángulo: esquinas redondeadas 43">
            <a:extLst>
              <a:ext uri="{FF2B5EF4-FFF2-40B4-BE49-F238E27FC236}">
                <a16:creationId xmlns:a16="http://schemas.microsoft.com/office/drawing/2014/main" id="{00651361-CF25-FB07-4950-402A9EBE60D9}"/>
              </a:ext>
            </a:extLst>
          </p:cNvPr>
          <p:cNvSpPr/>
          <p:nvPr/>
        </p:nvSpPr>
        <p:spPr>
          <a:xfrm>
            <a:off x="9635041" y="3680903"/>
            <a:ext cx="2043289" cy="2390422"/>
          </a:xfrm>
          <a:custGeom>
            <a:avLst/>
            <a:gdLst>
              <a:gd name="connsiteX0" fmla="*/ 0 w 2043289"/>
              <a:gd name="connsiteY0" fmla="*/ 340555 h 2390422"/>
              <a:gd name="connsiteX1" fmla="*/ 340555 w 2043289"/>
              <a:gd name="connsiteY1" fmla="*/ 0 h 2390422"/>
              <a:gd name="connsiteX2" fmla="*/ 1702734 w 2043289"/>
              <a:gd name="connsiteY2" fmla="*/ 0 h 2390422"/>
              <a:gd name="connsiteX3" fmla="*/ 2043289 w 2043289"/>
              <a:gd name="connsiteY3" fmla="*/ 340555 h 2390422"/>
              <a:gd name="connsiteX4" fmla="*/ 2043289 w 2043289"/>
              <a:gd name="connsiteY4" fmla="*/ 2049867 h 2390422"/>
              <a:gd name="connsiteX5" fmla="*/ 1702734 w 2043289"/>
              <a:gd name="connsiteY5" fmla="*/ 2390422 h 2390422"/>
              <a:gd name="connsiteX6" fmla="*/ 340555 w 2043289"/>
              <a:gd name="connsiteY6" fmla="*/ 2390422 h 2390422"/>
              <a:gd name="connsiteX7" fmla="*/ 0 w 2043289"/>
              <a:gd name="connsiteY7" fmla="*/ 2049867 h 2390422"/>
              <a:gd name="connsiteX8" fmla="*/ 0 w 2043289"/>
              <a:gd name="connsiteY8" fmla="*/ 340555 h 2390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43289" h="2390422" extrusionOk="0">
                <a:moveTo>
                  <a:pt x="0" y="340555"/>
                </a:moveTo>
                <a:cubicBezTo>
                  <a:pt x="624" y="148793"/>
                  <a:pt x="156240" y="-10329"/>
                  <a:pt x="340555" y="0"/>
                </a:cubicBezTo>
                <a:cubicBezTo>
                  <a:pt x="707927" y="73208"/>
                  <a:pt x="1081171" y="-111092"/>
                  <a:pt x="1702734" y="0"/>
                </a:cubicBezTo>
                <a:cubicBezTo>
                  <a:pt x="1892925" y="-3260"/>
                  <a:pt x="2036092" y="150923"/>
                  <a:pt x="2043289" y="340555"/>
                </a:cubicBezTo>
                <a:cubicBezTo>
                  <a:pt x="2090780" y="953688"/>
                  <a:pt x="2190535" y="1548607"/>
                  <a:pt x="2043289" y="2049867"/>
                </a:cubicBezTo>
                <a:cubicBezTo>
                  <a:pt x="2052281" y="2253515"/>
                  <a:pt x="1864863" y="2402055"/>
                  <a:pt x="1702734" y="2390422"/>
                </a:cubicBezTo>
                <a:cubicBezTo>
                  <a:pt x="1230070" y="2433595"/>
                  <a:pt x="967756" y="2329297"/>
                  <a:pt x="340555" y="2390422"/>
                </a:cubicBezTo>
                <a:cubicBezTo>
                  <a:pt x="134278" y="2396749"/>
                  <a:pt x="-6497" y="2211978"/>
                  <a:pt x="0" y="2049867"/>
                </a:cubicBezTo>
                <a:cubicBezTo>
                  <a:pt x="-96671" y="1357047"/>
                  <a:pt x="66760" y="627873"/>
                  <a:pt x="0" y="340555"/>
                </a:cubicBezTo>
                <a:close/>
              </a:path>
            </a:pathLst>
          </a:custGeom>
          <a:noFill/>
          <a:ln w="38100">
            <a:solidFill>
              <a:srgbClr val="FFC000"/>
            </a:solidFill>
            <a:extLst>
              <a:ext uri="{C807C97D-BFC1-408E-A445-0C87EB9F89A2}">
                <ask:lineSketchStyleProps xmlns:ask="http://schemas.microsoft.com/office/drawing/2018/sketchyshapes" sd="1099495749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5" name="CuadroTexto 44">
            <a:extLst>
              <a:ext uri="{FF2B5EF4-FFF2-40B4-BE49-F238E27FC236}">
                <a16:creationId xmlns:a16="http://schemas.microsoft.com/office/drawing/2014/main" id="{79ADA642-53EF-6642-3529-AA66DFC93B22}"/>
              </a:ext>
            </a:extLst>
          </p:cNvPr>
          <p:cNvSpPr txBox="1"/>
          <p:nvPr/>
        </p:nvSpPr>
        <p:spPr>
          <a:xfrm>
            <a:off x="9571567" y="5234278"/>
            <a:ext cx="1346919" cy="578882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sym typeface="Work Sans Light"/>
              </a:rPr>
              <a:t>MENORES DE EDAD</a:t>
            </a:r>
            <a:endParaRPr lang="es-CO" sz="1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pic>
        <p:nvPicPr>
          <p:cNvPr id="48" name="Imagen 47">
            <a:extLst>
              <a:ext uri="{FF2B5EF4-FFF2-40B4-BE49-F238E27FC236}">
                <a16:creationId xmlns:a16="http://schemas.microsoft.com/office/drawing/2014/main" id="{D950F1A3-E0BF-CE2D-D81B-E7B1023841BD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0782844" y="5090444"/>
            <a:ext cx="722716" cy="722716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B82F5C7A-BEE7-BF43-A5F6-A432E14EC0FB}"/>
              </a:ext>
            </a:extLst>
          </p:cNvPr>
          <p:cNvSpPr txBox="1"/>
          <p:nvPr/>
        </p:nvSpPr>
        <p:spPr>
          <a:xfrm>
            <a:off x="6870009" y="6408541"/>
            <a:ext cx="532476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s-CO"/>
            </a:defPPr>
            <a:lvl1pPr algn="ctr">
              <a:defRPr sz="2000" b="1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pPr algn="r"/>
            <a:r>
              <a:rPr lang="es-MX" sz="1200" b="0" dirty="0">
                <a:sym typeface="Work Sans Light"/>
              </a:rPr>
              <a:t>P. Nacional- Fecha Caracterización: 22 de Abril de 2024</a:t>
            </a:r>
            <a:endParaRPr lang="es-CO" sz="1200" b="0" dirty="0"/>
          </a:p>
        </p:txBody>
      </p:sp>
      <p:sp>
        <p:nvSpPr>
          <p:cNvPr id="6" name="Rectángulo: esquinas redondeadas 5">
            <a:extLst>
              <a:ext uri="{FF2B5EF4-FFF2-40B4-BE49-F238E27FC236}">
                <a16:creationId xmlns:a16="http://schemas.microsoft.com/office/drawing/2014/main" id="{8DCC27D8-5AF5-2F54-D733-3356A2C71EC1}"/>
              </a:ext>
            </a:extLst>
          </p:cNvPr>
          <p:cNvSpPr/>
          <p:nvPr/>
        </p:nvSpPr>
        <p:spPr>
          <a:xfrm>
            <a:off x="7751545" y="1448155"/>
            <a:ext cx="2901244" cy="1337536"/>
          </a:xfrm>
          <a:prstGeom prst="roundRect">
            <a:avLst/>
          </a:prstGeom>
          <a:ln>
            <a:solidFill>
              <a:srgbClr val="888888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F5C52BB0-9215-CF26-E995-B39B9EBA66DB}"/>
              </a:ext>
            </a:extLst>
          </p:cNvPr>
          <p:cNvSpPr txBox="1"/>
          <p:nvPr/>
        </p:nvSpPr>
        <p:spPr>
          <a:xfrm>
            <a:off x="8206267" y="1277895"/>
            <a:ext cx="1991800" cy="340519"/>
          </a:xfrm>
          <a:prstGeom prst="roundRect">
            <a:avLst/>
          </a:prstGeom>
          <a:solidFill>
            <a:schemeClr val="accent4"/>
          </a:solidFill>
        </p:spPr>
        <p:txBody>
          <a:bodyPr wrap="square">
            <a:spAutoFit/>
          </a:bodyPr>
          <a:lstStyle/>
          <a:p>
            <a:pPr algn="ctr"/>
            <a:r>
              <a:rPr lang="es-MX" sz="1400" b="1" dirty="0">
                <a:solidFill>
                  <a:srgbClr val="504F58"/>
                </a:solidFill>
                <a:latin typeface="+mj-lt"/>
                <a:sym typeface="Work Sans Light"/>
              </a:rPr>
              <a:t>LGBTI</a:t>
            </a:r>
            <a:endParaRPr lang="es-CO" sz="1400" b="1" dirty="0">
              <a:solidFill>
                <a:srgbClr val="504F58"/>
              </a:solidFill>
              <a:latin typeface="+mj-lt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B127BD96-1E66-3A2E-C1D1-09746FA9D98F}"/>
              </a:ext>
            </a:extLst>
          </p:cNvPr>
          <p:cNvSpPr txBox="1"/>
          <p:nvPr/>
        </p:nvSpPr>
        <p:spPr>
          <a:xfrm>
            <a:off x="7753243" y="1393685"/>
            <a:ext cx="2077525" cy="1558052"/>
          </a:xfrm>
          <a:custGeom>
            <a:avLst/>
            <a:gdLst>
              <a:gd name="connsiteX0" fmla="*/ 0 w 2077525"/>
              <a:gd name="connsiteY0" fmla="*/ 779026 h 1558052"/>
              <a:gd name="connsiteX1" fmla="*/ 779026 w 2077525"/>
              <a:gd name="connsiteY1" fmla="*/ 0 h 1558052"/>
              <a:gd name="connsiteX2" fmla="*/ 1298499 w 2077525"/>
              <a:gd name="connsiteY2" fmla="*/ 0 h 1558052"/>
              <a:gd name="connsiteX3" fmla="*/ 2077525 w 2077525"/>
              <a:gd name="connsiteY3" fmla="*/ 779026 h 1558052"/>
              <a:gd name="connsiteX4" fmla="*/ 2077525 w 2077525"/>
              <a:gd name="connsiteY4" fmla="*/ 779026 h 1558052"/>
              <a:gd name="connsiteX5" fmla="*/ 1298499 w 2077525"/>
              <a:gd name="connsiteY5" fmla="*/ 1558052 h 1558052"/>
              <a:gd name="connsiteX6" fmla="*/ 779026 w 2077525"/>
              <a:gd name="connsiteY6" fmla="*/ 1558052 h 1558052"/>
              <a:gd name="connsiteX7" fmla="*/ 0 w 2077525"/>
              <a:gd name="connsiteY7" fmla="*/ 779026 h 1558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77525" h="1558052" extrusionOk="0">
                <a:moveTo>
                  <a:pt x="0" y="779026"/>
                </a:moveTo>
                <a:cubicBezTo>
                  <a:pt x="-16750" y="378169"/>
                  <a:pt x="274654" y="-30611"/>
                  <a:pt x="779026" y="0"/>
                </a:cubicBezTo>
                <a:cubicBezTo>
                  <a:pt x="998112" y="19522"/>
                  <a:pt x="1165569" y="24136"/>
                  <a:pt x="1298499" y="0"/>
                </a:cubicBezTo>
                <a:cubicBezTo>
                  <a:pt x="1729006" y="-30281"/>
                  <a:pt x="2042855" y="323856"/>
                  <a:pt x="2077525" y="779026"/>
                </a:cubicBezTo>
                <a:lnTo>
                  <a:pt x="2077525" y="779026"/>
                </a:lnTo>
                <a:cubicBezTo>
                  <a:pt x="2027879" y="1275294"/>
                  <a:pt x="1731547" y="1591005"/>
                  <a:pt x="1298499" y="1558052"/>
                </a:cubicBezTo>
                <a:cubicBezTo>
                  <a:pt x="1159113" y="1578209"/>
                  <a:pt x="1030694" y="1579504"/>
                  <a:pt x="779026" y="1558052"/>
                </a:cubicBezTo>
                <a:cubicBezTo>
                  <a:pt x="253755" y="1556010"/>
                  <a:pt x="21428" y="1212377"/>
                  <a:pt x="0" y="779026"/>
                </a:cubicBezTo>
                <a:close/>
              </a:path>
            </a:pathLst>
          </a:custGeom>
          <a:noFill/>
          <a:ln w="19050">
            <a:noFill/>
            <a:extLst>
              <a:ext uri="{C807C97D-BFC1-408E-A445-0C87EB9F89A2}">
                <ask:lineSketchStyleProps xmlns:ask="http://schemas.microsoft.com/office/drawing/2018/sketchyshapes" sd="981765707">
                  <a:prstGeom prst="roundRect">
                    <a:avLst>
                      <a:gd name="adj" fmla="val 50000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algn="ctr"/>
            <a:r>
              <a:rPr lang="es-MX" sz="6600" b="1" i="1" dirty="0">
                <a:solidFill>
                  <a:srgbClr val="FFC000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  <a:sym typeface="Work Sans Light"/>
              </a:rPr>
              <a:t>2</a:t>
            </a:r>
            <a:endParaRPr lang="es-CO" sz="6600" i="1" dirty="0">
              <a:solidFill>
                <a:srgbClr val="FFC000"/>
              </a:solidFill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  <a:latin typeface="+mj-lt"/>
            </a:endParaRPr>
          </a:p>
        </p:txBody>
      </p:sp>
      <p:pic>
        <p:nvPicPr>
          <p:cNvPr id="12" name="Imagen 11" descr="Dibujo de la bandera del orgullo: orgullo, orgullo LGBTQ, LGBT, arco iris |  Lámina rígida">
            <a:extLst>
              <a:ext uri="{FF2B5EF4-FFF2-40B4-BE49-F238E27FC236}">
                <a16:creationId xmlns:a16="http://schemas.microsoft.com/office/drawing/2014/main" id="{0F8A847C-57F7-90BE-29CB-0A5E29EA748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grayscl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8061" b="73775" l="21939" r="7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307" t="11097" r="18367" b="19260"/>
          <a:stretch/>
        </p:blipFill>
        <p:spPr bwMode="auto">
          <a:xfrm>
            <a:off x="9175289" y="1741289"/>
            <a:ext cx="648040" cy="907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3" name="Gráfico 12">
            <a:extLst>
              <a:ext uri="{FF2B5EF4-FFF2-40B4-BE49-F238E27FC236}">
                <a16:creationId xmlns:a16="http://schemas.microsoft.com/office/drawing/2014/main" id="{5ABDD431-C150-4CAF-9869-80CBE7745ED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27725116"/>
              </p:ext>
            </p:extLst>
          </p:nvPr>
        </p:nvGraphicFramePr>
        <p:xfrm>
          <a:off x="1060306" y="3044022"/>
          <a:ext cx="8131126" cy="33468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</p:spTree>
    <p:extLst>
      <p:ext uri="{BB962C8B-B14F-4D97-AF65-F5344CB8AC3E}">
        <p14:creationId xmlns:p14="http://schemas.microsoft.com/office/powerpoint/2010/main" val="3691429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: esquinas redondeadas 7">
            <a:extLst>
              <a:ext uri="{FF2B5EF4-FFF2-40B4-BE49-F238E27FC236}">
                <a16:creationId xmlns:a16="http://schemas.microsoft.com/office/drawing/2014/main" id="{15A18309-8A0F-5CE8-DE0C-5BB040E0977C}"/>
              </a:ext>
            </a:extLst>
          </p:cNvPr>
          <p:cNvSpPr/>
          <p:nvPr/>
        </p:nvSpPr>
        <p:spPr>
          <a:xfrm>
            <a:off x="2148900" y="2096807"/>
            <a:ext cx="2372788" cy="2016857"/>
          </a:xfrm>
          <a:prstGeom prst="roundRect">
            <a:avLst/>
          </a:prstGeom>
          <a:ln>
            <a:solidFill>
              <a:srgbClr val="888888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FF3264CA-EFFB-EF36-AF89-95613E4934B2}"/>
              </a:ext>
            </a:extLst>
          </p:cNvPr>
          <p:cNvSpPr txBox="1"/>
          <p:nvPr/>
        </p:nvSpPr>
        <p:spPr>
          <a:xfrm>
            <a:off x="2430163" y="2254718"/>
            <a:ext cx="217927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7200" b="1" dirty="0">
                <a:ln>
                  <a:solidFill>
                    <a:srgbClr val="FFC000"/>
                  </a:solidFill>
                </a:ln>
                <a:solidFill>
                  <a:srgbClr val="888888"/>
                </a:solidFill>
                <a:latin typeface="+mj-lt"/>
                <a:sym typeface="Work Sans Light"/>
              </a:rPr>
              <a:t>633</a:t>
            </a:r>
            <a:endParaRPr lang="es-CO" sz="7200" dirty="0">
              <a:ln>
                <a:solidFill>
                  <a:srgbClr val="FFC000"/>
                </a:solidFill>
              </a:ln>
              <a:solidFill>
                <a:srgbClr val="888888"/>
              </a:solidFill>
              <a:latin typeface="+mj-lt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342F7991-0656-D5E3-B565-723158144CA7}"/>
              </a:ext>
            </a:extLst>
          </p:cNvPr>
          <p:cNvSpPr txBox="1"/>
          <p:nvPr/>
        </p:nvSpPr>
        <p:spPr>
          <a:xfrm>
            <a:off x="2339393" y="1914199"/>
            <a:ext cx="1991800" cy="340519"/>
          </a:xfrm>
          <a:prstGeom prst="roundRect">
            <a:avLst/>
          </a:prstGeom>
          <a:solidFill>
            <a:schemeClr val="accent4"/>
          </a:solidFill>
        </p:spPr>
        <p:txBody>
          <a:bodyPr wrap="square">
            <a:spAutoFit/>
          </a:bodyPr>
          <a:lstStyle/>
          <a:p>
            <a:pPr algn="ctr"/>
            <a:r>
              <a:rPr lang="es-MX" sz="1400" b="1" dirty="0">
                <a:solidFill>
                  <a:srgbClr val="504F58"/>
                </a:solidFill>
                <a:latin typeface="+mj-lt"/>
                <a:sym typeface="Work Sans Light"/>
              </a:rPr>
              <a:t>RETORNAR</a:t>
            </a:r>
            <a:endParaRPr lang="es-CO" sz="1400" b="1" dirty="0">
              <a:solidFill>
                <a:srgbClr val="504F58"/>
              </a:solidFill>
              <a:latin typeface="+mj-lt"/>
            </a:endParaRPr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6A7BF1D6-5EF8-FBB3-FE16-0FB6DC44C005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898158" y="3233342"/>
            <a:ext cx="874269" cy="874269"/>
          </a:xfrm>
          <a:prstGeom prst="rect">
            <a:avLst/>
          </a:prstGeom>
        </p:spPr>
      </p:pic>
      <p:sp>
        <p:nvSpPr>
          <p:cNvPr id="15" name="Rectángulo: esquinas redondeadas 14">
            <a:extLst>
              <a:ext uri="{FF2B5EF4-FFF2-40B4-BE49-F238E27FC236}">
                <a16:creationId xmlns:a16="http://schemas.microsoft.com/office/drawing/2014/main" id="{57BF02CC-0485-2390-AF04-110D86020F71}"/>
              </a:ext>
            </a:extLst>
          </p:cNvPr>
          <p:cNvSpPr/>
          <p:nvPr/>
        </p:nvSpPr>
        <p:spPr>
          <a:xfrm>
            <a:off x="7518650" y="2096807"/>
            <a:ext cx="2372788" cy="2016857"/>
          </a:xfrm>
          <a:prstGeom prst="roundRect">
            <a:avLst/>
          </a:prstGeom>
          <a:ln>
            <a:solidFill>
              <a:srgbClr val="888888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85B8EDA1-DB37-6C30-6E66-DCDE6296D7C5}"/>
              </a:ext>
            </a:extLst>
          </p:cNvPr>
          <p:cNvSpPr txBox="1"/>
          <p:nvPr/>
        </p:nvSpPr>
        <p:spPr>
          <a:xfrm>
            <a:off x="8167456" y="2254717"/>
            <a:ext cx="180871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7200" b="1" dirty="0">
                <a:ln>
                  <a:solidFill>
                    <a:srgbClr val="FFC000"/>
                  </a:solidFill>
                </a:ln>
                <a:solidFill>
                  <a:srgbClr val="888888"/>
                </a:solidFill>
                <a:latin typeface="+mj-lt"/>
                <a:sym typeface="Work Sans Light"/>
              </a:rPr>
              <a:t>17</a:t>
            </a:r>
            <a:endParaRPr lang="es-CO" sz="7200" dirty="0">
              <a:ln>
                <a:solidFill>
                  <a:srgbClr val="FFC000"/>
                </a:solidFill>
              </a:ln>
              <a:solidFill>
                <a:srgbClr val="888888"/>
              </a:solidFill>
              <a:latin typeface="+mj-lt"/>
            </a:endParaRP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AC5D0B9E-A635-947A-66BF-F4A9D97FBF01}"/>
              </a:ext>
            </a:extLst>
          </p:cNvPr>
          <p:cNvSpPr txBox="1"/>
          <p:nvPr/>
        </p:nvSpPr>
        <p:spPr>
          <a:xfrm>
            <a:off x="7634138" y="1914199"/>
            <a:ext cx="2157727" cy="340519"/>
          </a:xfrm>
          <a:prstGeom prst="roundRect">
            <a:avLst/>
          </a:prstGeom>
          <a:solidFill>
            <a:schemeClr val="accent4"/>
          </a:solidFill>
        </p:spPr>
        <p:txBody>
          <a:bodyPr wrap="square">
            <a:spAutoFit/>
          </a:bodyPr>
          <a:lstStyle/>
          <a:p>
            <a:pPr algn="ctr"/>
            <a:r>
              <a:rPr lang="es-MX" sz="1400" b="1" dirty="0">
                <a:solidFill>
                  <a:srgbClr val="504F58"/>
                </a:solidFill>
                <a:latin typeface="+mj-lt"/>
                <a:sym typeface="Work Sans Light"/>
              </a:rPr>
              <a:t>INTEGRACION LOCAL</a:t>
            </a:r>
            <a:endParaRPr lang="es-CO" sz="1400" b="1" dirty="0">
              <a:solidFill>
                <a:srgbClr val="504F58"/>
              </a:solidFill>
              <a:latin typeface="+mj-lt"/>
            </a:endParaRPr>
          </a:p>
        </p:txBody>
      </p:sp>
      <p:pic>
        <p:nvPicPr>
          <p:cNvPr id="20" name="Imagen 19">
            <a:extLst>
              <a:ext uri="{FF2B5EF4-FFF2-40B4-BE49-F238E27FC236}">
                <a16:creationId xmlns:a16="http://schemas.microsoft.com/office/drawing/2014/main" id="{554ED333-A8C7-41BB-FC04-46F6F1F97580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encilSketch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316868" y="3253456"/>
            <a:ext cx="834040" cy="834040"/>
          </a:xfrm>
          <a:prstGeom prst="rect">
            <a:avLst/>
          </a:prstGeom>
        </p:spPr>
      </p:pic>
      <p:sp>
        <p:nvSpPr>
          <p:cNvPr id="21" name="Título 1">
            <a:extLst>
              <a:ext uri="{FF2B5EF4-FFF2-40B4-BE49-F238E27FC236}">
                <a16:creationId xmlns:a16="http://schemas.microsoft.com/office/drawing/2014/main" id="{D8268E0C-14BF-7BA7-C1D9-B401015FB9D4}"/>
              </a:ext>
            </a:extLst>
          </p:cNvPr>
          <p:cNvSpPr txBox="1">
            <a:spLocks/>
          </p:cNvSpPr>
          <p:nvPr/>
        </p:nvSpPr>
        <p:spPr>
          <a:xfrm>
            <a:off x="1886005" y="106059"/>
            <a:ext cx="8131126" cy="10182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r>
              <a:rPr lang="es-CO" sz="4800" dirty="0">
                <a:solidFill>
                  <a:srgbClr val="504F58"/>
                </a:solidFill>
                <a:latin typeface="+mj-lt"/>
              </a:rPr>
              <a:t>Intencionalidad</a:t>
            </a:r>
          </a:p>
        </p:txBody>
      </p:sp>
      <p:grpSp>
        <p:nvGrpSpPr>
          <p:cNvPr id="29" name="Grupo 28">
            <a:extLst>
              <a:ext uri="{FF2B5EF4-FFF2-40B4-BE49-F238E27FC236}">
                <a16:creationId xmlns:a16="http://schemas.microsoft.com/office/drawing/2014/main" id="{F8F8FB05-C028-7B04-8B3C-FB2BEC1D7EA5}"/>
              </a:ext>
            </a:extLst>
          </p:cNvPr>
          <p:cNvGrpSpPr/>
          <p:nvPr/>
        </p:nvGrpSpPr>
        <p:grpSpPr>
          <a:xfrm>
            <a:off x="56802" y="4641799"/>
            <a:ext cx="12078396" cy="1983758"/>
            <a:chOff x="56802" y="4052581"/>
            <a:chExt cx="12078396" cy="2572976"/>
          </a:xfrm>
        </p:grpSpPr>
        <p:pic>
          <p:nvPicPr>
            <p:cNvPr id="24" name="Imagen 23" descr="Un grupo de personas junto a un caballo&#10;&#10;Descripción generada automáticamente">
              <a:extLst>
                <a:ext uri="{FF2B5EF4-FFF2-40B4-BE49-F238E27FC236}">
                  <a16:creationId xmlns:a16="http://schemas.microsoft.com/office/drawing/2014/main" id="{516F6741-B48A-AD2C-F454-2BB42D8DACA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261" b="18089"/>
            <a:stretch/>
          </p:blipFill>
          <p:spPr>
            <a:xfrm>
              <a:off x="56802" y="4054794"/>
              <a:ext cx="5936035" cy="2570763"/>
            </a:xfrm>
            <a:prstGeom prst="rect">
              <a:avLst/>
            </a:prstGeom>
          </p:spPr>
        </p:pic>
        <p:pic>
          <p:nvPicPr>
            <p:cNvPr id="27" name="Imagen 26" descr="Un hombre con un caballo en un puente&#10;&#10;Descripción generada automáticamente con confianza baja">
              <a:extLst>
                <a:ext uri="{FF2B5EF4-FFF2-40B4-BE49-F238E27FC236}">
                  <a16:creationId xmlns:a16="http://schemas.microsoft.com/office/drawing/2014/main" id="{3865AC3B-9158-82E8-8C12-3804768609F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031" b="17493"/>
            <a:stretch/>
          </p:blipFill>
          <p:spPr>
            <a:xfrm>
              <a:off x="5951568" y="4052581"/>
              <a:ext cx="6183630" cy="2570763"/>
            </a:xfrm>
            <a:prstGeom prst="rect">
              <a:avLst/>
            </a:prstGeom>
          </p:spPr>
        </p:pic>
      </p:grpSp>
      <p:pic>
        <p:nvPicPr>
          <p:cNvPr id="30" name="Imagen 29">
            <a:extLst>
              <a:ext uri="{FF2B5EF4-FFF2-40B4-BE49-F238E27FC236}">
                <a16:creationId xmlns:a16="http://schemas.microsoft.com/office/drawing/2014/main" id="{989405C3-C2B8-E14D-98F2-964CFFE13B3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</a14:imgLayer>
                </a14:imgProps>
              </a:ext>
            </a:extLst>
          </a:blip>
          <a:srcRect r="41639"/>
          <a:stretch/>
        </p:blipFill>
        <p:spPr>
          <a:xfrm>
            <a:off x="877038" y="2084458"/>
            <a:ext cx="1271859" cy="2179276"/>
          </a:xfrm>
          <a:prstGeom prst="rect">
            <a:avLst/>
          </a:prstGeom>
        </p:spPr>
      </p:pic>
      <p:pic>
        <p:nvPicPr>
          <p:cNvPr id="31" name="Imagen 30">
            <a:extLst>
              <a:ext uri="{FF2B5EF4-FFF2-40B4-BE49-F238E27FC236}">
                <a16:creationId xmlns:a16="http://schemas.microsoft.com/office/drawing/2014/main" id="{A8E83C55-6003-ED1D-FD83-4C9F5ECD2EE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35000"/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encilSketch/>
                    </a14:imgEffect>
                  </a14:imgLayer>
                </a14:imgProps>
              </a:ext>
            </a:extLst>
          </a:blip>
          <a:srcRect l="28563" r="1091"/>
          <a:stretch/>
        </p:blipFill>
        <p:spPr>
          <a:xfrm>
            <a:off x="9876598" y="2202153"/>
            <a:ext cx="1245424" cy="1770411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8BB80F7A-4762-97AC-2A92-2B2A8B8499E9}"/>
              </a:ext>
            </a:extLst>
          </p:cNvPr>
          <p:cNvSpPr txBox="1">
            <a:spLocks/>
          </p:cNvSpPr>
          <p:nvPr/>
        </p:nvSpPr>
        <p:spPr>
          <a:xfrm>
            <a:off x="4042486" y="934854"/>
            <a:ext cx="3900702" cy="38791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r>
              <a:rPr lang="es-CO" sz="1600" i="1" dirty="0">
                <a:solidFill>
                  <a:srgbClr val="504F58"/>
                </a:solidFill>
                <a:latin typeface="+mj-lt"/>
              </a:rPr>
              <a:t>CIFRA POR </a:t>
            </a:r>
            <a:r>
              <a:rPr lang="es-CO" sz="1800" b="1" i="1" dirty="0">
                <a:solidFill>
                  <a:srgbClr val="504F58"/>
                </a:solidFill>
                <a:latin typeface="+mj-lt"/>
              </a:rPr>
              <a:t>PERSONAS</a:t>
            </a:r>
            <a:endParaRPr lang="es-CO" sz="1600" b="1" i="1" dirty="0">
              <a:solidFill>
                <a:srgbClr val="504F58"/>
              </a:solidFill>
              <a:latin typeface="+mj-lt"/>
            </a:endParaRPr>
          </a:p>
        </p:txBody>
      </p:sp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196E8C55-0664-3587-5B78-C371AF790BD8}"/>
              </a:ext>
            </a:extLst>
          </p:cNvPr>
          <p:cNvSpPr/>
          <p:nvPr/>
        </p:nvSpPr>
        <p:spPr>
          <a:xfrm>
            <a:off x="4796273" y="2084458"/>
            <a:ext cx="2372788" cy="2016857"/>
          </a:xfrm>
          <a:prstGeom prst="roundRect">
            <a:avLst/>
          </a:prstGeom>
          <a:ln>
            <a:solidFill>
              <a:srgbClr val="888888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4FE6243C-8DBF-28AA-2F61-20E8C337F10F}"/>
              </a:ext>
            </a:extLst>
          </p:cNvPr>
          <p:cNvSpPr txBox="1"/>
          <p:nvPr/>
        </p:nvSpPr>
        <p:spPr>
          <a:xfrm>
            <a:off x="5103818" y="2255227"/>
            <a:ext cx="218229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7200" b="1" dirty="0">
                <a:ln>
                  <a:solidFill>
                    <a:srgbClr val="FFC000"/>
                  </a:solidFill>
                </a:ln>
                <a:solidFill>
                  <a:srgbClr val="888888"/>
                </a:solidFill>
                <a:latin typeface="+mj-lt"/>
                <a:sym typeface="Work Sans Light"/>
              </a:rPr>
              <a:t>129</a:t>
            </a:r>
            <a:endParaRPr lang="es-CO" sz="7200" dirty="0">
              <a:ln>
                <a:solidFill>
                  <a:srgbClr val="FFC000"/>
                </a:solidFill>
              </a:ln>
              <a:solidFill>
                <a:srgbClr val="888888"/>
              </a:solidFill>
              <a:latin typeface="+mj-lt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95065CBD-53DF-541F-827B-D1ABDB5DC8F9}"/>
              </a:ext>
            </a:extLst>
          </p:cNvPr>
          <p:cNvSpPr txBox="1"/>
          <p:nvPr/>
        </p:nvSpPr>
        <p:spPr>
          <a:xfrm>
            <a:off x="4986766" y="1901850"/>
            <a:ext cx="1991800" cy="340519"/>
          </a:xfrm>
          <a:prstGeom prst="roundRect">
            <a:avLst/>
          </a:prstGeom>
          <a:solidFill>
            <a:schemeClr val="accent4"/>
          </a:solidFill>
        </p:spPr>
        <p:txBody>
          <a:bodyPr wrap="square">
            <a:spAutoFit/>
          </a:bodyPr>
          <a:lstStyle/>
          <a:p>
            <a:pPr algn="ctr"/>
            <a:r>
              <a:rPr lang="es-MX" sz="1400" b="1" dirty="0">
                <a:solidFill>
                  <a:srgbClr val="504F58"/>
                </a:solidFill>
                <a:latin typeface="+mj-lt"/>
                <a:sym typeface="Work Sans Light"/>
              </a:rPr>
              <a:t>REUBICAR</a:t>
            </a:r>
            <a:endParaRPr lang="es-CO" sz="1400" b="1" dirty="0">
              <a:solidFill>
                <a:srgbClr val="504F58"/>
              </a:solidFill>
              <a:latin typeface="+mj-lt"/>
            </a:endParaRPr>
          </a:p>
        </p:txBody>
      </p:sp>
      <p:pic>
        <p:nvPicPr>
          <p:cNvPr id="6" name="Imagen 5" descr="reubicar personal, icono de línea de reubicación 17613331 Vector en Vecteezy">
            <a:extLst>
              <a:ext uri="{FF2B5EF4-FFF2-40B4-BE49-F238E27FC236}">
                <a16:creationId xmlns:a16="http://schemas.microsoft.com/office/drawing/2014/main" id="{91874B60-CB05-1D15-736A-2EB7DB2F786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duotone>
              <a:srgbClr val="FFC000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45" t="24595" r="24593" b="22274"/>
          <a:stretch/>
        </p:blipFill>
        <p:spPr bwMode="auto">
          <a:xfrm>
            <a:off x="5479785" y="3209813"/>
            <a:ext cx="893013" cy="877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83303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: esquinas redondeadas 7">
            <a:extLst>
              <a:ext uri="{FF2B5EF4-FFF2-40B4-BE49-F238E27FC236}">
                <a16:creationId xmlns:a16="http://schemas.microsoft.com/office/drawing/2014/main" id="{15A18309-8A0F-5CE8-DE0C-5BB040E0977C}"/>
              </a:ext>
            </a:extLst>
          </p:cNvPr>
          <p:cNvSpPr/>
          <p:nvPr/>
        </p:nvSpPr>
        <p:spPr>
          <a:xfrm>
            <a:off x="1873694" y="2096807"/>
            <a:ext cx="2372788" cy="2016857"/>
          </a:xfrm>
          <a:prstGeom prst="roundRect">
            <a:avLst/>
          </a:prstGeom>
          <a:ln>
            <a:solidFill>
              <a:srgbClr val="888888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FF3264CA-EFFB-EF36-AF89-95613E4934B2}"/>
              </a:ext>
            </a:extLst>
          </p:cNvPr>
          <p:cNvSpPr txBox="1"/>
          <p:nvPr/>
        </p:nvSpPr>
        <p:spPr>
          <a:xfrm>
            <a:off x="2224015" y="2224356"/>
            <a:ext cx="217927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7200" b="1" dirty="0">
                <a:ln>
                  <a:solidFill>
                    <a:srgbClr val="FFC000"/>
                  </a:solidFill>
                </a:ln>
                <a:solidFill>
                  <a:srgbClr val="888888"/>
                </a:solidFill>
                <a:latin typeface="+mj-lt"/>
                <a:sym typeface="Work Sans Light"/>
              </a:rPr>
              <a:t>245</a:t>
            </a:r>
            <a:endParaRPr lang="es-CO" sz="7200" dirty="0">
              <a:ln>
                <a:solidFill>
                  <a:srgbClr val="FFC000"/>
                </a:solidFill>
              </a:ln>
              <a:solidFill>
                <a:srgbClr val="888888"/>
              </a:solidFill>
              <a:latin typeface="+mj-lt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342F7991-0656-D5E3-B565-723158144CA7}"/>
              </a:ext>
            </a:extLst>
          </p:cNvPr>
          <p:cNvSpPr txBox="1"/>
          <p:nvPr/>
        </p:nvSpPr>
        <p:spPr>
          <a:xfrm>
            <a:off x="2064187" y="1914199"/>
            <a:ext cx="1991800" cy="340519"/>
          </a:xfrm>
          <a:prstGeom prst="roundRect">
            <a:avLst/>
          </a:prstGeom>
          <a:solidFill>
            <a:schemeClr val="accent4"/>
          </a:solidFill>
        </p:spPr>
        <p:txBody>
          <a:bodyPr wrap="square">
            <a:spAutoFit/>
          </a:bodyPr>
          <a:lstStyle/>
          <a:p>
            <a:pPr algn="ctr"/>
            <a:r>
              <a:rPr lang="es-MX" sz="1400" b="1" dirty="0">
                <a:solidFill>
                  <a:srgbClr val="504F58"/>
                </a:solidFill>
                <a:latin typeface="+mj-lt"/>
                <a:sym typeface="Work Sans Light"/>
              </a:rPr>
              <a:t>RETORNAR</a:t>
            </a:r>
            <a:endParaRPr lang="es-CO" sz="1400" b="1" dirty="0">
              <a:solidFill>
                <a:srgbClr val="504F58"/>
              </a:solidFill>
              <a:latin typeface="+mj-lt"/>
            </a:endParaRPr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6A7BF1D6-5EF8-FBB3-FE16-0FB6DC44C005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22952" y="3233342"/>
            <a:ext cx="874269" cy="874269"/>
          </a:xfrm>
          <a:prstGeom prst="rect">
            <a:avLst/>
          </a:prstGeom>
        </p:spPr>
      </p:pic>
      <p:sp>
        <p:nvSpPr>
          <p:cNvPr id="15" name="Rectángulo: esquinas redondeadas 14">
            <a:extLst>
              <a:ext uri="{FF2B5EF4-FFF2-40B4-BE49-F238E27FC236}">
                <a16:creationId xmlns:a16="http://schemas.microsoft.com/office/drawing/2014/main" id="{57BF02CC-0485-2390-AF04-110D86020F71}"/>
              </a:ext>
            </a:extLst>
          </p:cNvPr>
          <p:cNvSpPr/>
          <p:nvPr/>
        </p:nvSpPr>
        <p:spPr>
          <a:xfrm>
            <a:off x="7793862" y="2096807"/>
            <a:ext cx="2372788" cy="2016857"/>
          </a:xfrm>
          <a:prstGeom prst="roundRect">
            <a:avLst/>
          </a:prstGeom>
          <a:ln>
            <a:solidFill>
              <a:srgbClr val="888888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85B8EDA1-DB37-6C30-6E66-DCDE6296D7C5}"/>
              </a:ext>
            </a:extLst>
          </p:cNvPr>
          <p:cNvSpPr txBox="1"/>
          <p:nvPr/>
        </p:nvSpPr>
        <p:spPr>
          <a:xfrm>
            <a:off x="8730746" y="2193622"/>
            <a:ext cx="192261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7200" b="1" dirty="0">
                <a:ln>
                  <a:solidFill>
                    <a:srgbClr val="FFC000"/>
                  </a:solidFill>
                </a:ln>
                <a:solidFill>
                  <a:srgbClr val="888888"/>
                </a:solidFill>
                <a:latin typeface="+mj-lt"/>
                <a:sym typeface="Work Sans Light"/>
              </a:rPr>
              <a:t>6</a:t>
            </a:r>
            <a:endParaRPr lang="es-CO" sz="7200" dirty="0">
              <a:ln>
                <a:solidFill>
                  <a:srgbClr val="FFC000"/>
                </a:solidFill>
              </a:ln>
              <a:solidFill>
                <a:srgbClr val="888888"/>
              </a:solidFill>
              <a:latin typeface="+mj-lt"/>
            </a:endParaRP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AC5D0B9E-A635-947A-66BF-F4A9D97FBF01}"/>
              </a:ext>
            </a:extLst>
          </p:cNvPr>
          <p:cNvSpPr txBox="1"/>
          <p:nvPr/>
        </p:nvSpPr>
        <p:spPr>
          <a:xfrm>
            <a:off x="7894751" y="1914199"/>
            <a:ext cx="2179276" cy="340519"/>
          </a:xfrm>
          <a:prstGeom prst="roundRect">
            <a:avLst/>
          </a:prstGeom>
          <a:solidFill>
            <a:schemeClr val="accent4"/>
          </a:solidFill>
        </p:spPr>
        <p:txBody>
          <a:bodyPr wrap="square">
            <a:spAutoFit/>
          </a:bodyPr>
          <a:lstStyle/>
          <a:p>
            <a:pPr algn="ctr"/>
            <a:r>
              <a:rPr lang="es-MX" sz="1400" b="1" dirty="0">
                <a:solidFill>
                  <a:srgbClr val="504F58"/>
                </a:solidFill>
                <a:latin typeface="+mj-lt"/>
                <a:sym typeface="Work Sans Light"/>
              </a:rPr>
              <a:t>INTEGRACIÓN LOCAL</a:t>
            </a:r>
            <a:endParaRPr lang="es-CO" sz="1400" b="1" dirty="0">
              <a:solidFill>
                <a:srgbClr val="504F58"/>
              </a:solidFill>
              <a:latin typeface="+mj-lt"/>
            </a:endParaRPr>
          </a:p>
        </p:txBody>
      </p:sp>
      <p:pic>
        <p:nvPicPr>
          <p:cNvPr id="20" name="Imagen 19">
            <a:extLst>
              <a:ext uri="{FF2B5EF4-FFF2-40B4-BE49-F238E27FC236}">
                <a16:creationId xmlns:a16="http://schemas.microsoft.com/office/drawing/2014/main" id="{554ED333-A8C7-41BB-FC04-46F6F1F97580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encilSketch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592080" y="3253456"/>
            <a:ext cx="834040" cy="834040"/>
          </a:xfrm>
          <a:prstGeom prst="rect">
            <a:avLst/>
          </a:prstGeom>
        </p:spPr>
      </p:pic>
      <p:sp>
        <p:nvSpPr>
          <p:cNvPr id="21" name="Título 1">
            <a:extLst>
              <a:ext uri="{FF2B5EF4-FFF2-40B4-BE49-F238E27FC236}">
                <a16:creationId xmlns:a16="http://schemas.microsoft.com/office/drawing/2014/main" id="{D8268E0C-14BF-7BA7-C1D9-B401015FB9D4}"/>
              </a:ext>
            </a:extLst>
          </p:cNvPr>
          <p:cNvSpPr txBox="1">
            <a:spLocks/>
          </p:cNvSpPr>
          <p:nvPr/>
        </p:nvSpPr>
        <p:spPr>
          <a:xfrm>
            <a:off x="1886005" y="106059"/>
            <a:ext cx="8131126" cy="10182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r>
              <a:rPr lang="es-CO" sz="4800" dirty="0">
                <a:solidFill>
                  <a:srgbClr val="504F58"/>
                </a:solidFill>
                <a:latin typeface="+mj-lt"/>
              </a:rPr>
              <a:t>Intencionalidad</a:t>
            </a:r>
          </a:p>
        </p:txBody>
      </p:sp>
      <p:grpSp>
        <p:nvGrpSpPr>
          <p:cNvPr id="29" name="Grupo 28">
            <a:extLst>
              <a:ext uri="{FF2B5EF4-FFF2-40B4-BE49-F238E27FC236}">
                <a16:creationId xmlns:a16="http://schemas.microsoft.com/office/drawing/2014/main" id="{F8F8FB05-C028-7B04-8B3C-FB2BEC1D7EA5}"/>
              </a:ext>
            </a:extLst>
          </p:cNvPr>
          <p:cNvGrpSpPr/>
          <p:nvPr/>
        </p:nvGrpSpPr>
        <p:grpSpPr>
          <a:xfrm>
            <a:off x="56802" y="4641799"/>
            <a:ext cx="12078396" cy="1983758"/>
            <a:chOff x="56802" y="4052581"/>
            <a:chExt cx="12078396" cy="2572976"/>
          </a:xfrm>
        </p:grpSpPr>
        <p:pic>
          <p:nvPicPr>
            <p:cNvPr id="24" name="Imagen 23" descr="Un grupo de personas junto a un caballo&#10;&#10;Descripción generada automáticamente">
              <a:extLst>
                <a:ext uri="{FF2B5EF4-FFF2-40B4-BE49-F238E27FC236}">
                  <a16:creationId xmlns:a16="http://schemas.microsoft.com/office/drawing/2014/main" id="{516F6741-B48A-AD2C-F454-2BB42D8DACA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261" b="18089"/>
            <a:stretch/>
          </p:blipFill>
          <p:spPr>
            <a:xfrm>
              <a:off x="56802" y="4054794"/>
              <a:ext cx="5936035" cy="2570763"/>
            </a:xfrm>
            <a:prstGeom prst="rect">
              <a:avLst/>
            </a:prstGeom>
          </p:spPr>
        </p:pic>
        <p:pic>
          <p:nvPicPr>
            <p:cNvPr id="27" name="Imagen 26" descr="Un hombre con un caballo en un puente&#10;&#10;Descripción generada automáticamente con confianza baja">
              <a:extLst>
                <a:ext uri="{FF2B5EF4-FFF2-40B4-BE49-F238E27FC236}">
                  <a16:creationId xmlns:a16="http://schemas.microsoft.com/office/drawing/2014/main" id="{3865AC3B-9158-82E8-8C12-3804768609F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031" b="17493"/>
            <a:stretch/>
          </p:blipFill>
          <p:spPr>
            <a:xfrm>
              <a:off x="5951568" y="4052581"/>
              <a:ext cx="6183630" cy="2570763"/>
            </a:xfrm>
            <a:prstGeom prst="rect">
              <a:avLst/>
            </a:prstGeom>
          </p:spPr>
        </p:pic>
      </p:grpSp>
      <p:pic>
        <p:nvPicPr>
          <p:cNvPr id="30" name="Imagen 29">
            <a:extLst>
              <a:ext uri="{FF2B5EF4-FFF2-40B4-BE49-F238E27FC236}">
                <a16:creationId xmlns:a16="http://schemas.microsoft.com/office/drawing/2014/main" id="{989405C3-C2B8-E14D-98F2-964CFFE13B3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</a14:imgLayer>
                </a14:imgProps>
              </a:ext>
            </a:extLst>
          </a:blip>
          <a:srcRect r="41639"/>
          <a:stretch/>
        </p:blipFill>
        <p:spPr>
          <a:xfrm>
            <a:off x="601832" y="2084458"/>
            <a:ext cx="1271859" cy="2179276"/>
          </a:xfrm>
          <a:prstGeom prst="rect">
            <a:avLst/>
          </a:prstGeom>
        </p:spPr>
      </p:pic>
      <p:pic>
        <p:nvPicPr>
          <p:cNvPr id="31" name="Imagen 30">
            <a:extLst>
              <a:ext uri="{FF2B5EF4-FFF2-40B4-BE49-F238E27FC236}">
                <a16:creationId xmlns:a16="http://schemas.microsoft.com/office/drawing/2014/main" id="{A8E83C55-6003-ED1D-FD83-4C9F5ECD2EE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35000"/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encilSketch/>
                    </a14:imgEffect>
                  </a14:imgLayer>
                </a14:imgProps>
              </a:ext>
            </a:extLst>
          </a:blip>
          <a:srcRect l="28563" r="1091"/>
          <a:stretch/>
        </p:blipFill>
        <p:spPr>
          <a:xfrm>
            <a:off x="10151810" y="2202153"/>
            <a:ext cx="1245424" cy="1770411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8BB80F7A-4762-97AC-2A92-2B2A8B8499E9}"/>
              </a:ext>
            </a:extLst>
          </p:cNvPr>
          <p:cNvSpPr txBox="1">
            <a:spLocks/>
          </p:cNvSpPr>
          <p:nvPr/>
        </p:nvSpPr>
        <p:spPr>
          <a:xfrm>
            <a:off x="4042486" y="934854"/>
            <a:ext cx="3900702" cy="38791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r>
              <a:rPr lang="es-CO" sz="1600" i="1" dirty="0">
                <a:solidFill>
                  <a:srgbClr val="504F58"/>
                </a:solidFill>
                <a:latin typeface="+mj-lt"/>
              </a:rPr>
              <a:t>CIFRA POR </a:t>
            </a:r>
            <a:r>
              <a:rPr lang="es-CO" sz="1800" b="1" i="1" dirty="0">
                <a:solidFill>
                  <a:srgbClr val="504F58"/>
                </a:solidFill>
                <a:latin typeface="+mj-lt"/>
              </a:rPr>
              <a:t>HOGARES</a:t>
            </a:r>
            <a:endParaRPr lang="es-CO" sz="1600" b="1" i="1" dirty="0">
              <a:solidFill>
                <a:srgbClr val="504F58"/>
              </a:solidFill>
              <a:latin typeface="+mj-lt"/>
            </a:endParaRPr>
          </a:p>
        </p:txBody>
      </p:sp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7FC0EFE5-5D3C-F9BA-0B38-8308F8C51E03}"/>
              </a:ext>
            </a:extLst>
          </p:cNvPr>
          <p:cNvSpPr/>
          <p:nvPr/>
        </p:nvSpPr>
        <p:spPr>
          <a:xfrm>
            <a:off x="4796273" y="2084458"/>
            <a:ext cx="2372788" cy="2016857"/>
          </a:xfrm>
          <a:prstGeom prst="roundRect">
            <a:avLst/>
          </a:prstGeom>
          <a:ln>
            <a:solidFill>
              <a:srgbClr val="888888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6F7E558E-AB1D-7246-BCA8-275C53623595}"/>
              </a:ext>
            </a:extLst>
          </p:cNvPr>
          <p:cNvSpPr txBox="1"/>
          <p:nvPr/>
        </p:nvSpPr>
        <p:spPr>
          <a:xfrm>
            <a:off x="5421071" y="2255227"/>
            <a:ext cx="186504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7200" b="1" dirty="0">
                <a:ln>
                  <a:solidFill>
                    <a:srgbClr val="FFC000"/>
                  </a:solidFill>
                </a:ln>
                <a:solidFill>
                  <a:srgbClr val="888888"/>
                </a:solidFill>
                <a:latin typeface="+mj-lt"/>
                <a:sym typeface="Work Sans Light"/>
              </a:rPr>
              <a:t>45</a:t>
            </a:r>
            <a:endParaRPr lang="es-CO" sz="7200" dirty="0">
              <a:ln>
                <a:solidFill>
                  <a:srgbClr val="FFC000"/>
                </a:solidFill>
              </a:ln>
              <a:solidFill>
                <a:srgbClr val="888888"/>
              </a:solidFill>
              <a:latin typeface="+mj-lt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0A296CCF-0F52-1901-F4BE-DE07B323B1ED}"/>
              </a:ext>
            </a:extLst>
          </p:cNvPr>
          <p:cNvSpPr txBox="1"/>
          <p:nvPr/>
        </p:nvSpPr>
        <p:spPr>
          <a:xfrm>
            <a:off x="4986766" y="1901850"/>
            <a:ext cx="1991800" cy="340519"/>
          </a:xfrm>
          <a:prstGeom prst="roundRect">
            <a:avLst/>
          </a:prstGeom>
          <a:solidFill>
            <a:schemeClr val="accent4"/>
          </a:solidFill>
        </p:spPr>
        <p:txBody>
          <a:bodyPr wrap="square">
            <a:spAutoFit/>
          </a:bodyPr>
          <a:lstStyle/>
          <a:p>
            <a:pPr algn="ctr"/>
            <a:r>
              <a:rPr lang="es-MX" sz="1400" b="1" dirty="0">
                <a:solidFill>
                  <a:srgbClr val="504F58"/>
                </a:solidFill>
                <a:latin typeface="+mj-lt"/>
                <a:sym typeface="Work Sans Light"/>
              </a:rPr>
              <a:t>REUBICAR</a:t>
            </a:r>
            <a:endParaRPr lang="es-CO" sz="1400" b="1" dirty="0">
              <a:solidFill>
                <a:srgbClr val="504F58"/>
              </a:solidFill>
              <a:latin typeface="+mj-lt"/>
            </a:endParaRPr>
          </a:p>
        </p:txBody>
      </p:sp>
      <p:pic>
        <p:nvPicPr>
          <p:cNvPr id="6" name="Imagen 5" descr="reubicar personal, icono de línea de reubicación 17613331 Vector en Vecteezy">
            <a:extLst>
              <a:ext uri="{FF2B5EF4-FFF2-40B4-BE49-F238E27FC236}">
                <a16:creationId xmlns:a16="http://schemas.microsoft.com/office/drawing/2014/main" id="{7448A623-7F26-A7DE-2E6E-B46AD5E637E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duotone>
              <a:srgbClr val="FFC000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45" t="24595" r="24593" b="22274"/>
          <a:stretch/>
        </p:blipFill>
        <p:spPr bwMode="auto">
          <a:xfrm>
            <a:off x="5479785" y="3209813"/>
            <a:ext cx="893013" cy="877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11876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ítulo 1">
            <a:extLst>
              <a:ext uri="{FF2B5EF4-FFF2-40B4-BE49-F238E27FC236}">
                <a16:creationId xmlns:a16="http://schemas.microsoft.com/office/drawing/2014/main" id="{D8268E0C-14BF-7BA7-C1D9-B401015FB9D4}"/>
              </a:ext>
            </a:extLst>
          </p:cNvPr>
          <p:cNvSpPr txBox="1">
            <a:spLocks/>
          </p:cNvSpPr>
          <p:nvPr/>
        </p:nvSpPr>
        <p:spPr>
          <a:xfrm>
            <a:off x="2292024" y="152406"/>
            <a:ext cx="7562795" cy="90994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r>
              <a:rPr lang="es-CO" sz="4800" dirty="0">
                <a:solidFill>
                  <a:srgbClr val="504F58"/>
                </a:solidFill>
                <a:latin typeface="+mj-lt"/>
              </a:rPr>
              <a:t>Acompañamiento </a:t>
            </a:r>
            <a:r>
              <a:rPr lang="es-CO" sz="4800" b="1" dirty="0">
                <a:solidFill>
                  <a:srgbClr val="504F58"/>
                </a:solidFill>
                <a:latin typeface="+mj-lt"/>
              </a:rPr>
              <a:t>Retorno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09AFF1DC-8230-8FF3-C6FB-4F9E73F03A51}"/>
              </a:ext>
            </a:extLst>
          </p:cNvPr>
          <p:cNvSpPr/>
          <p:nvPr/>
        </p:nvSpPr>
        <p:spPr>
          <a:xfrm>
            <a:off x="4237220" y="1929311"/>
            <a:ext cx="3375378" cy="2032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35549AE2-C4FF-4D7F-A2F8-641F70F0B1AC}"/>
              </a:ext>
            </a:extLst>
          </p:cNvPr>
          <p:cNvSpPr/>
          <p:nvPr/>
        </p:nvSpPr>
        <p:spPr>
          <a:xfrm>
            <a:off x="7821442" y="4125000"/>
            <a:ext cx="3375378" cy="2032000"/>
          </a:xfrm>
          <a:prstGeom prst="rect">
            <a:avLst/>
          </a:prstGeom>
          <a:solidFill>
            <a:srgbClr val="88888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8E199F63-7302-89D9-93F8-380879241A1D}"/>
              </a:ext>
            </a:extLst>
          </p:cNvPr>
          <p:cNvSpPr/>
          <p:nvPr/>
        </p:nvSpPr>
        <p:spPr>
          <a:xfrm>
            <a:off x="7821442" y="1929311"/>
            <a:ext cx="3375378" cy="2032000"/>
          </a:xfrm>
          <a:prstGeom prst="rect">
            <a:avLst/>
          </a:prstGeom>
          <a:solidFill>
            <a:srgbClr val="88888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78A1BCC6-7792-055D-5B0F-1839B9276E08}"/>
              </a:ext>
            </a:extLst>
          </p:cNvPr>
          <p:cNvSpPr/>
          <p:nvPr/>
        </p:nvSpPr>
        <p:spPr>
          <a:xfrm>
            <a:off x="4237220" y="4125000"/>
            <a:ext cx="3375378" cy="2032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3DB22D3D-45D1-1081-7C43-1C1F3481DEC1}"/>
              </a:ext>
            </a:extLst>
          </p:cNvPr>
          <p:cNvSpPr txBox="1"/>
          <p:nvPr/>
        </p:nvSpPr>
        <p:spPr>
          <a:xfrm>
            <a:off x="5141322" y="1643154"/>
            <a:ext cx="1567171" cy="408623"/>
          </a:xfrm>
          <a:prstGeom prst="roundRect">
            <a:avLst/>
          </a:prstGeom>
          <a:solidFill>
            <a:srgbClr val="504F58"/>
          </a:solidFill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chemeClr val="bg1"/>
                </a:solidFill>
                <a:latin typeface="+mj-lt"/>
                <a:sym typeface="Work Sans Light"/>
              </a:rPr>
              <a:t>PERSONAS</a:t>
            </a:r>
            <a:endParaRPr lang="es-CO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451A2D9A-29FD-9291-C9EB-9831CC5CA11A}"/>
              </a:ext>
            </a:extLst>
          </p:cNvPr>
          <p:cNvSpPr txBox="1"/>
          <p:nvPr/>
        </p:nvSpPr>
        <p:spPr>
          <a:xfrm>
            <a:off x="8725545" y="1643154"/>
            <a:ext cx="1567171" cy="408623"/>
          </a:xfrm>
          <a:prstGeom prst="roundRect">
            <a:avLst/>
          </a:prstGeom>
          <a:solidFill>
            <a:srgbClr val="504F58"/>
          </a:solidFill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chemeClr val="bg1"/>
                </a:solidFill>
                <a:latin typeface="+mj-lt"/>
                <a:sym typeface="Work Sans Light"/>
              </a:rPr>
              <a:t>HOGARES</a:t>
            </a:r>
            <a:endParaRPr lang="es-CO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F569D9F0-8E5D-4FA3-7F74-8EDF9E240EEF}"/>
              </a:ext>
            </a:extLst>
          </p:cNvPr>
          <p:cNvSpPr txBox="1"/>
          <p:nvPr/>
        </p:nvSpPr>
        <p:spPr>
          <a:xfrm>
            <a:off x="4508153" y="3552688"/>
            <a:ext cx="2833511" cy="408623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rgbClr val="504F58"/>
                </a:solidFill>
                <a:latin typeface="+mj-lt"/>
                <a:sym typeface="Work Sans Light"/>
              </a:rPr>
              <a:t>Se Puede Acompañar</a:t>
            </a:r>
            <a:endParaRPr lang="es-CO" b="1" dirty="0">
              <a:solidFill>
                <a:srgbClr val="504F58"/>
              </a:solidFill>
              <a:latin typeface="+mj-lt"/>
            </a:endParaRP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72363210-3460-006C-0353-5365F057129A}"/>
              </a:ext>
            </a:extLst>
          </p:cNvPr>
          <p:cNvSpPr txBox="1"/>
          <p:nvPr/>
        </p:nvSpPr>
        <p:spPr>
          <a:xfrm>
            <a:off x="4446064" y="5748377"/>
            <a:ext cx="3104444" cy="408623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rgbClr val="504F58"/>
                </a:solidFill>
                <a:latin typeface="+mj-lt"/>
                <a:sym typeface="Work Sans Light"/>
              </a:rPr>
              <a:t>NO Se Puede Acompañar</a:t>
            </a:r>
            <a:endParaRPr lang="es-CO" b="1" dirty="0">
              <a:solidFill>
                <a:srgbClr val="504F58"/>
              </a:solidFill>
              <a:latin typeface="+mj-lt"/>
            </a:endParaRP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4C566F7E-8A3A-6C25-80D6-7062082479A8}"/>
              </a:ext>
            </a:extLst>
          </p:cNvPr>
          <p:cNvSpPr txBox="1"/>
          <p:nvPr/>
        </p:nvSpPr>
        <p:spPr>
          <a:xfrm>
            <a:off x="8030288" y="3552688"/>
            <a:ext cx="2833511" cy="408623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chemeClr val="bg2"/>
                </a:solidFill>
                <a:latin typeface="+mj-lt"/>
                <a:sym typeface="Work Sans Light"/>
              </a:rPr>
              <a:t>Se Puede Acompañar</a:t>
            </a:r>
            <a:endParaRPr lang="es-CO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413C2D1A-0157-1052-C37F-848341131035}"/>
              </a:ext>
            </a:extLst>
          </p:cNvPr>
          <p:cNvSpPr txBox="1"/>
          <p:nvPr/>
        </p:nvSpPr>
        <p:spPr>
          <a:xfrm>
            <a:off x="7968199" y="5748377"/>
            <a:ext cx="3104444" cy="408623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chemeClr val="bg2"/>
                </a:solidFill>
                <a:latin typeface="+mj-lt"/>
                <a:sym typeface="Work Sans Light"/>
              </a:rPr>
              <a:t>NO Se Puede Acompañar</a:t>
            </a:r>
            <a:endParaRPr lang="es-CO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4900F079-26E4-9CF4-D987-74B9BB1D4781}"/>
              </a:ext>
            </a:extLst>
          </p:cNvPr>
          <p:cNvSpPr txBox="1"/>
          <p:nvPr/>
        </p:nvSpPr>
        <p:spPr>
          <a:xfrm>
            <a:off x="4678208" y="2263994"/>
            <a:ext cx="2493397" cy="7863840"/>
          </a:xfrm>
          <a:noFill/>
          <a:ln w="19050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es-CO"/>
            </a:defPPr>
            <a:lvl1pPr algn="ctr">
              <a:defRPr sz="8000" b="1">
                <a:solidFill>
                  <a:schemeClr val="bg1">
                    <a:lumMod val="50000"/>
                  </a:schemeClr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</a:defRPr>
            </a:lvl1pPr>
          </a:lstStyle>
          <a:p>
            <a:r>
              <a:rPr lang="es-MX" dirty="0">
                <a:solidFill>
                  <a:srgbClr val="504F58"/>
                </a:solidFill>
                <a:sym typeface="Work Sans Light"/>
              </a:rPr>
              <a:t>247</a:t>
            </a:r>
            <a:endParaRPr lang="es-CO" dirty="0">
              <a:solidFill>
                <a:srgbClr val="504F58"/>
              </a:solidFill>
            </a:endParaRP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B850F069-0EE1-F724-AD0C-CC0BA745931A}"/>
              </a:ext>
            </a:extLst>
          </p:cNvPr>
          <p:cNvSpPr txBox="1"/>
          <p:nvPr/>
        </p:nvSpPr>
        <p:spPr>
          <a:xfrm>
            <a:off x="4662362" y="4337217"/>
            <a:ext cx="2493397" cy="7863840"/>
          </a:xfrm>
          <a:noFill/>
          <a:ln w="19050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es-CO"/>
            </a:defPPr>
            <a:lvl1pPr algn="ctr">
              <a:defRPr sz="8000" b="1">
                <a:solidFill>
                  <a:schemeClr val="bg1">
                    <a:lumMod val="50000"/>
                  </a:schemeClr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</a:defRPr>
            </a:lvl1pPr>
          </a:lstStyle>
          <a:p>
            <a:r>
              <a:rPr lang="es-MX" dirty="0">
                <a:solidFill>
                  <a:srgbClr val="504F58"/>
                </a:solidFill>
                <a:sym typeface="Work Sans Light"/>
              </a:rPr>
              <a:t>386</a:t>
            </a:r>
            <a:endParaRPr lang="es-CO" dirty="0">
              <a:solidFill>
                <a:srgbClr val="504F58"/>
              </a:solidFill>
            </a:endParaRP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4BDF2B14-068F-510F-A994-35E6ACF6399C}"/>
              </a:ext>
            </a:extLst>
          </p:cNvPr>
          <p:cNvSpPr txBox="1"/>
          <p:nvPr/>
        </p:nvSpPr>
        <p:spPr>
          <a:xfrm>
            <a:off x="8200344" y="2247010"/>
            <a:ext cx="2493397" cy="7863840"/>
          </a:xfrm>
          <a:noFill/>
          <a:ln w="19050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es-CO"/>
            </a:defPPr>
            <a:lvl1pPr algn="ctr">
              <a:defRPr sz="8000" b="1">
                <a:solidFill>
                  <a:schemeClr val="bg1">
                    <a:lumMod val="50000"/>
                  </a:schemeClr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</a:defRPr>
            </a:lvl1pPr>
          </a:lstStyle>
          <a:p>
            <a:r>
              <a:rPr lang="es-MX" dirty="0">
                <a:solidFill>
                  <a:schemeClr val="bg1"/>
                </a:solidFill>
                <a:sym typeface="Work Sans Light"/>
              </a:rPr>
              <a:t>92</a:t>
            </a:r>
            <a:endParaRPr lang="es-CO" dirty="0">
              <a:solidFill>
                <a:schemeClr val="bg1"/>
              </a:solidFill>
            </a:endParaRP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51140543-D24C-1ADA-9750-2FAE2984BDD3}"/>
              </a:ext>
            </a:extLst>
          </p:cNvPr>
          <p:cNvSpPr txBox="1"/>
          <p:nvPr/>
        </p:nvSpPr>
        <p:spPr>
          <a:xfrm>
            <a:off x="8262431" y="4492459"/>
            <a:ext cx="2493397" cy="7863840"/>
          </a:xfrm>
          <a:noFill/>
          <a:ln w="19050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es-CO"/>
            </a:defPPr>
            <a:lvl1pPr algn="ctr">
              <a:defRPr sz="8000" b="1">
                <a:solidFill>
                  <a:schemeClr val="bg1">
                    <a:lumMod val="50000"/>
                  </a:schemeClr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</a:defRPr>
            </a:lvl1pPr>
          </a:lstStyle>
          <a:p>
            <a:r>
              <a:rPr lang="es-MX" dirty="0">
                <a:solidFill>
                  <a:schemeClr val="bg1"/>
                </a:solidFill>
                <a:sym typeface="Work Sans Light"/>
              </a:rPr>
              <a:t>153</a:t>
            </a:r>
            <a:endParaRPr lang="es-CO" dirty="0">
              <a:solidFill>
                <a:schemeClr val="bg1"/>
              </a:solidFill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BAFCA429-AF92-FBCE-695C-615F6880501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alphaModFix amt="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</a14:imgLayer>
                </a14:imgProps>
              </a:ext>
            </a:extLst>
          </a:blip>
          <a:srcRect r="41639" b="13293"/>
          <a:stretch/>
        </p:blipFill>
        <p:spPr>
          <a:xfrm>
            <a:off x="703446" y="1929311"/>
            <a:ext cx="2796181" cy="4154263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3A093866-9383-D837-E21C-BC95FFE2BD52}"/>
              </a:ext>
            </a:extLst>
          </p:cNvPr>
          <p:cNvSpPr txBox="1"/>
          <p:nvPr/>
        </p:nvSpPr>
        <p:spPr>
          <a:xfrm>
            <a:off x="6822790" y="6363789"/>
            <a:ext cx="532476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s-CO"/>
            </a:defPPr>
            <a:lvl1pPr algn="ctr">
              <a:defRPr sz="2000" b="1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pPr algn="r"/>
            <a:r>
              <a:rPr lang="es-MX" sz="1200" b="0" dirty="0">
                <a:sym typeface="Work Sans Light"/>
              </a:rPr>
              <a:t>P. Nacional- Fecha Caracterización: 22 de Abril de 2024</a:t>
            </a:r>
            <a:endParaRPr lang="es-CO" sz="1200" b="0" dirty="0"/>
          </a:p>
        </p:txBody>
      </p:sp>
    </p:spTree>
    <p:extLst>
      <p:ext uri="{BB962C8B-B14F-4D97-AF65-F5344CB8AC3E}">
        <p14:creationId xmlns:p14="http://schemas.microsoft.com/office/powerpoint/2010/main" val="1628436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ítulo 1">
            <a:extLst>
              <a:ext uri="{FF2B5EF4-FFF2-40B4-BE49-F238E27FC236}">
                <a16:creationId xmlns:a16="http://schemas.microsoft.com/office/drawing/2014/main" id="{D8268E0C-14BF-7BA7-C1D9-B401015FB9D4}"/>
              </a:ext>
            </a:extLst>
          </p:cNvPr>
          <p:cNvSpPr txBox="1">
            <a:spLocks/>
          </p:cNvSpPr>
          <p:nvPr/>
        </p:nvSpPr>
        <p:spPr>
          <a:xfrm>
            <a:off x="2292024" y="152406"/>
            <a:ext cx="7562795" cy="90994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r>
              <a:rPr lang="es-CO" sz="4800" dirty="0">
                <a:solidFill>
                  <a:srgbClr val="504F58"/>
                </a:solidFill>
                <a:latin typeface="+mj-lt"/>
              </a:rPr>
              <a:t>Municipios de Retorno</a:t>
            </a:r>
            <a:endParaRPr lang="es-CO" sz="4800" b="1" dirty="0">
              <a:solidFill>
                <a:srgbClr val="504F58"/>
              </a:solidFill>
              <a:latin typeface="+mj-lt"/>
            </a:endParaRP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09AFF1DC-8230-8FF3-C6FB-4F9E73F03A51}"/>
              </a:ext>
            </a:extLst>
          </p:cNvPr>
          <p:cNvSpPr/>
          <p:nvPr/>
        </p:nvSpPr>
        <p:spPr>
          <a:xfrm>
            <a:off x="2353263" y="1850977"/>
            <a:ext cx="3375378" cy="2032000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35549AE2-C4FF-4D7F-A2F8-641F70F0B1AC}"/>
              </a:ext>
            </a:extLst>
          </p:cNvPr>
          <p:cNvSpPr/>
          <p:nvPr/>
        </p:nvSpPr>
        <p:spPr>
          <a:xfrm>
            <a:off x="6089477" y="4042355"/>
            <a:ext cx="3375378" cy="2032000"/>
          </a:xfrm>
          <a:prstGeom prst="rect">
            <a:avLst/>
          </a:prstGeom>
          <a:noFill/>
          <a:ln w="38100">
            <a:solidFill>
              <a:srgbClr val="88888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8E199F63-7302-89D9-93F8-380879241A1D}"/>
              </a:ext>
            </a:extLst>
          </p:cNvPr>
          <p:cNvSpPr/>
          <p:nvPr/>
        </p:nvSpPr>
        <p:spPr>
          <a:xfrm>
            <a:off x="6089477" y="1846666"/>
            <a:ext cx="3375378" cy="2032000"/>
          </a:xfrm>
          <a:prstGeom prst="rect">
            <a:avLst/>
          </a:prstGeom>
          <a:noFill/>
          <a:ln w="38100">
            <a:solidFill>
              <a:srgbClr val="88888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78A1BCC6-7792-055D-5B0F-1839B9276E08}"/>
              </a:ext>
            </a:extLst>
          </p:cNvPr>
          <p:cNvSpPr/>
          <p:nvPr/>
        </p:nvSpPr>
        <p:spPr>
          <a:xfrm>
            <a:off x="2353263" y="4046666"/>
            <a:ext cx="3375378" cy="2032000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3DB22D3D-45D1-1081-7C43-1C1F3481DEC1}"/>
              </a:ext>
            </a:extLst>
          </p:cNvPr>
          <p:cNvSpPr txBox="1"/>
          <p:nvPr/>
        </p:nvSpPr>
        <p:spPr>
          <a:xfrm>
            <a:off x="2772953" y="1605442"/>
            <a:ext cx="2682751" cy="340519"/>
          </a:xfrm>
          <a:prstGeom prst="roundRect">
            <a:avLst/>
          </a:prstGeom>
          <a:solidFill>
            <a:srgbClr val="888888"/>
          </a:solidFill>
          <a:ln w="38100">
            <a:solidFill>
              <a:schemeClr val="bg1">
                <a:lumMod val="9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s-MX" sz="1400" b="1" dirty="0">
                <a:solidFill>
                  <a:schemeClr val="bg1"/>
                </a:solidFill>
                <a:latin typeface="+mj-lt"/>
                <a:sym typeface="Work Sans Light"/>
              </a:rPr>
              <a:t>CHOCÓ - BAGADÓ</a:t>
            </a:r>
            <a:endParaRPr lang="es-CO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F569D9F0-8E5D-4FA3-7F74-8EDF9E240EEF}"/>
              </a:ext>
            </a:extLst>
          </p:cNvPr>
          <p:cNvSpPr txBox="1"/>
          <p:nvPr/>
        </p:nvSpPr>
        <p:spPr>
          <a:xfrm>
            <a:off x="2624196" y="3474354"/>
            <a:ext cx="2833511" cy="408623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rgbClr val="504F58"/>
                </a:solidFill>
                <a:latin typeface="+mj-lt"/>
                <a:sym typeface="Work Sans Light"/>
              </a:rPr>
              <a:t>Se Puede Acompañar</a:t>
            </a:r>
            <a:endParaRPr lang="es-CO" b="1" dirty="0">
              <a:solidFill>
                <a:srgbClr val="504F58"/>
              </a:solidFill>
              <a:latin typeface="+mj-lt"/>
            </a:endParaRP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72363210-3460-006C-0353-5365F057129A}"/>
              </a:ext>
            </a:extLst>
          </p:cNvPr>
          <p:cNvSpPr txBox="1"/>
          <p:nvPr/>
        </p:nvSpPr>
        <p:spPr>
          <a:xfrm>
            <a:off x="2562107" y="5670043"/>
            <a:ext cx="3104444" cy="408623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rgbClr val="504F58"/>
                </a:solidFill>
                <a:latin typeface="+mj-lt"/>
                <a:sym typeface="Work Sans Light"/>
              </a:rPr>
              <a:t>NO Se Puede Acompañar</a:t>
            </a:r>
            <a:endParaRPr lang="es-CO" b="1" dirty="0">
              <a:solidFill>
                <a:srgbClr val="504F58"/>
              </a:solidFill>
              <a:latin typeface="+mj-lt"/>
            </a:endParaRP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4C566F7E-8A3A-6C25-80D6-7062082479A8}"/>
              </a:ext>
            </a:extLst>
          </p:cNvPr>
          <p:cNvSpPr txBox="1"/>
          <p:nvPr/>
        </p:nvSpPr>
        <p:spPr>
          <a:xfrm>
            <a:off x="6298323" y="3470043"/>
            <a:ext cx="2833511" cy="408623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rgbClr val="504F58"/>
                </a:solidFill>
                <a:latin typeface="+mj-lt"/>
                <a:sym typeface="Work Sans Light"/>
              </a:rPr>
              <a:t>Se Puede Acompañar</a:t>
            </a:r>
            <a:endParaRPr lang="es-CO" b="1" dirty="0">
              <a:solidFill>
                <a:srgbClr val="504F58"/>
              </a:solidFill>
              <a:latin typeface="+mj-lt"/>
            </a:endParaRP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413C2D1A-0157-1052-C37F-848341131035}"/>
              </a:ext>
            </a:extLst>
          </p:cNvPr>
          <p:cNvSpPr txBox="1"/>
          <p:nvPr/>
        </p:nvSpPr>
        <p:spPr>
          <a:xfrm>
            <a:off x="6236234" y="5665732"/>
            <a:ext cx="3104444" cy="408623"/>
          </a:xfrm>
          <a:prstGeom prst="roundRect">
            <a:avLst/>
          </a:prstGeom>
          <a:noFill/>
        </p:spPr>
        <p:txBody>
          <a:bodyPr wrap="square">
            <a:spAutoFit/>
          </a:bodyPr>
          <a:lstStyle>
            <a:defPPr>
              <a:defRPr lang="es-CO"/>
            </a:defPPr>
            <a:lvl1pPr algn="ctr">
              <a:defRPr b="1">
                <a:solidFill>
                  <a:srgbClr val="504F58"/>
                </a:solidFill>
                <a:latin typeface="+mj-lt"/>
              </a:defRPr>
            </a:lvl1pPr>
          </a:lstStyle>
          <a:p>
            <a:r>
              <a:rPr lang="es-MX" dirty="0">
                <a:sym typeface="Work Sans Light"/>
              </a:rPr>
              <a:t>NO Se Puede Acompañar</a:t>
            </a:r>
            <a:endParaRPr lang="es-CO" dirty="0"/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4900F079-26E4-9CF4-D987-74B9BB1D4781}"/>
              </a:ext>
            </a:extLst>
          </p:cNvPr>
          <p:cNvSpPr txBox="1"/>
          <p:nvPr/>
        </p:nvSpPr>
        <p:spPr>
          <a:xfrm>
            <a:off x="2794251" y="2185660"/>
            <a:ext cx="2493397" cy="7863840"/>
          </a:xfrm>
          <a:noFill/>
          <a:ln w="19050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es-CO"/>
            </a:defPPr>
            <a:lvl1pPr algn="ctr">
              <a:defRPr sz="8000" b="1">
                <a:solidFill>
                  <a:schemeClr val="bg1">
                    <a:lumMod val="50000"/>
                  </a:schemeClr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</a:defRPr>
            </a:lvl1pPr>
          </a:lstStyle>
          <a:p>
            <a:r>
              <a:rPr lang="es-MX" dirty="0">
                <a:solidFill>
                  <a:srgbClr val="504F58"/>
                </a:solidFill>
                <a:sym typeface="Work Sans Light"/>
              </a:rPr>
              <a:t>188</a:t>
            </a:r>
            <a:endParaRPr lang="es-CO" dirty="0">
              <a:solidFill>
                <a:srgbClr val="504F58"/>
              </a:solidFill>
            </a:endParaRP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B850F069-0EE1-F724-AD0C-CC0BA745931A}"/>
              </a:ext>
            </a:extLst>
          </p:cNvPr>
          <p:cNvSpPr txBox="1"/>
          <p:nvPr/>
        </p:nvSpPr>
        <p:spPr>
          <a:xfrm>
            <a:off x="2778405" y="4258883"/>
            <a:ext cx="2493397" cy="7863840"/>
          </a:xfrm>
          <a:noFill/>
          <a:ln w="19050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es-CO"/>
            </a:defPPr>
            <a:lvl1pPr algn="ctr">
              <a:defRPr sz="8000" b="1">
                <a:solidFill>
                  <a:schemeClr val="bg1">
                    <a:lumMod val="50000"/>
                  </a:schemeClr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</a:defRPr>
            </a:lvl1pPr>
          </a:lstStyle>
          <a:p>
            <a:r>
              <a:rPr lang="es-MX" dirty="0">
                <a:solidFill>
                  <a:srgbClr val="504F58"/>
                </a:solidFill>
                <a:sym typeface="Work Sans Light"/>
              </a:rPr>
              <a:t>326</a:t>
            </a:r>
            <a:endParaRPr lang="es-CO" dirty="0">
              <a:solidFill>
                <a:srgbClr val="504F58"/>
              </a:solidFill>
            </a:endParaRP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4BDF2B14-068F-510F-A994-35E6ACF6399C}"/>
              </a:ext>
            </a:extLst>
          </p:cNvPr>
          <p:cNvSpPr txBox="1"/>
          <p:nvPr/>
        </p:nvSpPr>
        <p:spPr>
          <a:xfrm>
            <a:off x="6468379" y="2164365"/>
            <a:ext cx="2493397" cy="7863840"/>
          </a:xfrm>
          <a:noFill/>
          <a:ln w="19050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es-CO"/>
            </a:defPPr>
            <a:lvl1pPr algn="ctr">
              <a:defRPr sz="8000" b="1">
                <a:solidFill>
                  <a:schemeClr val="bg1">
                    <a:lumMod val="50000"/>
                  </a:schemeClr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</a:defRPr>
            </a:lvl1pPr>
          </a:lstStyle>
          <a:p>
            <a:r>
              <a:rPr lang="es-MX" dirty="0">
                <a:solidFill>
                  <a:srgbClr val="FFC000"/>
                </a:solidFill>
                <a:sym typeface="Work Sans Light"/>
              </a:rPr>
              <a:t>59</a:t>
            </a:r>
            <a:endParaRPr lang="es-CO" dirty="0">
              <a:solidFill>
                <a:srgbClr val="FFC000"/>
              </a:solidFill>
            </a:endParaRP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51140543-D24C-1ADA-9750-2FAE2984BDD3}"/>
              </a:ext>
            </a:extLst>
          </p:cNvPr>
          <p:cNvSpPr txBox="1"/>
          <p:nvPr/>
        </p:nvSpPr>
        <p:spPr>
          <a:xfrm>
            <a:off x="6546316" y="4253841"/>
            <a:ext cx="2493397" cy="7863840"/>
          </a:xfrm>
          <a:noFill/>
          <a:ln w="19050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es-CO"/>
            </a:defPPr>
            <a:lvl1pPr algn="ctr">
              <a:defRPr sz="8000" b="1">
                <a:solidFill>
                  <a:schemeClr val="bg1">
                    <a:lumMod val="50000"/>
                  </a:schemeClr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</a:defRPr>
            </a:lvl1pPr>
          </a:lstStyle>
          <a:p>
            <a:r>
              <a:rPr lang="es-MX" dirty="0">
                <a:solidFill>
                  <a:srgbClr val="FFC000"/>
                </a:solidFill>
                <a:sym typeface="Work Sans Light"/>
              </a:rPr>
              <a:t>60</a:t>
            </a:r>
            <a:endParaRPr lang="es-CO" dirty="0">
              <a:solidFill>
                <a:srgbClr val="FFC000"/>
              </a:solidFill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6ADBBED7-25BE-5CD8-BE0E-CEF247F84A16}"/>
              </a:ext>
            </a:extLst>
          </p:cNvPr>
          <p:cNvSpPr txBox="1"/>
          <p:nvPr/>
        </p:nvSpPr>
        <p:spPr>
          <a:xfrm>
            <a:off x="6236234" y="1584134"/>
            <a:ext cx="3104444" cy="340519"/>
          </a:xfrm>
          <a:prstGeom prst="roundRect">
            <a:avLst/>
          </a:prstGeom>
          <a:solidFill>
            <a:srgbClr val="888888"/>
          </a:solidFill>
          <a:ln w="38100">
            <a:solidFill>
              <a:schemeClr val="bg1">
                <a:lumMod val="9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s-MX" sz="1400" b="1" dirty="0">
                <a:solidFill>
                  <a:schemeClr val="bg1"/>
                </a:solidFill>
                <a:latin typeface="+mj-lt"/>
                <a:sym typeface="Work Sans Light"/>
              </a:rPr>
              <a:t>RISARALDA – PUEBLO RICO</a:t>
            </a:r>
            <a:endParaRPr lang="es-CO" sz="14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A21F4378-51C7-A740-2937-E376E22BD0B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alphaModFix amt="70000"/>
          </a:blip>
          <a:srcRect l="-1" r="-5938" b="10638"/>
          <a:stretch/>
        </p:blipFill>
        <p:spPr>
          <a:xfrm>
            <a:off x="179368" y="6074355"/>
            <a:ext cx="629262" cy="530795"/>
          </a:xfrm>
          <a:prstGeom prst="rect">
            <a:avLst/>
          </a:prstGeom>
        </p:spPr>
      </p:pic>
      <p:sp>
        <p:nvSpPr>
          <p:cNvPr id="17" name="Título 1">
            <a:extLst>
              <a:ext uri="{FF2B5EF4-FFF2-40B4-BE49-F238E27FC236}">
                <a16:creationId xmlns:a16="http://schemas.microsoft.com/office/drawing/2014/main" id="{14F1C541-6F7E-2702-99D3-A9317CFBB4A7}"/>
              </a:ext>
            </a:extLst>
          </p:cNvPr>
          <p:cNvSpPr txBox="1">
            <a:spLocks/>
          </p:cNvSpPr>
          <p:nvPr/>
        </p:nvSpPr>
        <p:spPr>
          <a:xfrm>
            <a:off x="4042486" y="934854"/>
            <a:ext cx="3900702" cy="38791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r>
              <a:rPr lang="es-CO" sz="1600" i="1" dirty="0">
                <a:solidFill>
                  <a:srgbClr val="504F58"/>
                </a:solidFill>
                <a:latin typeface="+mj-lt"/>
              </a:rPr>
              <a:t>CIFRA POR </a:t>
            </a:r>
            <a:r>
              <a:rPr lang="es-CO" sz="1800" b="1" i="1" dirty="0">
                <a:solidFill>
                  <a:srgbClr val="504F58"/>
                </a:solidFill>
                <a:latin typeface="+mj-lt"/>
              </a:rPr>
              <a:t>PERSONAS</a:t>
            </a:r>
            <a:endParaRPr lang="es-CO" sz="1600" b="1" i="1" dirty="0">
              <a:solidFill>
                <a:srgbClr val="504F58"/>
              </a:solidFill>
              <a:latin typeface="+mj-lt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F2F5C97D-B731-1000-A0C5-BE361EFB8FFB}"/>
              </a:ext>
            </a:extLst>
          </p:cNvPr>
          <p:cNvSpPr txBox="1"/>
          <p:nvPr/>
        </p:nvSpPr>
        <p:spPr>
          <a:xfrm>
            <a:off x="6822790" y="6417057"/>
            <a:ext cx="532476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s-CO"/>
            </a:defPPr>
            <a:lvl1pPr algn="ctr">
              <a:defRPr sz="2000" b="1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pPr algn="r"/>
            <a:r>
              <a:rPr lang="es-MX" sz="1200" b="0" dirty="0">
                <a:sym typeface="Work Sans Light"/>
              </a:rPr>
              <a:t>P. Nacional- Fecha Caracterización: 22 de Abril de 2024</a:t>
            </a:r>
            <a:endParaRPr lang="es-CO" sz="1200" b="0" dirty="0"/>
          </a:p>
        </p:txBody>
      </p:sp>
    </p:spTree>
    <p:extLst>
      <p:ext uri="{BB962C8B-B14F-4D97-AF65-F5344CB8AC3E}">
        <p14:creationId xmlns:p14="http://schemas.microsoft.com/office/powerpoint/2010/main" val="4977240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ítulo 1">
            <a:extLst>
              <a:ext uri="{FF2B5EF4-FFF2-40B4-BE49-F238E27FC236}">
                <a16:creationId xmlns:a16="http://schemas.microsoft.com/office/drawing/2014/main" id="{D8268E0C-14BF-7BA7-C1D9-B401015FB9D4}"/>
              </a:ext>
            </a:extLst>
          </p:cNvPr>
          <p:cNvSpPr txBox="1">
            <a:spLocks/>
          </p:cNvSpPr>
          <p:nvPr/>
        </p:nvSpPr>
        <p:spPr>
          <a:xfrm>
            <a:off x="2292024" y="152406"/>
            <a:ext cx="7562795" cy="90994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r>
              <a:rPr lang="es-CO" sz="4800" dirty="0">
                <a:solidFill>
                  <a:srgbClr val="504F58"/>
                </a:solidFill>
                <a:latin typeface="+mj-lt"/>
              </a:rPr>
              <a:t>Municipios de Retorno</a:t>
            </a:r>
            <a:endParaRPr lang="es-CO" sz="4800" b="1" dirty="0">
              <a:solidFill>
                <a:srgbClr val="504F58"/>
              </a:solidFill>
              <a:latin typeface="+mj-lt"/>
            </a:endParaRP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09AFF1DC-8230-8FF3-C6FB-4F9E73F03A51}"/>
              </a:ext>
            </a:extLst>
          </p:cNvPr>
          <p:cNvSpPr/>
          <p:nvPr/>
        </p:nvSpPr>
        <p:spPr>
          <a:xfrm>
            <a:off x="2539709" y="1957513"/>
            <a:ext cx="3375378" cy="2032000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35549AE2-C4FF-4D7F-A2F8-641F70F0B1AC}"/>
              </a:ext>
            </a:extLst>
          </p:cNvPr>
          <p:cNvSpPr/>
          <p:nvPr/>
        </p:nvSpPr>
        <p:spPr>
          <a:xfrm>
            <a:off x="6355819" y="4148891"/>
            <a:ext cx="3375378" cy="2032000"/>
          </a:xfrm>
          <a:prstGeom prst="rect">
            <a:avLst/>
          </a:prstGeom>
          <a:noFill/>
          <a:ln w="38100">
            <a:solidFill>
              <a:srgbClr val="88888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8E199F63-7302-89D9-93F8-380879241A1D}"/>
              </a:ext>
            </a:extLst>
          </p:cNvPr>
          <p:cNvSpPr/>
          <p:nvPr/>
        </p:nvSpPr>
        <p:spPr>
          <a:xfrm>
            <a:off x="6355819" y="1953202"/>
            <a:ext cx="3375378" cy="2032000"/>
          </a:xfrm>
          <a:prstGeom prst="rect">
            <a:avLst/>
          </a:prstGeom>
          <a:noFill/>
          <a:ln w="38100">
            <a:solidFill>
              <a:srgbClr val="88888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78A1BCC6-7792-055D-5B0F-1839B9276E08}"/>
              </a:ext>
            </a:extLst>
          </p:cNvPr>
          <p:cNvSpPr/>
          <p:nvPr/>
        </p:nvSpPr>
        <p:spPr>
          <a:xfrm>
            <a:off x="2539709" y="4153202"/>
            <a:ext cx="3375378" cy="2032000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3DB22D3D-45D1-1081-7C43-1C1F3481DEC1}"/>
              </a:ext>
            </a:extLst>
          </p:cNvPr>
          <p:cNvSpPr txBox="1"/>
          <p:nvPr/>
        </p:nvSpPr>
        <p:spPr>
          <a:xfrm>
            <a:off x="2959399" y="1711978"/>
            <a:ext cx="2682751" cy="340519"/>
          </a:xfrm>
          <a:prstGeom prst="roundRect">
            <a:avLst/>
          </a:prstGeom>
          <a:solidFill>
            <a:srgbClr val="888888"/>
          </a:solidFill>
          <a:ln w="38100">
            <a:solidFill>
              <a:schemeClr val="bg1">
                <a:lumMod val="9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s-MX" sz="1400" b="1" dirty="0">
                <a:solidFill>
                  <a:schemeClr val="bg1"/>
                </a:solidFill>
                <a:latin typeface="+mj-lt"/>
                <a:sym typeface="Work Sans Light"/>
              </a:rPr>
              <a:t>CHOCÓ - BAGADÓ</a:t>
            </a:r>
            <a:endParaRPr lang="es-CO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F569D9F0-8E5D-4FA3-7F74-8EDF9E240EEF}"/>
              </a:ext>
            </a:extLst>
          </p:cNvPr>
          <p:cNvSpPr txBox="1"/>
          <p:nvPr/>
        </p:nvSpPr>
        <p:spPr>
          <a:xfrm>
            <a:off x="2810642" y="3580890"/>
            <a:ext cx="2833511" cy="408623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rgbClr val="504F58"/>
                </a:solidFill>
                <a:latin typeface="+mj-lt"/>
                <a:sym typeface="Work Sans Light"/>
              </a:rPr>
              <a:t>Se Puede Acompañar</a:t>
            </a:r>
            <a:endParaRPr lang="es-CO" b="1" dirty="0">
              <a:solidFill>
                <a:srgbClr val="504F58"/>
              </a:solidFill>
              <a:latin typeface="+mj-lt"/>
            </a:endParaRP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72363210-3460-006C-0353-5365F057129A}"/>
              </a:ext>
            </a:extLst>
          </p:cNvPr>
          <p:cNvSpPr txBox="1"/>
          <p:nvPr/>
        </p:nvSpPr>
        <p:spPr>
          <a:xfrm>
            <a:off x="2748553" y="5776579"/>
            <a:ext cx="3104444" cy="408623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rgbClr val="504F58"/>
                </a:solidFill>
                <a:latin typeface="+mj-lt"/>
                <a:sym typeface="Work Sans Light"/>
              </a:rPr>
              <a:t>NO Se Puede Acompañar</a:t>
            </a:r>
            <a:endParaRPr lang="es-CO" b="1" dirty="0">
              <a:solidFill>
                <a:srgbClr val="504F58"/>
              </a:solidFill>
              <a:latin typeface="+mj-lt"/>
            </a:endParaRP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4C566F7E-8A3A-6C25-80D6-7062082479A8}"/>
              </a:ext>
            </a:extLst>
          </p:cNvPr>
          <p:cNvSpPr txBox="1"/>
          <p:nvPr/>
        </p:nvSpPr>
        <p:spPr>
          <a:xfrm>
            <a:off x="6564665" y="3576579"/>
            <a:ext cx="2833511" cy="408623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rgbClr val="504F58"/>
                </a:solidFill>
                <a:latin typeface="+mj-lt"/>
                <a:sym typeface="Work Sans Light"/>
              </a:rPr>
              <a:t>Se Puede Acompañar</a:t>
            </a:r>
            <a:endParaRPr lang="es-CO" b="1" dirty="0">
              <a:solidFill>
                <a:srgbClr val="504F58"/>
              </a:solidFill>
              <a:latin typeface="+mj-lt"/>
            </a:endParaRP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413C2D1A-0157-1052-C37F-848341131035}"/>
              </a:ext>
            </a:extLst>
          </p:cNvPr>
          <p:cNvSpPr txBox="1"/>
          <p:nvPr/>
        </p:nvSpPr>
        <p:spPr>
          <a:xfrm>
            <a:off x="6502576" y="5772268"/>
            <a:ext cx="3104444" cy="408623"/>
          </a:xfrm>
          <a:prstGeom prst="roundRect">
            <a:avLst/>
          </a:prstGeom>
          <a:noFill/>
        </p:spPr>
        <p:txBody>
          <a:bodyPr wrap="square">
            <a:spAutoFit/>
          </a:bodyPr>
          <a:lstStyle>
            <a:defPPr>
              <a:defRPr lang="es-CO"/>
            </a:defPPr>
            <a:lvl1pPr algn="ctr">
              <a:defRPr b="1">
                <a:solidFill>
                  <a:srgbClr val="504F58"/>
                </a:solidFill>
                <a:latin typeface="+mj-lt"/>
              </a:defRPr>
            </a:lvl1pPr>
          </a:lstStyle>
          <a:p>
            <a:r>
              <a:rPr lang="es-MX" dirty="0">
                <a:sym typeface="Work Sans Light"/>
              </a:rPr>
              <a:t>NO Se Puede Acompañar</a:t>
            </a:r>
            <a:endParaRPr lang="es-CO" dirty="0"/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4900F079-26E4-9CF4-D987-74B9BB1D4781}"/>
              </a:ext>
            </a:extLst>
          </p:cNvPr>
          <p:cNvSpPr txBox="1"/>
          <p:nvPr/>
        </p:nvSpPr>
        <p:spPr>
          <a:xfrm>
            <a:off x="2980697" y="2292196"/>
            <a:ext cx="2493397" cy="7863840"/>
          </a:xfrm>
          <a:noFill/>
          <a:ln w="19050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es-CO"/>
            </a:defPPr>
            <a:lvl1pPr algn="ctr">
              <a:defRPr sz="8000" b="1">
                <a:solidFill>
                  <a:schemeClr val="bg1">
                    <a:lumMod val="50000"/>
                  </a:schemeClr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</a:defRPr>
            </a:lvl1pPr>
          </a:lstStyle>
          <a:p>
            <a:r>
              <a:rPr lang="es-MX" dirty="0">
                <a:solidFill>
                  <a:srgbClr val="504F58"/>
                </a:solidFill>
                <a:sym typeface="Work Sans Light"/>
              </a:rPr>
              <a:t>73</a:t>
            </a:r>
            <a:endParaRPr lang="es-CO" dirty="0">
              <a:solidFill>
                <a:srgbClr val="504F58"/>
              </a:solidFill>
            </a:endParaRP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B850F069-0EE1-F724-AD0C-CC0BA745931A}"/>
              </a:ext>
            </a:extLst>
          </p:cNvPr>
          <p:cNvSpPr txBox="1"/>
          <p:nvPr/>
        </p:nvSpPr>
        <p:spPr>
          <a:xfrm>
            <a:off x="2964851" y="4365419"/>
            <a:ext cx="2493397" cy="7863840"/>
          </a:xfrm>
          <a:noFill/>
          <a:ln w="19050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es-CO"/>
            </a:defPPr>
            <a:lvl1pPr algn="ctr">
              <a:defRPr sz="8000" b="1">
                <a:solidFill>
                  <a:schemeClr val="bg1">
                    <a:lumMod val="50000"/>
                  </a:schemeClr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</a:defRPr>
            </a:lvl1pPr>
          </a:lstStyle>
          <a:p>
            <a:r>
              <a:rPr lang="es-MX" dirty="0">
                <a:solidFill>
                  <a:srgbClr val="504F58"/>
                </a:solidFill>
                <a:sym typeface="Work Sans Light"/>
              </a:rPr>
              <a:t>136</a:t>
            </a:r>
            <a:endParaRPr lang="es-CO" dirty="0">
              <a:solidFill>
                <a:srgbClr val="504F58"/>
              </a:solidFill>
            </a:endParaRP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4BDF2B14-068F-510F-A994-35E6ACF6399C}"/>
              </a:ext>
            </a:extLst>
          </p:cNvPr>
          <p:cNvSpPr txBox="1"/>
          <p:nvPr/>
        </p:nvSpPr>
        <p:spPr>
          <a:xfrm>
            <a:off x="6734721" y="2270901"/>
            <a:ext cx="2493397" cy="7863840"/>
          </a:xfrm>
          <a:noFill/>
          <a:ln w="19050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es-CO"/>
            </a:defPPr>
            <a:lvl1pPr algn="ctr">
              <a:defRPr sz="8000" b="1">
                <a:solidFill>
                  <a:schemeClr val="bg1">
                    <a:lumMod val="50000"/>
                  </a:schemeClr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</a:defRPr>
            </a:lvl1pPr>
          </a:lstStyle>
          <a:p>
            <a:r>
              <a:rPr lang="es-MX" dirty="0">
                <a:solidFill>
                  <a:srgbClr val="FFC000"/>
                </a:solidFill>
                <a:sym typeface="Work Sans Light"/>
              </a:rPr>
              <a:t>19</a:t>
            </a:r>
            <a:endParaRPr lang="es-CO" dirty="0">
              <a:solidFill>
                <a:srgbClr val="FFC000"/>
              </a:solidFill>
            </a:endParaRP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51140543-D24C-1ADA-9750-2FAE2984BDD3}"/>
              </a:ext>
            </a:extLst>
          </p:cNvPr>
          <p:cNvSpPr txBox="1"/>
          <p:nvPr/>
        </p:nvSpPr>
        <p:spPr>
          <a:xfrm>
            <a:off x="6812658" y="4360377"/>
            <a:ext cx="2493397" cy="7863840"/>
          </a:xfrm>
          <a:noFill/>
          <a:ln w="19050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es-CO"/>
            </a:defPPr>
            <a:lvl1pPr algn="ctr">
              <a:defRPr sz="8000" b="1">
                <a:solidFill>
                  <a:schemeClr val="bg1">
                    <a:lumMod val="50000"/>
                  </a:schemeClr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</a:defRPr>
            </a:lvl1pPr>
          </a:lstStyle>
          <a:p>
            <a:r>
              <a:rPr lang="es-MX" dirty="0">
                <a:solidFill>
                  <a:srgbClr val="FFC000"/>
                </a:solidFill>
                <a:sym typeface="Work Sans Light"/>
              </a:rPr>
              <a:t>17</a:t>
            </a:r>
            <a:endParaRPr lang="es-CO" dirty="0">
              <a:solidFill>
                <a:srgbClr val="FFC000"/>
              </a:solidFill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6ADBBED7-25BE-5CD8-BE0E-CEF247F84A16}"/>
              </a:ext>
            </a:extLst>
          </p:cNvPr>
          <p:cNvSpPr txBox="1"/>
          <p:nvPr/>
        </p:nvSpPr>
        <p:spPr>
          <a:xfrm>
            <a:off x="6502576" y="1690670"/>
            <a:ext cx="3104444" cy="340519"/>
          </a:xfrm>
          <a:prstGeom prst="roundRect">
            <a:avLst/>
          </a:prstGeom>
          <a:solidFill>
            <a:srgbClr val="888888"/>
          </a:solidFill>
          <a:ln w="38100">
            <a:solidFill>
              <a:schemeClr val="bg1">
                <a:lumMod val="9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s-MX" sz="1400" b="1" dirty="0">
                <a:solidFill>
                  <a:schemeClr val="bg1"/>
                </a:solidFill>
                <a:latin typeface="+mj-lt"/>
                <a:sym typeface="Work Sans Light"/>
              </a:rPr>
              <a:t>RISARALDA – PUEBLO RICO</a:t>
            </a:r>
            <a:endParaRPr lang="es-CO" sz="14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A21F4378-51C7-A740-2937-E376E22BD0B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alphaModFix amt="70000"/>
          </a:blip>
          <a:srcRect l="-1" r="-5938" b="10638"/>
          <a:stretch/>
        </p:blipFill>
        <p:spPr>
          <a:xfrm>
            <a:off x="179373" y="5756631"/>
            <a:ext cx="1005926" cy="848519"/>
          </a:xfrm>
          <a:prstGeom prst="rect">
            <a:avLst/>
          </a:prstGeom>
        </p:spPr>
      </p:pic>
      <p:sp>
        <p:nvSpPr>
          <p:cNvPr id="17" name="Título 1">
            <a:extLst>
              <a:ext uri="{FF2B5EF4-FFF2-40B4-BE49-F238E27FC236}">
                <a16:creationId xmlns:a16="http://schemas.microsoft.com/office/drawing/2014/main" id="{14F1C541-6F7E-2702-99D3-A9317CFBB4A7}"/>
              </a:ext>
            </a:extLst>
          </p:cNvPr>
          <p:cNvSpPr txBox="1">
            <a:spLocks/>
          </p:cNvSpPr>
          <p:nvPr/>
        </p:nvSpPr>
        <p:spPr>
          <a:xfrm>
            <a:off x="4042486" y="934854"/>
            <a:ext cx="3900702" cy="38791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r>
              <a:rPr lang="es-CO" sz="1600" i="1" dirty="0">
                <a:solidFill>
                  <a:srgbClr val="504F58"/>
                </a:solidFill>
                <a:latin typeface="+mj-lt"/>
              </a:rPr>
              <a:t>CIFRA POR </a:t>
            </a:r>
            <a:r>
              <a:rPr lang="es-CO" sz="1800" b="1" i="1" dirty="0">
                <a:solidFill>
                  <a:srgbClr val="504F58"/>
                </a:solidFill>
                <a:latin typeface="+mj-lt"/>
              </a:rPr>
              <a:t>HOGARES</a:t>
            </a:r>
            <a:endParaRPr lang="es-CO" sz="1600" b="1" i="1" dirty="0">
              <a:solidFill>
                <a:srgbClr val="504F58"/>
              </a:solidFill>
              <a:latin typeface="+mj-lt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40861A50-42C0-B30F-300E-3F5325ABE6F9}"/>
              </a:ext>
            </a:extLst>
          </p:cNvPr>
          <p:cNvSpPr txBox="1"/>
          <p:nvPr/>
        </p:nvSpPr>
        <p:spPr>
          <a:xfrm>
            <a:off x="6822790" y="6363789"/>
            <a:ext cx="532476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s-CO"/>
            </a:defPPr>
            <a:lvl1pPr algn="ctr">
              <a:defRPr sz="2000" b="1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pPr algn="r"/>
            <a:r>
              <a:rPr lang="es-MX" sz="1200" b="0" dirty="0">
                <a:sym typeface="Work Sans Light"/>
              </a:rPr>
              <a:t>P. Nacional- Fecha Caracterización: 22 de Abril de 2024</a:t>
            </a:r>
            <a:endParaRPr lang="es-CO" sz="1200" b="0" dirty="0"/>
          </a:p>
        </p:txBody>
      </p:sp>
    </p:spTree>
    <p:extLst>
      <p:ext uri="{BB962C8B-B14F-4D97-AF65-F5344CB8AC3E}">
        <p14:creationId xmlns:p14="http://schemas.microsoft.com/office/powerpoint/2010/main" val="4090415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ítulo 1">
            <a:extLst>
              <a:ext uri="{FF2B5EF4-FFF2-40B4-BE49-F238E27FC236}">
                <a16:creationId xmlns:a16="http://schemas.microsoft.com/office/drawing/2014/main" id="{D8268E0C-14BF-7BA7-C1D9-B401015FB9D4}"/>
              </a:ext>
            </a:extLst>
          </p:cNvPr>
          <p:cNvSpPr txBox="1">
            <a:spLocks/>
          </p:cNvSpPr>
          <p:nvPr/>
        </p:nvSpPr>
        <p:spPr>
          <a:xfrm>
            <a:off x="1886005" y="106059"/>
            <a:ext cx="8131126" cy="101827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r>
              <a:rPr lang="es-CO" sz="4800" dirty="0">
                <a:solidFill>
                  <a:srgbClr val="504F58"/>
                </a:solidFill>
                <a:latin typeface="+mj-lt"/>
              </a:rPr>
              <a:t>Acompañamiento </a:t>
            </a:r>
            <a:r>
              <a:rPr lang="es-CO" sz="4800" b="1" dirty="0">
                <a:solidFill>
                  <a:srgbClr val="504F58"/>
                </a:solidFill>
                <a:latin typeface="+mj-lt"/>
              </a:rPr>
              <a:t>Reubicación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09AFF1DC-8230-8FF3-C6FB-4F9E73F03A51}"/>
              </a:ext>
            </a:extLst>
          </p:cNvPr>
          <p:cNvSpPr/>
          <p:nvPr/>
        </p:nvSpPr>
        <p:spPr>
          <a:xfrm>
            <a:off x="4202628" y="1861578"/>
            <a:ext cx="3375378" cy="2032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35549AE2-C4FF-4D7F-A2F8-641F70F0B1AC}"/>
              </a:ext>
            </a:extLst>
          </p:cNvPr>
          <p:cNvSpPr/>
          <p:nvPr/>
        </p:nvSpPr>
        <p:spPr>
          <a:xfrm>
            <a:off x="7786850" y="4057267"/>
            <a:ext cx="3375378" cy="2032000"/>
          </a:xfrm>
          <a:prstGeom prst="rect">
            <a:avLst/>
          </a:prstGeom>
          <a:solidFill>
            <a:srgbClr val="88888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8E199F63-7302-89D9-93F8-380879241A1D}"/>
              </a:ext>
            </a:extLst>
          </p:cNvPr>
          <p:cNvSpPr/>
          <p:nvPr/>
        </p:nvSpPr>
        <p:spPr>
          <a:xfrm>
            <a:off x="7786850" y="1861578"/>
            <a:ext cx="3375378" cy="2032000"/>
          </a:xfrm>
          <a:prstGeom prst="rect">
            <a:avLst/>
          </a:prstGeom>
          <a:solidFill>
            <a:srgbClr val="88888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78A1BCC6-7792-055D-5B0F-1839B9276E08}"/>
              </a:ext>
            </a:extLst>
          </p:cNvPr>
          <p:cNvSpPr/>
          <p:nvPr/>
        </p:nvSpPr>
        <p:spPr>
          <a:xfrm>
            <a:off x="4202628" y="4057267"/>
            <a:ext cx="3375378" cy="2032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3DB22D3D-45D1-1081-7C43-1C1F3481DEC1}"/>
              </a:ext>
            </a:extLst>
          </p:cNvPr>
          <p:cNvSpPr txBox="1"/>
          <p:nvPr/>
        </p:nvSpPr>
        <p:spPr>
          <a:xfrm>
            <a:off x="5106730" y="1575421"/>
            <a:ext cx="1567171" cy="408623"/>
          </a:xfrm>
          <a:prstGeom prst="roundRect">
            <a:avLst/>
          </a:prstGeom>
          <a:solidFill>
            <a:srgbClr val="504F58"/>
          </a:solidFill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chemeClr val="bg1"/>
                </a:solidFill>
                <a:latin typeface="+mj-lt"/>
                <a:sym typeface="Work Sans Light"/>
              </a:rPr>
              <a:t>PERSONAS</a:t>
            </a:r>
            <a:endParaRPr lang="es-CO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451A2D9A-29FD-9291-C9EB-9831CC5CA11A}"/>
              </a:ext>
            </a:extLst>
          </p:cNvPr>
          <p:cNvSpPr txBox="1"/>
          <p:nvPr/>
        </p:nvSpPr>
        <p:spPr>
          <a:xfrm>
            <a:off x="8690953" y="1575421"/>
            <a:ext cx="1567171" cy="408623"/>
          </a:xfrm>
          <a:prstGeom prst="roundRect">
            <a:avLst/>
          </a:prstGeom>
          <a:solidFill>
            <a:srgbClr val="504F58"/>
          </a:solidFill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chemeClr val="bg1"/>
                </a:solidFill>
                <a:latin typeface="+mj-lt"/>
                <a:sym typeface="Work Sans Light"/>
              </a:rPr>
              <a:t>HOGARES</a:t>
            </a:r>
            <a:endParaRPr lang="es-CO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F569D9F0-8E5D-4FA3-7F74-8EDF9E240EEF}"/>
              </a:ext>
            </a:extLst>
          </p:cNvPr>
          <p:cNvSpPr txBox="1"/>
          <p:nvPr/>
        </p:nvSpPr>
        <p:spPr>
          <a:xfrm>
            <a:off x="4473561" y="3484955"/>
            <a:ext cx="2833511" cy="408623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rgbClr val="504F58"/>
                </a:solidFill>
                <a:latin typeface="+mj-lt"/>
                <a:sym typeface="Work Sans Light"/>
              </a:rPr>
              <a:t>Se Puede Acompañar</a:t>
            </a:r>
            <a:endParaRPr lang="es-CO" b="1" dirty="0">
              <a:solidFill>
                <a:srgbClr val="504F58"/>
              </a:solidFill>
              <a:latin typeface="+mj-lt"/>
            </a:endParaRP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72363210-3460-006C-0353-5365F057129A}"/>
              </a:ext>
            </a:extLst>
          </p:cNvPr>
          <p:cNvSpPr txBox="1"/>
          <p:nvPr/>
        </p:nvSpPr>
        <p:spPr>
          <a:xfrm>
            <a:off x="4411472" y="5680644"/>
            <a:ext cx="3104444" cy="408623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rgbClr val="504F58"/>
                </a:solidFill>
                <a:latin typeface="+mj-lt"/>
                <a:sym typeface="Work Sans Light"/>
              </a:rPr>
              <a:t>NO Se Puede Acompañar</a:t>
            </a:r>
            <a:endParaRPr lang="es-CO" b="1" dirty="0">
              <a:solidFill>
                <a:srgbClr val="504F58"/>
              </a:solidFill>
              <a:latin typeface="+mj-lt"/>
            </a:endParaRP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4C566F7E-8A3A-6C25-80D6-7062082479A8}"/>
              </a:ext>
            </a:extLst>
          </p:cNvPr>
          <p:cNvSpPr txBox="1"/>
          <p:nvPr/>
        </p:nvSpPr>
        <p:spPr>
          <a:xfrm>
            <a:off x="7995696" y="3484955"/>
            <a:ext cx="2833511" cy="408623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chemeClr val="bg2"/>
                </a:solidFill>
                <a:latin typeface="+mj-lt"/>
                <a:sym typeface="Work Sans Light"/>
              </a:rPr>
              <a:t>Se Puede Acompañar</a:t>
            </a:r>
            <a:endParaRPr lang="es-CO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413C2D1A-0157-1052-C37F-848341131035}"/>
              </a:ext>
            </a:extLst>
          </p:cNvPr>
          <p:cNvSpPr txBox="1"/>
          <p:nvPr/>
        </p:nvSpPr>
        <p:spPr>
          <a:xfrm>
            <a:off x="7933607" y="5680644"/>
            <a:ext cx="3104444" cy="408623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chemeClr val="bg2"/>
                </a:solidFill>
                <a:latin typeface="+mj-lt"/>
                <a:sym typeface="Work Sans Light"/>
              </a:rPr>
              <a:t>NO Se Puede Acompañar</a:t>
            </a:r>
            <a:endParaRPr lang="es-CO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4900F079-26E4-9CF4-D987-74B9BB1D4781}"/>
              </a:ext>
            </a:extLst>
          </p:cNvPr>
          <p:cNvSpPr txBox="1"/>
          <p:nvPr/>
        </p:nvSpPr>
        <p:spPr>
          <a:xfrm>
            <a:off x="4643616" y="2196261"/>
            <a:ext cx="2493397" cy="7863840"/>
          </a:xfrm>
          <a:noFill/>
          <a:ln w="19050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es-CO"/>
            </a:defPPr>
            <a:lvl1pPr algn="ctr">
              <a:defRPr sz="8000" b="1">
                <a:solidFill>
                  <a:schemeClr val="bg1">
                    <a:lumMod val="50000"/>
                  </a:schemeClr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</a:defRPr>
            </a:lvl1pPr>
          </a:lstStyle>
          <a:p>
            <a:r>
              <a:rPr lang="es-MX" dirty="0">
                <a:solidFill>
                  <a:srgbClr val="504F58"/>
                </a:solidFill>
                <a:sym typeface="Work Sans Light"/>
              </a:rPr>
              <a:t>44</a:t>
            </a:r>
            <a:endParaRPr lang="es-CO" dirty="0">
              <a:solidFill>
                <a:srgbClr val="504F58"/>
              </a:solidFill>
            </a:endParaRP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B850F069-0EE1-F724-AD0C-CC0BA745931A}"/>
              </a:ext>
            </a:extLst>
          </p:cNvPr>
          <p:cNvSpPr txBox="1"/>
          <p:nvPr/>
        </p:nvSpPr>
        <p:spPr>
          <a:xfrm>
            <a:off x="4627770" y="4269484"/>
            <a:ext cx="2493397" cy="7863840"/>
          </a:xfrm>
          <a:noFill/>
          <a:ln w="19050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es-CO"/>
            </a:defPPr>
            <a:lvl1pPr algn="ctr">
              <a:defRPr sz="8000" b="1">
                <a:solidFill>
                  <a:schemeClr val="bg1">
                    <a:lumMod val="50000"/>
                  </a:schemeClr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</a:defRPr>
            </a:lvl1pPr>
          </a:lstStyle>
          <a:p>
            <a:r>
              <a:rPr lang="es-MX" dirty="0">
                <a:solidFill>
                  <a:srgbClr val="504F58"/>
                </a:solidFill>
                <a:sym typeface="Work Sans Light"/>
              </a:rPr>
              <a:t>85</a:t>
            </a:r>
            <a:endParaRPr lang="es-CO" dirty="0">
              <a:solidFill>
                <a:srgbClr val="504F58"/>
              </a:solidFill>
            </a:endParaRP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4BDF2B14-068F-510F-A994-35E6ACF6399C}"/>
              </a:ext>
            </a:extLst>
          </p:cNvPr>
          <p:cNvSpPr txBox="1"/>
          <p:nvPr/>
        </p:nvSpPr>
        <p:spPr>
          <a:xfrm>
            <a:off x="8165752" y="2179277"/>
            <a:ext cx="2493397" cy="7863840"/>
          </a:xfrm>
          <a:noFill/>
          <a:ln w="19050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es-CO"/>
            </a:defPPr>
            <a:lvl1pPr algn="ctr">
              <a:defRPr sz="8000" b="1">
                <a:solidFill>
                  <a:schemeClr val="bg1">
                    <a:lumMod val="50000"/>
                  </a:schemeClr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</a:defRPr>
            </a:lvl1pPr>
          </a:lstStyle>
          <a:p>
            <a:r>
              <a:rPr lang="es-MX" dirty="0">
                <a:solidFill>
                  <a:schemeClr val="bg1"/>
                </a:solidFill>
                <a:sym typeface="Work Sans Light"/>
              </a:rPr>
              <a:t>16</a:t>
            </a:r>
            <a:endParaRPr lang="es-CO" dirty="0">
              <a:solidFill>
                <a:schemeClr val="bg1"/>
              </a:solidFill>
            </a:endParaRP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51140543-D24C-1ADA-9750-2FAE2984BDD3}"/>
              </a:ext>
            </a:extLst>
          </p:cNvPr>
          <p:cNvSpPr txBox="1"/>
          <p:nvPr/>
        </p:nvSpPr>
        <p:spPr>
          <a:xfrm>
            <a:off x="8249967" y="4235516"/>
            <a:ext cx="2493397" cy="7863840"/>
          </a:xfrm>
          <a:noFill/>
          <a:ln w="19050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es-CO"/>
            </a:defPPr>
            <a:lvl1pPr algn="ctr">
              <a:defRPr sz="8000" b="1">
                <a:solidFill>
                  <a:schemeClr val="bg1">
                    <a:lumMod val="50000"/>
                  </a:schemeClr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</a:defRPr>
            </a:lvl1pPr>
          </a:lstStyle>
          <a:p>
            <a:r>
              <a:rPr lang="es-MX" dirty="0">
                <a:solidFill>
                  <a:schemeClr val="bg1"/>
                </a:solidFill>
                <a:sym typeface="Work Sans Light"/>
              </a:rPr>
              <a:t>29</a:t>
            </a:r>
            <a:endParaRPr lang="es-CO" dirty="0">
              <a:solidFill>
                <a:schemeClr val="bg1"/>
              </a:solidFill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C3531A87-FFDE-C4EF-FB70-903D6DA85E03}"/>
              </a:ext>
            </a:extLst>
          </p:cNvPr>
          <p:cNvSpPr txBox="1"/>
          <p:nvPr/>
        </p:nvSpPr>
        <p:spPr>
          <a:xfrm>
            <a:off x="6822790" y="6363789"/>
            <a:ext cx="532476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s-CO"/>
            </a:defPPr>
            <a:lvl1pPr algn="ctr">
              <a:defRPr sz="2000" b="1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pPr algn="r"/>
            <a:r>
              <a:rPr lang="es-MX" sz="1200" b="0" dirty="0">
                <a:sym typeface="Work Sans Light"/>
              </a:rPr>
              <a:t>P. Nacional- Fecha Caracterización: 22 de Abril de 2024</a:t>
            </a:r>
            <a:endParaRPr lang="es-CO" sz="1200" b="0" dirty="0"/>
          </a:p>
        </p:txBody>
      </p:sp>
      <p:pic>
        <p:nvPicPr>
          <p:cNvPr id="8" name="Imagen 7" descr="reubicar personal, icono de línea de reubicación 17613331 Vector en Vecteezy">
            <a:extLst>
              <a:ext uri="{FF2B5EF4-FFF2-40B4-BE49-F238E27FC236}">
                <a16:creationId xmlns:a16="http://schemas.microsoft.com/office/drawing/2014/main" id="{2D3A2C13-7AEC-12D9-2B78-1C6FF2364D9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45" t="24595" r="24593" b="22274"/>
          <a:stretch/>
        </p:blipFill>
        <p:spPr bwMode="auto">
          <a:xfrm>
            <a:off x="889407" y="1861578"/>
            <a:ext cx="2941769" cy="4116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744619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ítulo 1">
            <a:extLst>
              <a:ext uri="{FF2B5EF4-FFF2-40B4-BE49-F238E27FC236}">
                <a16:creationId xmlns:a16="http://schemas.microsoft.com/office/drawing/2014/main" id="{D8268E0C-14BF-7BA7-C1D9-B401015FB9D4}"/>
              </a:ext>
            </a:extLst>
          </p:cNvPr>
          <p:cNvSpPr txBox="1">
            <a:spLocks/>
          </p:cNvSpPr>
          <p:nvPr/>
        </p:nvSpPr>
        <p:spPr>
          <a:xfrm>
            <a:off x="1886005" y="106060"/>
            <a:ext cx="8465358" cy="79916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r>
              <a:rPr lang="es-CO" sz="4000" dirty="0">
                <a:solidFill>
                  <a:srgbClr val="504F58"/>
                </a:solidFill>
                <a:latin typeface="+mj-lt"/>
              </a:rPr>
              <a:t>Acompañamiento </a:t>
            </a:r>
            <a:r>
              <a:rPr lang="es-CO" sz="4000" b="1" dirty="0">
                <a:solidFill>
                  <a:srgbClr val="504F58"/>
                </a:solidFill>
                <a:latin typeface="+mj-lt"/>
              </a:rPr>
              <a:t>Integración Local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09AFF1DC-8230-8FF3-C6FB-4F9E73F03A51}"/>
              </a:ext>
            </a:extLst>
          </p:cNvPr>
          <p:cNvSpPr/>
          <p:nvPr/>
        </p:nvSpPr>
        <p:spPr>
          <a:xfrm>
            <a:off x="4202628" y="1861578"/>
            <a:ext cx="3375378" cy="2032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35549AE2-C4FF-4D7F-A2F8-641F70F0B1AC}"/>
              </a:ext>
            </a:extLst>
          </p:cNvPr>
          <p:cNvSpPr/>
          <p:nvPr/>
        </p:nvSpPr>
        <p:spPr>
          <a:xfrm>
            <a:off x="7786850" y="4057267"/>
            <a:ext cx="3375378" cy="2032000"/>
          </a:xfrm>
          <a:prstGeom prst="rect">
            <a:avLst/>
          </a:prstGeom>
          <a:solidFill>
            <a:srgbClr val="88888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8E199F63-7302-89D9-93F8-380879241A1D}"/>
              </a:ext>
            </a:extLst>
          </p:cNvPr>
          <p:cNvSpPr/>
          <p:nvPr/>
        </p:nvSpPr>
        <p:spPr>
          <a:xfrm>
            <a:off x="7786850" y="1861578"/>
            <a:ext cx="3375378" cy="2032000"/>
          </a:xfrm>
          <a:prstGeom prst="rect">
            <a:avLst/>
          </a:prstGeom>
          <a:solidFill>
            <a:srgbClr val="88888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78A1BCC6-7792-055D-5B0F-1839B9276E08}"/>
              </a:ext>
            </a:extLst>
          </p:cNvPr>
          <p:cNvSpPr/>
          <p:nvPr/>
        </p:nvSpPr>
        <p:spPr>
          <a:xfrm>
            <a:off x="4202628" y="4057267"/>
            <a:ext cx="3375378" cy="2032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3DB22D3D-45D1-1081-7C43-1C1F3481DEC1}"/>
              </a:ext>
            </a:extLst>
          </p:cNvPr>
          <p:cNvSpPr txBox="1"/>
          <p:nvPr/>
        </p:nvSpPr>
        <p:spPr>
          <a:xfrm>
            <a:off x="5106730" y="1575421"/>
            <a:ext cx="1567171" cy="408623"/>
          </a:xfrm>
          <a:prstGeom prst="roundRect">
            <a:avLst/>
          </a:prstGeom>
          <a:solidFill>
            <a:srgbClr val="504F58"/>
          </a:solidFill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chemeClr val="bg1"/>
                </a:solidFill>
                <a:latin typeface="+mj-lt"/>
                <a:sym typeface="Work Sans Light"/>
              </a:rPr>
              <a:t>PERSONAS</a:t>
            </a:r>
            <a:endParaRPr lang="es-CO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451A2D9A-29FD-9291-C9EB-9831CC5CA11A}"/>
              </a:ext>
            </a:extLst>
          </p:cNvPr>
          <p:cNvSpPr txBox="1"/>
          <p:nvPr/>
        </p:nvSpPr>
        <p:spPr>
          <a:xfrm>
            <a:off x="8690953" y="1575421"/>
            <a:ext cx="1567171" cy="408623"/>
          </a:xfrm>
          <a:prstGeom prst="roundRect">
            <a:avLst/>
          </a:prstGeom>
          <a:solidFill>
            <a:srgbClr val="504F58"/>
          </a:solidFill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chemeClr val="bg1"/>
                </a:solidFill>
                <a:latin typeface="+mj-lt"/>
                <a:sym typeface="Work Sans Light"/>
              </a:rPr>
              <a:t>HOGARES</a:t>
            </a:r>
            <a:endParaRPr lang="es-CO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F569D9F0-8E5D-4FA3-7F74-8EDF9E240EEF}"/>
              </a:ext>
            </a:extLst>
          </p:cNvPr>
          <p:cNvSpPr txBox="1"/>
          <p:nvPr/>
        </p:nvSpPr>
        <p:spPr>
          <a:xfrm>
            <a:off x="4473561" y="3484955"/>
            <a:ext cx="2833511" cy="408623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rgbClr val="504F58"/>
                </a:solidFill>
                <a:latin typeface="+mj-lt"/>
                <a:sym typeface="Work Sans Light"/>
              </a:rPr>
              <a:t>Se Puede Acompañar</a:t>
            </a:r>
            <a:endParaRPr lang="es-CO" b="1" dirty="0">
              <a:solidFill>
                <a:srgbClr val="504F58"/>
              </a:solidFill>
              <a:latin typeface="+mj-lt"/>
            </a:endParaRP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72363210-3460-006C-0353-5365F057129A}"/>
              </a:ext>
            </a:extLst>
          </p:cNvPr>
          <p:cNvSpPr txBox="1"/>
          <p:nvPr/>
        </p:nvSpPr>
        <p:spPr>
          <a:xfrm>
            <a:off x="4411472" y="5680644"/>
            <a:ext cx="3104444" cy="408623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rgbClr val="504F58"/>
                </a:solidFill>
                <a:latin typeface="+mj-lt"/>
                <a:sym typeface="Work Sans Light"/>
              </a:rPr>
              <a:t>NO Se Puede Acompañar</a:t>
            </a:r>
            <a:endParaRPr lang="es-CO" b="1" dirty="0">
              <a:solidFill>
                <a:srgbClr val="504F58"/>
              </a:solidFill>
              <a:latin typeface="+mj-lt"/>
            </a:endParaRP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4C566F7E-8A3A-6C25-80D6-7062082479A8}"/>
              </a:ext>
            </a:extLst>
          </p:cNvPr>
          <p:cNvSpPr txBox="1"/>
          <p:nvPr/>
        </p:nvSpPr>
        <p:spPr>
          <a:xfrm>
            <a:off x="7995696" y="3484955"/>
            <a:ext cx="2833511" cy="408623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chemeClr val="bg2"/>
                </a:solidFill>
                <a:latin typeface="+mj-lt"/>
                <a:sym typeface="Work Sans Light"/>
              </a:rPr>
              <a:t>Se Puede Acompañar</a:t>
            </a:r>
            <a:endParaRPr lang="es-CO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413C2D1A-0157-1052-C37F-848341131035}"/>
              </a:ext>
            </a:extLst>
          </p:cNvPr>
          <p:cNvSpPr txBox="1"/>
          <p:nvPr/>
        </p:nvSpPr>
        <p:spPr>
          <a:xfrm>
            <a:off x="7933607" y="5680644"/>
            <a:ext cx="3104444" cy="408623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chemeClr val="bg2"/>
                </a:solidFill>
                <a:latin typeface="+mj-lt"/>
                <a:sym typeface="Work Sans Light"/>
              </a:rPr>
              <a:t>NO Se Puede Acompañar</a:t>
            </a:r>
            <a:endParaRPr lang="es-CO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4900F079-26E4-9CF4-D987-74B9BB1D4781}"/>
              </a:ext>
            </a:extLst>
          </p:cNvPr>
          <p:cNvSpPr txBox="1"/>
          <p:nvPr/>
        </p:nvSpPr>
        <p:spPr>
          <a:xfrm>
            <a:off x="4643616" y="2196261"/>
            <a:ext cx="2493397" cy="7863840"/>
          </a:xfrm>
          <a:noFill/>
          <a:ln w="19050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es-CO"/>
            </a:defPPr>
            <a:lvl1pPr algn="ctr">
              <a:defRPr sz="8000" b="1">
                <a:solidFill>
                  <a:schemeClr val="bg1">
                    <a:lumMod val="50000"/>
                  </a:schemeClr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</a:defRPr>
            </a:lvl1pPr>
          </a:lstStyle>
          <a:p>
            <a:r>
              <a:rPr lang="es-MX" dirty="0">
                <a:solidFill>
                  <a:srgbClr val="504F58"/>
                </a:solidFill>
                <a:sym typeface="Work Sans Light"/>
              </a:rPr>
              <a:t>2</a:t>
            </a:r>
            <a:endParaRPr lang="es-CO" dirty="0">
              <a:solidFill>
                <a:srgbClr val="504F58"/>
              </a:solidFill>
            </a:endParaRP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B850F069-0EE1-F724-AD0C-CC0BA745931A}"/>
              </a:ext>
            </a:extLst>
          </p:cNvPr>
          <p:cNvSpPr txBox="1"/>
          <p:nvPr/>
        </p:nvSpPr>
        <p:spPr>
          <a:xfrm>
            <a:off x="4627770" y="4269484"/>
            <a:ext cx="2493397" cy="7863840"/>
          </a:xfrm>
          <a:noFill/>
          <a:ln w="19050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es-CO"/>
            </a:defPPr>
            <a:lvl1pPr algn="ctr">
              <a:defRPr sz="8000" b="1">
                <a:solidFill>
                  <a:schemeClr val="bg1">
                    <a:lumMod val="50000"/>
                  </a:schemeClr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</a:defRPr>
            </a:lvl1pPr>
          </a:lstStyle>
          <a:p>
            <a:r>
              <a:rPr lang="es-MX" dirty="0">
                <a:solidFill>
                  <a:srgbClr val="504F58"/>
                </a:solidFill>
                <a:sym typeface="Work Sans Light"/>
              </a:rPr>
              <a:t>15</a:t>
            </a:r>
            <a:endParaRPr lang="es-CO" dirty="0">
              <a:solidFill>
                <a:srgbClr val="504F58"/>
              </a:solidFill>
            </a:endParaRP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4BDF2B14-068F-510F-A994-35E6ACF6399C}"/>
              </a:ext>
            </a:extLst>
          </p:cNvPr>
          <p:cNvSpPr txBox="1"/>
          <p:nvPr/>
        </p:nvSpPr>
        <p:spPr>
          <a:xfrm>
            <a:off x="8165752" y="2179277"/>
            <a:ext cx="2493397" cy="7863840"/>
          </a:xfrm>
          <a:noFill/>
          <a:ln w="19050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es-CO"/>
            </a:defPPr>
            <a:lvl1pPr algn="ctr">
              <a:defRPr sz="8000" b="1">
                <a:solidFill>
                  <a:schemeClr val="bg1">
                    <a:lumMod val="50000"/>
                  </a:schemeClr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</a:defRPr>
            </a:lvl1pPr>
          </a:lstStyle>
          <a:p>
            <a:r>
              <a:rPr lang="es-MX" dirty="0">
                <a:solidFill>
                  <a:schemeClr val="bg1"/>
                </a:solidFill>
                <a:sym typeface="Work Sans Light"/>
              </a:rPr>
              <a:t>1</a:t>
            </a:r>
            <a:endParaRPr lang="es-CO" dirty="0">
              <a:solidFill>
                <a:schemeClr val="bg1"/>
              </a:solidFill>
            </a:endParaRP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51140543-D24C-1ADA-9750-2FAE2984BDD3}"/>
              </a:ext>
            </a:extLst>
          </p:cNvPr>
          <p:cNvSpPr txBox="1"/>
          <p:nvPr/>
        </p:nvSpPr>
        <p:spPr>
          <a:xfrm>
            <a:off x="8249967" y="4235516"/>
            <a:ext cx="2493397" cy="7863840"/>
          </a:xfrm>
          <a:noFill/>
          <a:ln w="19050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es-CO"/>
            </a:defPPr>
            <a:lvl1pPr algn="ctr">
              <a:defRPr sz="8000" b="1">
                <a:solidFill>
                  <a:schemeClr val="bg1">
                    <a:lumMod val="50000"/>
                  </a:schemeClr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</a:defRPr>
            </a:lvl1pPr>
          </a:lstStyle>
          <a:p>
            <a:r>
              <a:rPr lang="es-MX" dirty="0">
                <a:solidFill>
                  <a:schemeClr val="bg1"/>
                </a:solidFill>
                <a:sym typeface="Work Sans Light"/>
              </a:rPr>
              <a:t>5</a:t>
            </a:r>
            <a:endParaRPr lang="es-CO" dirty="0">
              <a:solidFill>
                <a:schemeClr val="bg1"/>
              </a:solidFill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027CC1A0-2D06-6710-B7F1-7D6175B323B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alphaModFix amt="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</a14:imgLayer>
                </a14:imgProps>
              </a:ext>
            </a:extLst>
          </a:blip>
          <a:srcRect l="-1039" t="-830" r="26533" b="830"/>
          <a:stretch/>
        </p:blipFill>
        <p:spPr>
          <a:xfrm>
            <a:off x="604071" y="1911105"/>
            <a:ext cx="2926596" cy="4258356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C3531A87-FFDE-C4EF-FB70-903D6DA85E03}"/>
              </a:ext>
            </a:extLst>
          </p:cNvPr>
          <p:cNvSpPr txBox="1"/>
          <p:nvPr/>
        </p:nvSpPr>
        <p:spPr>
          <a:xfrm>
            <a:off x="6822790" y="6363789"/>
            <a:ext cx="532476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s-CO"/>
            </a:defPPr>
            <a:lvl1pPr algn="ctr">
              <a:defRPr sz="2000" b="1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pPr algn="r"/>
            <a:r>
              <a:rPr lang="es-MX" sz="1200" b="0" dirty="0">
                <a:sym typeface="Work Sans Light"/>
              </a:rPr>
              <a:t>P. Nacional- Fecha Caracterización: 22 de Abril de 2024</a:t>
            </a:r>
            <a:endParaRPr lang="es-CO" sz="1200" b="0" dirty="0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DC66A2FD-448E-A600-8676-4ABFFD9DAADF}"/>
              </a:ext>
            </a:extLst>
          </p:cNvPr>
          <p:cNvSpPr txBox="1"/>
          <p:nvPr/>
        </p:nvSpPr>
        <p:spPr>
          <a:xfrm>
            <a:off x="11770658" y="6669451"/>
            <a:ext cx="430307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s-CO" sz="800" b="1" dirty="0">
                <a:solidFill>
                  <a:schemeClr val="bg1">
                    <a:lumMod val="50000"/>
                  </a:schemeClr>
                </a:solidFill>
              </a:rPr>
              <a:t>SRNI</a:t>
            </a:r>
            <a:endParaRPr lang="es-CO" b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36338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3">
            <a:extLst>
              <a:ext uri="{FF2B5EF4-FFF2-40B4-BE49-F238E27FC236}">
                <a16:creationId xmlns:a16="http://schemas.microsoft.com/office/drawing/2014/main" id="{E714EEA0-8088-DBF4-B5BB-EEA9A01CC630}"/>
              </a:ext>
            </a:extLst>
          </p:cNvPr>
          <p:cNvSpPr txBox="1">
            <a:spLocks/>
          </p:cNvSpPr>
          <p:nvPr/>
        </p:nvSpPr>
        <p:spPr>
          <a:xfrm>
            <a:off x="383215" y="3916866"/>
            <a:ext cx="9302044" cy="74619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pPr algn="l"/>
            <a:endParaRPr lang="es-CO" sz="3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l"/>
            <a:endParaRPr lang="es-CO" sz="3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l"/>
            <a:r>
              <a:rPr lang="es-CO" sz="3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Caracterización Cifras Unificadas</a:t>
            </a:r>
          </a:p>
          <a:p>
            <a:pPr algn="l"/>
            <a:r>
              <a:rPr lang="es-CO" sz="3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br>
              <a:rPr lang="es-CO" sz="4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s-CO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Parque Nacional, Rioja, Florida, Albergue y San Cristóbal.</a:t>
            </a:r>
          </a:p>
          <a:p>
            <a:pPr algn="l"/>
            <a:endParaRPr lang="es-CO" sz="4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7DF76BB6-C8D7-C0B4-6BF5-DA1B87A57172}"/>
              </a:ext>
            </a:extLst>
          </p:cNvPr>
          <p:cNvSpPr txBox="1"/>
          <p:nvPr/>
        </p:nvSpPr>
        <p:spPr>
          <a:xfrm>
            <a:off x="168061" y="6642556"/>
            <a:ext cx="430307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s-CO" sz="800" b="1" dirty="0">
                <a:solidFill>
                  <a:schemeClr val="bg1">
                    <a:lumMod val="50000"/>
                  </a:schemeClr>
                </a:solidFill>
              </a:rPr>
              <a:t>SRNI</a:t>
            </a:r>
            <a:endParaRPr lang="es-CO" b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04825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3">
            <a:extLst>
              <a:ext uri="{FF2B5EF4-FFF2-40B4-BE49-F238E27FC236}">
                <a16:creationId xmlns:a16="http://schemas.microsoft.com/office/drawing/2014/main" id="{E714EEA0-8088-DBF4-B5BB-EEA9A01CC630}"/>
              </a:ext>
            </a:extLst>
          </p:cNvPr>
          <p:cNvSpPr txBox="1">
            <a:spLocks/>
          </p:cNvSpPr>
          <p:nvPr/>
        </p:nvSpPr>
        <p:spPr>
          <a:xfrm>
            <a:off x="383215" y="3701715"/>
            <a:ext cx="9302044" cy="74619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s-CO" sz="3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Caracterización UPI La Rioja</a:t>
            </a:r>
          </a:p>
          <a:p>
            <a:pPr algn="l"/>
            <a:r>
              <a:rPr lang="es-CO" sz="3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br>
              <a:rPr lang="es-CO" sz="4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s-CO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23 de Abril de 2024</a:t>
            </a:r>
            <a:endParaRPr lang="es-CO" sz="4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297595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Un grupo de personas en un salón de clases&#10;&#10;Descripción generada automáticamente con confianza media">
            <a:extLst>
              <a:ext uri="{FF2B5EF4-FFF2-40B4-BE49-F238E27FC236}">
                <a16:creationId xmlns:a16="http://schemas.microsoft.com/office/drawing/2014/main" id="{9FC6C114-663E-C68F-4079-B97DC26116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874" y="1380565"/>
            <a:ext cx="4884212" cy="4862731"/>
          </a:xfrm>
          <a:prstGeom prst="flowChartConnector">
            <a:avLst/>
          </a:prstGeom>
        </p:spPr>
      </p:pic>
      <p:sp>
        <p:nvSpPr>
          <p:cNvPr id="3" name="Título 1">
            <a:extLst>
              <a:ext uri="{FF2B5EF4-FFF2-40B4-BE49-F238E27FC236}">
                <a16:creationId xmlns:a16="http://schemas.microsoft.com/office/drawing/2014/main" id="{11CE6C09-B988-01EE-9735-21C866C032F9}"/>
              </a:ext>
            </a:extLst>
          </p:cNvPr>
          <p:cNvSpPr txBox="1">
            <a:spLocks/>
          </p:cNvSpPr>
          <p:nvPr/>
        </p:nvSpPr>
        <p:spPr>
          <a:xfrm>
            <a:off x="2045778" y="78656"/>
            <a:ext cx="8105619" cy="106477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r>
              <a:rPr lang="es-CO" sz="4800" dirty="0">
                <a:solidFill>
                  <a:srgbClr val="504F58"/>
                </a:solidFill>
                <a:latin typeface="+mj-lt"/>
              </a:rPr>
              <a:t>Caracterización UPI La Rioja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CA64AB24-BFD5-3635-0FB9-2E2E4BF6202F}"/>
              </a:ext>
            </a:extLst>
          </p:cNvPr>
          <p:cNvSpPr txBox="1"/>
          <p:nvPr/>
        </p:nvSpPr>
        <p:spPr>
          <a:xfrm>
            <a:off x="6778400" y="6390423"/>
            <a:ext cx="538400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s-CO"/>
            </a:defPPr>
            <a:lvl1pPr algn="ctr">
              <a:defRPr sz="2000" b="1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pPr algn="r"/>
            <a:r>
              <a:rPr lang="es-MX" sz="1200" b="0" dirty="0">
                <a:sym typeface="Work Sans Light"/>
              </a:rPr>
              <a:t>La Rioja - Fecha Caracterización: 23 de abril del 2024</a:t>
            </a:r>
            <a:endParaRPr lang="es-CO" sz="1200" b="0" dirty="0"/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230A307D-8516-A6DD-3F4F-A72CCD5C796D}"/>
              </a:ext>
            </a:extLst>
          </p:cNvPr>
          <p:cNvSpPr txBox="1"/>
          <p:nvPr/>
        </p:nvSpPr>
        <p:spPr>
          <a:xfrm>
            <a:off x="6265432" y="1472881"/>
            <a:ext cx="3461043" cy="1861006"/>
          </a:xfrm>
          <a:custGeom>
            <a:avLst/>
            <a:gdLst>
              <a:gd name="connsiteX0" fmla="*/ 0 w 3461043"/>
              <a:gd name="connsiteY0" fmla="*/ 930503 h 1861006"/>
              <a:gd name="connsiteX1" fmla="*/ 930503 w 3461043"/>
              <a:gd name="connsiteY1" fmla="*/ 0 h 1861006"/>
              <a:gd name="connsiteX2" fmla="*/ 1463849 w 3461043"/>
              <a:gd name="connsiteY2" fmla="*/ 0 h 1861006"/>
              <a:gd name="connsiteX3" fmla="*/ 2029195 w 3461043"/>
              <a:gd name="connsiteY3" fmla="*/ 0 h 1861006"/>
              <a:gd name="connsiteX4" fmla="*/ 2530540 w 3461043"/>
              <a:gd name="connsiteY4" fmla="*/ 0 h 1861006"/>
              <a:gd name="connsiteX5" fmla="*/ 3461043 w 3461043"/>
              <a:gd name="connsiteY5" fmla="*/ 930503 h 1861006"/>
              <a:gd name="connsiteX6" fmla="*/ 3461043 w 3461043"/>
              <a:gd name="connsiteY6" fmla="*/ 930503 h 1861006"/>
              <a:gd name="connsiteX7" fmla="*/ 2530540 w 3461043"/>
              <a:gd name="connsiteY7" fmla="*/ 1861006 h 1861006"/>
              <a:gd name="connsiteX8" fmla="*/ 1997194 w 3461043"/>
              <a:gd name="connsiteY8" fmla="*/ 1861006 h 1861006"/>
              <a:gd name="connsiteX9" fmla="*/ 1479849 w 3461043"/>
              <a:gd name="connsiteY9" fmla="*/ 1861006 h 1861006"/>
              <a:gd name="connsiteX10" fmla="*/ 930503 w 3461043"/>
              <a:gd name="connsiteY10" fmla="*/ 1861006 h 1861006"/>
              <a:gd name="connsiteX11" fmla="*/ 0 w 3461043"/>
              <a:gd name="connsiteY11" fmla="*/ 930503 h 1861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461043" h="1861006" extrusionOk="0">
                <a:moveTo>
                  <a:pt x="0" y="930503"/>
                </a:moveTo>
                <a:cubicBezTo>
                  <a:pt x="-50905" y="505911"/>
                  <a:pt x="369834" y="-19312"/>
                  <a:pt x="930503" y="0"/>
                </a:cubicBezTo>
                <a:cubicBezTo>
                  <a:pt x="1191653" y="-17595"/>
                  <a:pt x="1345757" y="14609"/>
                  <a:pt x="1463849" y="0"/>
                </a:cubicBezTo>
                <a:cubicBezTo>
                  <a:pt x="1581941" y="-14609"/>
                  <a:pt x="1904738" y="-12007"/>
                  <a:pt x="2029195" y="0"/>
                </a:cubicBezTo>
                <a:cubicBezTo>
                  <a:pt x="2153652" y="12007"/>
                  <a:pt x="2333141" y="20214"/>
                  <a:pt x="2530540" y="0"/>
                </a:cubicBezTo>
                <a:cubicBezTo>
                  <a:pt x="3055238" y="126871"/>
                  <a:pt x="3458699" y="394399"/>
                  <a:pt x="3461043" y="930503"/>
                </a:cubicBezTo>
                <a:lnTo>
                  <a:pt x="3461043" y="930503"/>
                </a:lnTo>
                <a:cubicBezTo>
                  <a:pt x="3562731" y="1521723"/>
                  <a:pt x="2992118" y="1835277"/>
                  <a:pt x="2530540" y="1861006"/>
                </a:cubicBezTo>
                <a:cubicBezTo>
                  <a:pt x="2275094" y="1883007"/>
                  <a:pt x="2154910" y="1842906"/>
                  <a:pt x="1997194" y="1861006"/>
                </a:cubicBezTo>
                <a:cubicBezTo>
                  <a:pt x="1839478" y="1879106"/>
                  <a:pt x="1696711" y="1883651"/>
                  <a:pt x="1479849" y="1861006"/>
                </a:cubicBezTo>
                <a:cubicBezTo>
                  <a:pt x="1262987" y="1838361"/>
                  <a:pt x="1180195" y="1872769"/>
                  <a:pt x="930503" y="1861006"/>
                </a:cubicBezTo>
                <a:cubicBezTo>
                  <a:pt x="464500" y="1950317"/>
                  <a:pt x="-24868" y="1451001"/>
                  <a:pt x="0" y="930503"/>
                </a:cubicBezTo>
                <a:close/>
              </a:path>
            </a:pathLst>
          </a:custGeom>
          <a:noFill/>
          <a:ln w="19050">
            <a:noFill/>
            <a:extLst>
              <a:ext uri="{C807C97D-BFC1-408E-A445-0C87EB9F89A2}">
                <ask:lineSketchStyleProps xmlns:ask="http://schemas.microsoft.com/office/drawing/2018/sketchyshapes" sd="981765707">
                  <a:prstGeom prst="roundRect">
                    <a:avLst>
                      <a:gd name="adj" fmla="val 50000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algn="ctr"/>
            <a:r>
              <a:rPr lang="es-MX" sz="8000" b="1" dirty="0">
                <a:solidFill>
                  <a:srgbClr val="FFC000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  <a:sym typeface="Work Sans Light"/>
              </a:rPr>
              <a:t>589</a:t>
            </a:r>
            <a:endParaRPr lang="es-CO" sz="8000" dirty="0">
              <a:solidFill>
                <a:srgbClr val="FFC000"/>
              </a:solidFill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  <a:latin typeface="+mj-lt"/>
            </a:endParaRP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1A90DCEC-4E0F-6915-9F76-BB1F824C7042}"/>
              </a:ext>
            </a:extLst>
          </p:cNvPr>
          <p:cNvSpPr txBox="1"/>
          <p:nvPr/>
        </p:nvSpPr>
        <p:spPr>
          <a:xfrm>
            <a:off x="6994711" y="2948213"/>
            <a:ext cx="3496149" cy="408623"/>
          </a:xfrm>
          <a:prstGeom prst="roundRect">
            <a:avLst/>
          </a:prstGeom>
          <a:solidFill>
            <a:srgbClr val="504F58"/>
          </a:solidFill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chemeClr val="bg1"/>
                </a:solidFill>
                <a:latin typeface="+mj-lt"/>
                <a:sym typeface="Work Sans Light"/>
              </a:rPr>
              <a:t>Personas Caracterizadas</a:t>
            </a:r>
            <a:endParaRPr lang="es-CO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20" name="Imagen 19">
            <a:extLst>
              <a:ext uri="{FF2B5EF4-FFF2-40B4-BE49-F238E27FC236}">
                <a16:creationId xmlns:a16="http://schemas.microsoft.com/office/drawing/2014/main" id="{62D0133A-D752-0ED3-F739-EEC5ED7B2F01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encilSketch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194353" y="4191327"/>
            <a:ext cx="1064243" cy="1064243"/>
          </a:xfrm>
          <a:prstGeom prst="rect">
            <a:avLst/>
          </a:prstGeom>
        </p:spPr>
      </p:pic>
      <p:sp>
        <p:nvSpPr>
          <p:cNvPr id="22" name="CuadroTexto 21">
            <a:extLst>
              <a:ext uri="{FF2B5EF4-FFF2-40B4-BE49-F238E27FC236}">
                <a16:creationId xmlns:a16="http://schemas.microsoft.com/office/drawing/2014/main" id="{346644B8-7B06-C57E-A787-6DF0F4E3149A}"/>
              </a:ext>
            </a:extLst>
          </p:cNvPr>
          <p:cNvSpPr txBox="1"/>
          <p:nvPr/>
        </p:nvSpPr>
        <p:spPr>
          <a:xfrm>
            <a:off x="6994710" y="5342201"/>
            <a:ext cx="3496149" cy="408623"/>
          </a:xfrm>
          <a:prstGeom prst="roundRect">
            <a:avLst/>
          </a:prstGeom>
          <a:solidFill>
            <a:srgbClr val="504F58"/>
          </a:solidFill>
        </p:spPr>
        <p:txBody>
          <a:bodyPr wrap="square">
            <a:spAutoFit/>
          </a:bodyPr>
          <a:lstStyle>
            <a:defPPr>
              <a:defRPr lang="es-CO"/>
            </a:defPPr>
            <a:lvl1pPr algn="ctr">
              <a:defRPr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s-MX" dirty="0">
                <a:sym typeface="Work Sans Light"/>
              </a:rPr>
              <a:t>Hogares Caracterizados</a:t>
            </a:r>
            <a:endParaRPr lang="es-CO" dirty="0"/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4172D27C-6C1F-BBB7-D9BA-974A6FB84DB7}"/>
              </a:ext>
            </a:extLst>
          </p:cNvPr>
          <p:cNvSpPr txBox="1"/>
          <p:nvPr/>
        </p:nvSpPr>
        <p:spPr>
          <a:xfrm>
            <a:off x="6711295" y="4027779"/>
            <a:ext cx="2569315" cy="1464231"/>
          </a:xfrm>
          <a:custGeom>
            <a:avLst/>
            <a:gdLst>
              <a:gd name="connsiteX0" fmla="*/ 0 w 2569315"/>
              <a:gd name="connsiteY0" fmla="*/ 244043 h 1464231"/>
              <a:gd name="connsiteX1" fmla="*/ 244043 w 2569315"/>
              <a:gd name="connsiteY1" fmla="*/ 0 h 1464231"/>
              <a:gd name="connsiteX2" fmla="*/ 937786 w 2569315"/>
              <a:gd name="connsiteY2" fmla="*/ 0 h 1464231"/>
              <a:gd name="connsiteX3" fmla="*/ 1589904 w 2569315"/>
              <a:gd name="connsiteY3" fmla="*/ 0 h 1464231"/>
              <a:gd name="connsiteX4" fmla="*/ 2325272 w 2569315"/>
              <a:gd name="connsiteY4" fmla="*/ 0 h 1464231"/>
              <a:gd name="connsiteX5" fmla="*/ 2569315 w 2569315"/>
              <a:gd name="connsiteY5" fmla="*/ 244043 h 1464231"/>
              <a:gd name="connsiteX6" fmla="*/ 2569315 w 2569315"/>
              <a:gd name="connsiteY6" fmla="*/ 702831 h 1464231"/>
              <a:gd name="connsiteX7" fmla="*/ 2569315 w 2569315"/>
              <a:gd name="connsiteY7" fmla="*/ 1220188 h 1464231"/>
              <a:gd name="connsiteX8" fmla="*/ 2325272 w 2569315"/>
              <a:gd name="connsiteY8" fmla="*/ 1464231 h 1464231"/>
              <a:gd name="connsiteX9" fmla="*/ 1693966 w 2569315"/>
              <a:gd name="connsiteY9" fmla="*/ 1464231 h 1464231"/>
              <a:gd name="connsiteX10" fmla="*/ 1041847 w 2569315"/>
              <a:gd name="connsiteY10" fmla="*/ 1464231 h 1464231"/>
              <a:gd name="connsiteX11" fmla="*/ 244043 w 2569315"/>
              <a:gd name="connsiteY11" fmla="*/ 1464231 h 1464231"/>
              <a:gd name="connsiteX12" fmla="*/ 0 w 2569315"/>
              <a:gd name="connsiteY12" fmla="*/ 1220188 h 1464231"/>
              <a:gd name="connsiteX13" fmla="*/ 0 w 2569315"/>
              <a:gd name="connsiteY13" fmla="*/ 732116 h 1464231"/>
              <a:gd name="connsiteX14" fmla="*/ 0 w 2569315"/>
              <a:gd name="connsiteY14" fmla="*/ 244043 h 14642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69315" h="1464231" extrusionOk="0">
                <a:moveTo>
                  <a:pt x="0" y="244043"/>
                </a:moveTo>
                <a:cubicBezTo>
                  <a:pt x="-11872" y="117092"/>
                  <a:pt x="105804" y="22130"/>
                  <a:pt x="244043" y="0"/>
                </a:cubicBezTo>
                <a:cubicBezTo>
                  <a:pt x="439834" y="-27480"/>
                  <a:pt x="653740" y="-32364"/>
                  <a:pt x="937786" y="0"/>
                </a:cubicBezTo>
                <a:cubicBezTo>
                  <a:pt x="1221832" y="32364"/>
                  <a:pt x="1352633" y="24627"/>
                  <a:pt x="1589904" y="0"/>
                </a:cubicBezTo>
                <a:cubicBezTo>
                  <a:pt x="1827175" y="-24627"/>
                  <a:pt x="1992104" y="-21079"/>
                  <a:pt x="2325272" y="0"/>
                </a:cubicBezTo>
                <a:cubicBezTo>
                  <a:pt x="2435241" y="14534"/>
                  <a:pt x="2553968" y="90876"/>
                  <a:pt x="2569315" y="244043"/>
                </a:cubicBezTo>
                <a:cubicBezTo>
                  <a:pt x="2556900" y="336636"/>
                  <a:pt x="2573770" y="546694"/>
                  <a:pt x="2569315" y="702831"/>
                </a:cubicBezTo>
                <a:cubicBezTo>
                  <a:pt x="2564860" y="858968"/>
                  <a:pt x="2591087" y="1061442"/>
                  <a:pt x="2569315" y="1220188"/>
                </a:cubicBezTo>
                <a:cubicBezTo>
                  <a:pt x="2578399" y="1345400"/>
                  <a:pt x="2470673" y="1465723"/>
                  <a:pt x="2325272" y="1464231"/>
                </a:cubicBezTo>
                <a:cubicBezTo>
                  <a:pt x="2102464" y="1434009"/>
                  <a:pt x="1966825" y="1477459"/>
                  <a:pt x="1693966" y="1464231"/>
                </a:cubicBezTo>
                <a:cubicBezTo>
                  <a:pt x="1421107" y="1451003"/>
                  <a:pt x="1222268" y="1479614"/>
                  <a:pt x="1041847" y="1464231"/>
                </a:cubicBezTo>
                <a:cubicBezTo>
                  <a:pt x="861426" y="1448848"/>
                  <a:pt x="590449" y="1461698"/>
                  <a:pt x="244043" y="1464231"/>
                </a:cubicBezTo>
                <a:cubicBezTo>
                  <a:pt x="101248" y="1478069"/>
                  <a:pt x="-11601" y="1351255"/>
                  <a:pt x="0" y="1220188"/>
                </a:cubicBezTo>
                <a:cubicBezTo>
                  <a:pt x="18204" y="1095424"/>
                  <a:pt x="21179" y="857202"/>
                  <a:pt x="0" y="732116"/>
                </a:cubicBezTo>
                <a:cubicBezTo>
                  <a:pt x="-21179" y="607030"/>
                  <a:pt x="4230" y="432499"/>
                  <a:pt x="0" y="244043"/>
                </a:cubicBezTo>
                <a:close/>
              </a:path>
            </a:pathLst>
          </a:custGeom>
          <a:noFill/>
          <a:ln w="19050">
            <a:noFill/>
            <a:extLst>
              <a:ext uri="{C807C97D-BFC1-408E-A445-0C87EB9F89A2}">
                <ask:lineSketchStyleProps xmlns:ask="http://schemas.microsoft.com/office/drawing/2018/sketchyshapes" sd="2981993050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>
            <a:defPPr>
              <a:defRPr lang="es-CO"/>
            </a:defPPr>
            <a:lvl1pPr algn="ctr">
              <a:defRPr sz="8000" b="1">
                <a:solidFill>
                  <a:srgbClr val="FFC000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</a:defRPr>
            </a:lvl1pPr>
          </a:lstStyle>
          <a:p>
            <a:r>
              <a:rPr lang="es-MX" dirty="0">
                <a:sym typeface="Work Sans Light"/>
              </a:rPr>
              <a:t>249</a:t>
            </a:r>
            <a:endParaRPr lang="es-CO" dirty="0"/>
          </a:p>
        </p:txBody>
      </p:sp>
      <p:sp>
        <p:nvSpPr>
          <p:cNvPr id="37" name="Elipse 36">
            <a:extLst>
              <a:ext uri="{FF2B5EF4-FFF2-40B4-BE49-F238E27FC236}">
                <a16:creationId xmlns:a16="http://schemas.microsoft.com/office/drawing/2014/main" id="{A60649F3-E7EC-12C9-6407-6EF21983EFD4}"/>
              </a:ext>
            </a:extLst>
          </p:cNvPr>
          <p:cNvSpPr/>
          <p:nvPr/>
        </p:nvSpPr>
        <p:spPr>
          <a:xfrm>
            <a:off x="797860" y="1766047"/>
            <a:ext cx="4742330" cy="4477249"/>
          </a:xfrm>
          <a:prstGeom prst="ellipse">
            <a:avLst/>
          </a:prstGeom>
          <a:gradFill flip="none" rotWithShape="1">
            <a:gsLst>
              <a:gs pos="0">
                <a:srgbClr val="888888">
                  <a:alpha val="0"/>
                </a:srgbClr>
              </a:gs>
              <a:gs pos="61000">
                <a:srgbClr val="888888">
                  <a:alpha val="0"/>
                </a:srgbClr>
              </a:gs>
              <a:gs pos="0">
                <a:srgbClr val="888888"/>
              </a:gs>
            </a:gsLst>
            <a:lin ang="16200000" scaled="1"/>
            <a:tileRect/>
          </a:gradFill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5" name="Elipse 44">
            <a:extLst>
              <a:ext uri="{FF2B5EF4-FFF2-40B4-BE49-F238E27FC236}">
                <a16:creationId xmlns:a16="http://schemas.microsoft.com/office/drawing/2014/main" id="{50FD864E-C1C4-3626-746F-78399D9E8A41}"/>
              </a:ext>
            </a:extLst>
          </p:cNvPr>
          <p:cNvSpPr/>
          <p:nvPr/>
        </p:nvSpPr>
        <p:spPr>
          <a:xfrm>
            <a:off x="690283" y="1472881"/>
            <a:ext cx="4849908" cy="4737225"/>
          </a:xfrm>
          <a:custGeom>
            <a:avLst/>
            <a:gdLst>
              <a:gd name="connsiteX0" fmla="*/ 0 w 4849908"/>
              <a:gd name="connsiteY0" fmla="*/ 2368613 h 4737225"/>
              <a:gd name="connsiteX1" fmla="*/ 2424954 w 4849908"/>
              <a:gd name="connsiteY1" fmla="*/ 0 h 4737225"/>
              <a:gd name="connsiteX2" fmla="*/ 4849908 w 4849908"/>
              <a:gd name="connsiteY2" fmla="*/ 2368613 h 4737225"/>
              <a:gd name="connsiteX3" fmla="*/ 2424954 w 4849908"/>
              <a:gd name="connsiteY3" fmla="*/ 4737226 h 4737225"/>
              <a:gd name="connsiteX4" fmla="*/ 0 w 4849908"/>
              <a:gd name="connsiteY4" fmla="*/ 2368613 h 4737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49908" h="4737225" extrusionOk="0">
                <a:moveTo>
                  <a:pt x="0" y="2368613"/>
                </a:moveTo>
                <a:cubicBezTo>
                  <a:pt x="-15564" y="1154650"/>
                  <a:pt x="1087888" y="97386"/>
                  <a:pt x="2424954" y="0"/>
                </a:cubicBezTo>
                <a:cubicBezTo>
                  <a:pt x="3815897" y="-27372"/>
                  <a:pt x="4989787" y="992089"/>
                  <a:pt x="4849908" y="2368613"/>
                </a:cubicBezTo>
                <a:cubicBezTo>
                  <a:pt x="4885533" y="3668742"/>
                  <a:pt x="3754752" y="4952695"/>
                  <a:pt x="2424954" y="4737226"/>
                </a:cubicBezTo>
                <a:cubicBezTo>
                  <a:pt x="1130750" y="4808610"/>
                  <a:pt x="-119149" y="3553724"/>
                  <a:pt x="0" y="2368613"/>
                </a:cubicBezTo>
                <a:close/>
              </a:path>
            </a:pathLst>
          </a:custGeom>
          <a:noFill/>
          <a:ln w="38100">
            <a:solidFill>
              <a:srgbClr val="FFC000"/>
            </a:solidFill>
            <a:extLst>
              <a:ext uri="{C807C97D-BFC1-408E-A445-0C87EB9F89A2}">
                <ask:lineSketchStyleProps xmlns:ask="http://schemas.microsoft.com/office/drawing/2018/sketchyshapes" sd="1634779923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D5FA5D6C-2AAC-25A5-1654-D9F1D2AC471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PencilSketch/>
                    </a14:imgEffect>
                  </a14:imgLayer>
                </a14:imgProps>
              </a:ext>
            </a:extLst>
          </a:blip>
          <a:srcRect b="23793"/>
          <a:stretch/>
        </p:blipFill>
        <p:spPr>
          <a:xfrm>
            <a:off x="9047669" y="1864229"/>
            <a:ext cx="1357613" cy="1018275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44EDAAE6-E660-EC0B-EC5A-3AF4B596DE22}"/>
              </a:ext>
            </a:extLst>
          </p:cNvPr>
          <p:cNvSpPr txBox="1"/>
          <p:nvPr/>
        </p:nvSpPr>
        <p:spPr>
          <a:xfrm>
            <a:off x="11770658" y="6669451"/>
            <a:ext cx="430307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s-CO" sz="800" b="1" dirty="0">
                <a:solidFill>
                  <a:schemeClr val="bg1">
                    <a:lumMod val="50000"/>
                  </a:schemeClr>
                </a:solidFill>
              </a:rPr>
              <a:t>SRNI</a:t>
            </a:r>
            <a:endParaRPr lang="es-CO" b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930883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: esquinas redondeadas 7">
            <a:extLst>
              <a:ext uri="{FF2B5EF4-FFF2-40B4-BE49-F238E27FC236}">
                <a16:creationId xmlns:a16="http://schemas.microsoft.com/office/drawing/2014/main" id="{94A7403A-2210-980A-DECE-D2D16C66C562}"/>
              </a:ext>
            </a:extLst>
          </p:cNvPr>
          <p:cNvSpPr/>
          <p:nvPr/>
        </p:nvSpPr>
        <p:spPr>
          <a:xfrm>
            <a:off x="1084136" y="1444522"/>
            <a:ext cx="2901244" cy="1337536"/>
          </a:xfrm>
          <a:prstGeom prst="roundRect">
            <a:avLst/>
          </a:prstGeom>
          <a:ln>
            <a:solidFill>
              <a:srgbClr val="888888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11CE6C09-B988-01EE-9735-21C866C032F9}"/>
              </a:ext>
            </a:extLst>
          </p:cNvPr>
          <p:cNvSpPr txBox="1">
            <a:spLocks/>
          </p:cNvSpPr>
          <p:nvPr/>
        </p:nvSpPr>
        <p:spPr>
          <a:xfrm>
            <a:off x="2030437" y="52531"/>
            <a:ext cx="8131126" cy="10182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r>
              <a:rPr lang="es-CO" sz="4800" dirty="0">
                <a:solidFill>
                  <a:srgbClr val="504F58"/>
                </a:solidFill>
                <a:latin typeface="+mj-lt"/>
              </a:rPr>
              <a:t>Cifras Generales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121E8E32-DB7C-5A77-9EB8-5F0A5D8AE2C3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959338" y="1761937"/>
            <a:ext cx="816665" cy="816665"/>
          </a:xfrm>
          <a:prstGeom prst="rect">
            <a:avLst/>
          </a:prstGeo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D6D2DCB2-8908-17AE-1633-4D1A4E3ABD49}"/>
              </a:ext>
            </a:extLst>
          </p:cNvPr>
          <p:cNvSpPr txBox="1"/>
          <p:nvPr/>
        </p:nvSpPr>
        <p:spPr>
          <a:xfrm>
            <a:off x="1538858" y="1274262"/>
            <a:ext cx="1991800" cy="340519"/>
          </a:xfrm>
          <a:prstGeom prst="roundRect">
            <a:avLst/>
          </a:prstGeom>
          <a:solidFill>
            <a:schemeClr val="accent4"/>
          </a:solidFill>
        </p:spPr>
        <p:txBody>
          <a:bodyPr wrap="square">
            <a:spAutoFit/>
          </a:bodyPr>
          <a:lstStyle/>
          <a:p>
            <a:pPr algn="ctr"/>
            <a:r>
              <a:rPr lang="es-MX" sz="1400" b="1" dirty="0">
                <a:solidFill>
                  <a:srgbClr val="504F58"/>
                </a:solidFill>
                <a:latin typeface="+mj-lt"/>
                <a:sym typeface="Work Sans Light"/>
              </a:rPr>
              <a:t>MUJERES</a:t>
            </a:r>
            <a:endParaRPr lang="es-CO" sz="1400" b="1" dirty="0">
              <a:solidFill>
                <a:srgbClr val="504F58"/>
              </a:solidFill>
              <a:latin typeface="+mj-lt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CFB65566-5E8F-B76E-F149-C25063EB20D8}"/>
              </a:ext>
            </a:extLst>
          </p:cNvPr>
          <p:cNvSpPr txBox="1"/>
          <p:nvPr/>
        </p:nvSpPr>
        <p:spPr>
          <a:xfrm>
            <a:off x="1044649" y="1292695"/>
            <a:ext cx="2077525" cy="1558052"/>
          </a:xfrm>
          <a:custGeom>
            <a:avLst/>
            <a:gdLst>
              <a:gd name="connsiteX0" fmla="*/ 0 w 2077525"/>
              <a:gd name="connsiteY0" fmla="*/ 779026 h 1558052"/>
              <a:gd name="connsiteX1" fmla="*/ 779026 w 2077525"/>
              <a:gd name="connsiteY1" fmla="*/ 0 h 1558052"/>
              <a:gd name="connsiteX2" fmla="*/ 1298499 w 2077525"/>
              <a:gd name="connsiteY2" fmla="*/ 0 h 1558052"/>
              <a:gd name="connsiteX3" fmla="*/ 2077525 w 2077525"/>
              <a:gd name="connsiteY3" fmla="*/ 779026 h 1558052"/>
              <a:gd name="connsiteX4" fmla="*/ 2077525 w 2077525"/>
              <a:gd name="connsiteY4" fmla="*/ 779026 h 1558052"/>
              <a:gd name="connsiteX5" fmla="*/ 1298499 w 2077525"/>
              <a:gd name="connsiteY5" fmla="*/ 1558052 h 1558052"/>
              <a:gd name="connsiteX6" fmla="*/ 779026 w 2077525"/>
              <a:gd name="connsiteY6" fmla="*/ 1558052 h 1558052"/>
              <a:gd name="connsiteX7" fmla="*/ 0 w 2077525"/>
              <a:gd name="connsiteY7" fmla="*/ 779026 h 1558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77525" h="1558052" extrusionOk="0">
                <a:moveTo>
                  <a:pt x="0" y="779026"/>
                </a:moveTo>
                <a:cubicBezTo>
                  <a:pt x="-16750" y="378169"/>
                  <a:pt x="274654" y="-30611"/>
                  <a:pt x="779026" y="0"/>
                </a:cubicBezTo>
                <a:cubicBezTo>
                  <a:pt x="998112" y="19522"/>
                  <a:pt x="1165569" y="24136"/>
                  <a:pt x="1298499" y="0"/>
                </a:cubicBezTo>
                <a:cubicBezTo>
                  <a:pt x="1729006" y="-30281"/>
                  <a:pt x="2042855" y="323856"/>
                  <a:pt x="2077525" y="779026"/>
                </a:cubicBezTo>
                <a:lnTo>
                  <a:pt x="2077525" y="779026"/>
                </a:lnTo>
                <a:cubicBezTo>
                  <a:pt x="2027879" y="1275294"/>
                  <a:pt x="1731547" y="1591005"/>
                  <a:pt x="1298499" y="1558052"/>
                </a:cubicBezTo>
                <a:cubicBezTo>
                  <a:pt x="1159113" y="1578209"/>
                  <a:pt x="1030694" y="1579504"/>
                  <a:pt x="779026" y="1558052"/>
                </a:cubicBezTo>
                <a:cubicBezTo>
                  <a:pt x="253755" y="1556010"/>
                  <a:pt x="21428" y="1212377"/>
                  <a:pt x="0" y="779026"/>
                </a:cubicBezTo>
                <a:close/>
              </a:path>
            </a:pathLst>
          </a:custGeom>
          <a:noFill/>
          <a:ln w="19050">
            <a:noFill/>
            <a:extLst>
              <a:ext uri="{C807C97D-BFC1-408E-A445-0C87EB9F89A2}">
                <ask:lineSketchStyleProps xmlns:ask="http://schemas.microsoft.com/office/drawing/2018/sketchyshapes" sd="981765707">
                  <a:prstGeom prst="roundRect">
                    <a:avLst>
                      <a:gd name="adj" fmla="val 50000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algn="ctr"/>
            <a:r>
              <a:rPr lang="es-MX" sz="6600" b="1" i="1" dirty="0">
                <a:solidFill>
                  <a:srgbClr val="FFC000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  <a:sym typeface="Work Sans Light"/>
              </a:rPr>
              <a:t>297</a:t>
            </a:r>
            <a:endParaRPr lang="es-CO" sz="6600" i="1" dirty="0">
              <a:solidFill>
                <a:srgbClr val="FFC000"/>
              </a:solidFill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  <a:latin typeface="+mj-lt"/>
            </a:endParaRPr>
          </a:p>
        </p:txBody>
      </p:sp>
      <p:sp>
        <p:nvSpPr>
          <p:cNvPr id="17" name="Rectángulo: esquinas redondeadas 16">
            <a:extLst>
              <a:ext uri="{FF2B5EF4-FFF2-40B4-BE49-F238E27FC236}">
                <a16:creationId xmlns:a16="http://schemas.microsoft.com/office/drawing/2014/main" id="{BC6B1F13-0CB6-E245-AC6A-D0701F629BD1}"/>
              </a:ext>
            </a:extLst>
          </p:cNvPr>
          <p:cNvSpPr/>
          <p:nvPr/>
        </p:nvSpPr>
        <p:spPr>
          <a:xfrm>
            <a:off x="4312678" y="1455014"/>
            <a:ext cx="2901244" cy="1337536"/>
          </a:xfrm>
          <a:prstGeom prst="roundRect">
            <a:avLst/>
          </a:prstGeom>
          <a:ln>
            <a:solidFill>
              <a:srgbClr val="888888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18" name="Imagen 17">
            <a:extLst>
              <a:ext uri="{FF2B5EF4-FFF2-40B4-BE49-F238E27FC236}">
                <a16:creationId xmlns:a16="http://schemas.microsoft.com/office/drawing/2014/main" id="{BCCE5D2B-A5C9-7393-23E8-91D38BBBB4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87880" y="1772429"/>
            <a:ext cx="816665" cy="816665"/>
          </a:xfrm>
          <a:prstGeom prst="rect">
            <a:avLst/>
          </a:prstGeom>
        </p:spPr>
      </p:pic>
      <p:sp>
        <p:nvSpPr>
          <p:cNvPr id="20" name="CuadroTexto 19">
            <a:extLst>
              <a:ext uri="{FF2B5EF4-FFF2-40B4-BE49-F238E27FC236}">
                <a16:creationId xmlns:a16="http://schemas.microsoft.com/office/drawing/2014/main" id="{7372764B-EEEE-EEB3-C6EE-9075040D7D3F}"/>
              </a:ext>
            </a:extLst>
          </p:cNvPr>
          <p:cNvSpPr txBox="1"/>
          <p:nvPr/>
        </p:nvSpPr>
        <p:spPr>
          <a:xfrm>
            <a:off x="4767400" y="1284754"/>
            <a:ext cx="1991800" cy="340519"/>
          </a:xfrm>
          <a:prstGeom prst="roundRect">
            <a:avLst/>
          </a:prstGeom>
          <a:solidFill>
            <a:schemeClr val="accent4"/>
          </a:solidFill>
        </p:spPr>
        <p:txBody>
          <a:bodyPr wrap="square">
            <a:spAutoFit/>
          </a:bodyPr>
          <a:lstStyle/>
          <a:p>
            <a:pPr algn="ctr"/>
            <a:r>
              <a:rPr lang="es-MX" sz="1400" b="1" dirty="0">
                <a:solidFill>
                  <a:srgbClr val="504F58"/>
                </a:solidFill>
                <a:latin typeface="+mj-lt"/>
                <a:sym typeface="Work Sans Light"/>
              </a:rPr>
              <a:t>HOMBRES</a:t>
            </a:r>
            <a:endParaRPr lang="es-CO" sz="1400" b="1" dirty="0">
              <a:solidFill>
                <a:srgbClr val="504F58"/>
              </a:solidFill>
              <a:latin typeface="+mj-lt"/>
            </a:endParaRP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4135CDA2-878E-C1D0-6AFB-EC860C624C34}"/>
              </a:ext>
            </a:extLst>
          </p:cNvPr>
          <p:cNvSpPr txBox="1"/>
          <p:nvPr/>
        </p:nvSpPr>
        <p:spPr>
          <a:xfrm>
            <a:off x="4211517" y="1401735"/>
            <a:ext cx="2077525" cy="1558052"/>
          </a:xfrm>
          <a:custGeom>
            <a:avLst/>
            <a:gdLst>
              <a:gd name="connsiteX0" fmla="*/ 0 w 2077525"/>
              <a:gd name="connsiteY0" fmla="*/ 779026 h 1558052"/>
              <a:gd name="connsiteX1" fmla="*/ 779026 w 2077525"/>
              <a:gd name="connsiteY1" fmla="*/ 0 h 1558052"/>
              <a:gd name="connsiteX2" fmla="*/ 1298499 w 2077525"/>
              <a:gd name="connsiteY2" fmla="*/ 0 h 1558052"/>
              <a:gd name="connsiteX3" fmla="*/ 2077525 w 2077525"/>
              <a:gd name="connsiteY3" fmla="*/ 779026 h 1558052"/>
              <a:gd name="connsiteX4" fmla="*/ 2077525 w 2077525"/>
              <a:gd name="connsiteY4" fmla="*/ 779026 h 1558052"/>
              <a:gd name="connsiteX5" fmla="*/ 1298499 w 2077525"/>
              <a:gd name="connsiteY5" fmla="*/ 1558052 h 1558052"/>
              <a:gd name="connsiteX6" fmla="*/ 779026 w 2077525"/>
              <a:gd name="connsiteY6" fmla="*/ 1558052 h 1558052"/>
              <a:gd name="connsiteX7" fmla="*/ 0 w 2077525"/>
              <a:gd name="connsiteY7" fmla="*/ 779026 h 1558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77525" h="1558052" extrusionOk="0">
                <a:moveTo>
                  <a:pt x="0" y="779026"/>
                </a:moveTo>
                <a:cubicBezTo>
                  <a:pt x="-16750" y="378169"/>
                  <a:pt x="274654" y="-30611"/>
                  <a:pt x="779026" y="0"/>
                </a:cubicBezTo>
                <a:cubicBezTo>
                  <a:pt x="998112" y="19522"/>
                  <a:pt x="1165569" y="24136"/>
                  <a:pt x="1298499" y="0"/>
                </a:cubicBezTo>
                <a:cubicBezTo>
                  <a:pt x="1729006" y="-30281"/>
                  <a:pt x="2042855" y="323856"/>
                  <a:pt x="2077525" y="779026"/>
                </a:cubicBezTo>
                <a:lnTo>
                  <a:pt x="2077525" y="779026"/>
                </a:lnTo>
                <a:cubicBezTo>
                  <a:pt x="2027879" y="1275294"/>
                  <a:pt x="1731547" y="1591005"/>
                  <a:pt x="1298499" y="1558052"/>
                </a:cubicBezTo>
                <a:cubicBezTo>
                  <a:pt x="1159113" y="1578209"/>
                  <a:pt x="1030694" y="1579504"/>
                  <a:pt x="779026" y="1558052"/>
                </a:cubicBezTo>
                <a:cubicBezTo>
                  <a:pt x="253755" y="1556010"/>
                  <a:pt x="21428" y="1212377"/>
                  <a:pt x="0" y="779026"/>
                </a:cubicBezTo>
                <a:close/>
              </a:path>
            </a:pathLst>
          </a:custGeom>
          <a:noFill/>
          <a:ln w="19050">
            <a:noFill/>
            <a:extLst>
              <a:ext uri="{C807C97D-BFC1-408E-A445-0C87EB9F89A2}">
                <ask:lineSketchStyleProps xmlns:ask="http://schemas.microsoft.com/office/drawing/2018/sketchyshapes" sd="981765707">
                  <a:prstGeom prst="roundRect">
                    <a:avLst>
                      <a:gd name="adj" fmla="val 50000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algn="ctr"/>
            <a:r>
              <a:rPr lang="es-MX" sz="6600" b="1" i="1" dirty="0">
                <a:solidFill>
                  <a:srgbClr val="FFC000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  <a:sym typeface="Work Sans Light"/>
              </a:rPr>
              <a:t>291</a:t>
            </a:r>
            <a:endParaRPr lang="es-CO" sz="6600" i="1" dirty="0">
              <a:solidFill>
                <a:srgbClr val="FFC000"/>
              </a:solidFill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  <a:latin typeface="+mj-lt"/>
            </a:endParaRPr>
          </a:p>
        </p:txBody>
      </p:sp>
      <p:pic>
        <p:nvPicPr>
          <p:cNvPr id="32" name="Imagen 31">
            <a:extLst>
              <a:ext uri="{FF2B5EF4-FFF2-40B4-BE49-F238E27FC236}">
                <a16:creationId xmlns:a16="http://schemas.microsoft.com/office/drawing/2014/main" id="{E8F3FE41-A6C1-B503-8B96-D4E20D9D629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lum bright="70000" contrast="-70000"/>
          </a:blip>
          <a:srcRect l="1" r="7076" b="19579"/>
          <a:stretch/>
        </p:blipFill>
        <p:spPr>
          <a:xfrm>
            <a:off x="6670921" y="5817942"/>
            <a:ext cx="640963" cy="554725"/>
          </a:xfrm>
          <a:prstGeom prst="rect">
            <a:avLst/>
          </a:prstGeom>
        </p:spPr>
      </p:pic>
      <p:pic>
        <p:nvPicPr>
          <p:cNvPr id="42" name="Imagen 41">
            <a:extLst>
              <a:ext uri="{FF2B5EF4-FFF2-40B4-BE49-F238E27FC236}">
                <a16:creationId xmlns:a16="http://schemas.microsoft.com/office/drawing/2014/main" id="{E23A9082-84A6-BC1C-A5F9-89442BB3EF0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lum bright="70000" contrast="-70000"/>
          </a:blip>
          <a:srcRect l="11524" r="12286" b="14910"/>
          <a:stretch/>
        </p:blipFill>
        <p:spPr>
          <a:xfrm>
            <a:off x="8694670" y="4855120"/>
            <a:ext cx="496711" cy="554725"/>
          </a:xfrm>
          <a:prstGeom prst="rect">
            <a:avLst/>
          </a:prstGeom>
        </p:spPr>
      </p:pic>
      <p:sp>
        <p:nvSpPr>
          <p:cNvPr id="43" name="CuadroTexto 42">
            <a:extLst>
              <a:ext uri="{FF2B5EF4-FFF2-40B4-BE49-F238E27FC236}">
                <a16:creationId xmlns:a16="http://schemas.microsoft.com/office/drawing/2014/main" id="{4E996400-1D4B-E0CF-0FC0-A274CAD1AD49}"/>
              </a:ext>
            </a:extLst>
          </p:cNvPr>
          <p:cNvSpPr txBox="1"/>
          <p:nvPr/>
        </p:nvSpPr>
        <p:spPr>
          <a:xfrm>
            <a:off x="9052322" y="3680903"/>
            <a:ext cx="3461043" cy="1687890"/>
          </a:xfrm>
          <a:custGeom>
            <a:avLst/>
            <a:gdLst>
              <a:gd name="connsiteX0" fmla="*/ 0 w 3461043"/>
              <a:gd name="connsiteY0" fmla="*/ 843945 h 1687890"/>
              <a:gd name="connsiteX1" fmla="*/ 843945 w 3461043"/>
              <a:gd name="connsiteY1" fmla="*/ 0 h 1687890"/>
              <a:gd name="connsiteX2" fmla="*/ 1434996 w 3461043"/>
              <a:gd name="connsiteY2" fmla="*/ 0 h 1687890"/>
              <a:gd name="connsiteX3" fmla="*/ 2061510 w 3461043"/>
              <a:gd name="connsiteY3" fmla="*/ 0 h 1687890"/>
              <a:gd name="connsiteX4" fmla="*/ 2617098 w 3461043"/>
              <a:gd name="connsiteY4" fmla="*/ 0 h 1687890"/>
              <a:gd name="connsiteX5" fmla="*/ 3461043 w 3461043"/>
              <a:gd name="connsiteY5" fmla="*/ 843945 h 1687890"/>
              <a:gd name="connsiteX6" fmla="*/ 3461043 w 3461043"/>
              <a:gd name="connsiteY6" fmla="*/ 843945 h 1687890"/>
              <a:gd name="connsiteX7" fmla="*/ 2617098 w 3461043"/>
              <a:gd name="connsiteY7" fmla="*/ 1687890 h 1687890"/>
              <a:gd name="connsiteX8" fmla="*/ 2026047 w 3461043"/>
              <a:gd name="connsiteY8" fmla="*/ 1687890 h 1687890"/>
              <a:gd name="connsiteX9" fmla="*/ 1452728 w 3461043"/>
              <a:gd name="connsiteY9" fmla="*/ 1687890 h 1687890"/>
              <a:gd name="connsiteX10" fmla="*/ 843945 w 3461043"/>
              <a:gd name="connsiteY10" fmla="*/ 1687890 h 1687890"/>
              <a:gd name="connsiteX11" fmla="*/ 0 w 3461043"/>
              <a:gd name="connsiteY11" fmla="*/ 843945 h 1687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461043" h="1687890" extrusionOk="0">
                <a:moveTo>
                  <a:pt x="0" y="843945"/>
                </a:moveTo>
                <a:cubicBezTo>
                  <a:pt x="-57541" y="478799"/>
                  <a:pt x="272816" y="-43372"/>
                  <a:pt x="843945" y="0"/>
                </a:cubicBezTo>
                <a:cubicBezTo>
                  <a:pt x="1093739" y="26043"/>
                  <a:pt x="1169198" y="-8620"/>
                  <a:pt x="1434996" y="0"/>
                </a:cubicBezTo>
                <a:cubicBezTo>
                  <a:pt x="1700794" y="8620"/>
                  <a:pt x="1769614" y="16356"/>
                  <a:pt x="2061510" y="0"/>
                </a:cubicBezTo>
                <a:cubicBezTo>
                  <a:pt x="2353406" y="-16356"/>
                  <a:pt x="2453625" y="5478"/>
                  <a:pt x="2617098" y="0"/>
                </a:cubicBezTo>
                <a:cubicBezTo>
                  <a:pt x="3090909" y="90649"/>
                  <a:pt x="3448868" y="262550"/>
                  <a:pt x="3461043" y="843945"/>
                </a:cubicBezTo>
                <a:lnTo>
                  <a:pt x="3461043" y="843945"/>
                </a:lnTo>
                <a:cubicBezTo>
                  <a:pt x="3507004" y="1344989"/>
                  <a:pt x="3021620" y="1657612"/>
                  <a:pt x="2617098" y="1687890"/>
                </a:cubicBezTo>
                <a:cubicBezTo>
                  <a:pt x="2386701" y="1672487"/>
                  <a:pt x="2153564" y="1660151"/>
                  <a:pt x="2026047" y="1687890"/>
                </a:cubicBezTo>
                <a:cubicBezTo>
                  <a:pt x="1898530" y="1715629"/>
                  <a:pt x="1610235" y="1664995"/>
                  <a:pt x="1452728" y="1687890"/>
                </a:cubicBezTo>
                <a:cubicBezTo>
                  <a:pt x="1295221" y="1710785"/>
                  <a:pt x="1075462" y="1704089"/>
                  <a:pt x="843945" y="1687890"/>
                </a:cubicBezTo>
                <a:cubicBezTo>
                  <a:pt x="391373" y="1713110"/>
                  <a:pt x="-56935" y="1325141"/>
                  <a:pt x="0" y="843945"/>
                </a:cubicBezTo>
                <a:close/>
              </a:path>
            </a:pathLst>
          </a:custGeom>
          <a:noFill/>
          <a:ln w="19050">
            <a:noFill/>
            <a:extLst>
              <a:ext uri="{C807C97D-BFC1-408E-A445-0C87EB9F89A2}">
                <ask:lineSketchStyleProps xmlns:ask="http://schemas.microsoft.com/office/drawing/2018/sketchyshapes" sd="981765707">
                  <a:prstGeom prst="roundRect">
                    <a:avLst>
                      <a:gd name="adj" fmla="val 50000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s-MX" sz="7200" b="1" dirty="0">
                <a:solidFill>
                  <a:srgbClr val="504F58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  <a:sym typeface="Work Sans Light"/>
              </a:rPr>
              <a:t>55%</a:t>
            </a:r>
            <a:endParaRPr lang="es-CO" sz="7200" dirty="0">
              <a:solidFill>
                <a:srgbClr val="504F58"/>
              </a:solidFill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  <a:latin typeface="+mj-lt"/>
            </a:endParaRPr>
          </a:p>
        </p:txBody>
      </p:sp>
      <p:sp>
        <p:nvSpPr>
          <p:cNvPr id="44" name="Rectángulo: esquinas redondeadas 43">
            <a:extLst>
              <a:ext uri="{FF2B5EF4-FFF2-40B4-BE49-F238E27FC236}">
                <a16:creationId xmlns:a16="http://schemas.microsoft.com/office/drawing/2014/main" id="{00651361-CF25-FB07-4950-402A9EBE60D9}"/>
              </a:ext>
            </a:extLst>
          </p:cNvPr>
          <p:cNvSpPr/>
          <p:nvPr/>
        </p:nvSpPr>
        <p:spPr>
          <a:xfrm>
            <a:off x="9635041" y="3680903"/>
            <a:ext cx="2043289" cy="2390422"/>
          </a:xfrm>
          <a:custGeom>
            <a:avLst/>
            <a:gdLst>
              <a:gd name="connsiteX0" fmla="*/ 0 w 2043289"/>
              <a:gd name="connsiteY0" fmla="*/ 340555 h 2390422"/>
              <a:gd name="connsiteX1" fmla="*/ 340555 w 2043289"/>
              <a:gd name="connsiteY1" fmla="*/ 0 h 2390422"/>
              <a:gd name="connsiteX2" fmla="*/ 1702734 w 2043289"/>
              <a:gd name="connsiteY2" fmla="*/ 0 h 2390422"/>
              <a:gd name="connsiteX3" fmla="*/ 2043289 w 2043289"/>
              <a:gd name="connsiteY3" fmla="*/ 340555 h 2390422"/>
              <a:gd name="connsiteX4" fmla="*/ 2043289 w 2043289"/>
              <a:gd name="connsiteY4" fmla="*/ 2049867 h 2390422"/>
              <a:gd name="connsiteX5" fmla="*/ 1702734 w 2043289"/>
              <a:gd name="connsiteY5" fmla="*/ 2390422 h 2390422"/>
              <a:gd name="connsiteX6" fmla="*/ 340555 w 2043289"/>
              <a:gd name="connsiteY6" fmla="*/ 2390422 h 2390422"/>
              <a:gd name="connsiteX7" fmla="*/ 0 w 2043289"/>
              <a:gd name="connsiteY7" fmla="*/ 2049867 h 2390422"/>
              <a:gd name="connsiteX8" fmla="*/ 0 w 2043289"/>
              <a:gd name="connsiteY8" fmla="*/ 340555 h 2390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43289" h="2390422" extrusionOk="0">
                <a:moveTo>
                  <a:pt x="0" y="340555"/>
                </a:moveTo>
                <a:cubicBezTo>
                  <a:pt x="624" y="148793"/>
                  <a:pt x="156240" y="-10329"/>
                  <a:pt x="340555" y="0"/>
                </a:cubicBezTo>
                <a:cubicBezTo>
                  <a:pt x="707927" y="73208"/>
                  <a:pt x="1081171" y="-111092"/>
                  <a:pt x="1702734" y="0"/>
                </a:cubicBezTo>
                <a:cubicBezTo>
                  <a:pt x="1892925" y="-3260"/>
                  <a:pt x="2036092" y="150923"/>
                  <a:pt x="2043289" y="340555"/>
                </a:cubicBezTo>
                <a:cubicBezTo>
                  <a:pt x="2090780" y="953688"/>
                  <a:pt x="2190535" y="1548607"/>
                  <a:pt x="2043289" y="2049867"/>
                </a:cubicBezTo>
                <a:cubicBezTo>
                  <a:pt x="2052281" y="2253515"/>
                  <a:pt x="1864863" y="2402055"/>
                  <a:pt x="1702734" y="2390422"/>
                </a:cubicBezTo>
                <a:cubicBezTo>
                  <a:pt x="1230070" y="2433595"/>
                  <a:pt x="967756" y="2329297"/>
                  <a:pt x="340555" y="2390422"/>
                </a:cubicBezTo>
                <a:cubicBezTo>
                  <a:pt x="134278" y="2396749"/>
                  <a:pt x="-6497" y="2211978"/>
                  <a:pt x="0" y="2049867"/>
                </a:cubicBezTo>
                <a:cubicBezTo>
                  <a:pt x="-96671" y="1357047"/>
                  <a:pt x="66760" y="627873"/>
                  <a:pt x="0" y="340555"/>
                </a:cubicBezTo>
                <a:close/>
              </a:path>
            </a:pathLst>
          </a:custGeom>
          <a:noFill/>
          <a:ln w="38100">
            <a:solidFill>
              <a:srgbClr val="FFC000"/>
            </a:solidFill>
            <a:extLst>
              <a:ext uri="{C807C97D-BFC1-408E-A445-0C87EB9F89A2}">
                <ask:lineSketchStyleProps xmlns:ask="http://schemas.microsoft.com/office/drawing/2018/sketchyshapes" sd="1099495749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5" name="CuadroTexto 44">
            <a:extLst>
              <a:ext uri="{FF2B5EF4-FFF2-40B4-BE49-F238E27FC236}">
                <a16:creationId xmlns:a16="http://schemas.microsoft.com/office/drawing/2014/main" id="{79ADA642-53EF-6642-3529-AA66DFC93B22}"/>
              </a:ext>
            </a:extLst>
          </p:cNvPr>
          <p:cNvSpPr txBox="1"/>
          <p:nvPr/>
        </p:nvSpPr>
        <p:spPr>
          <a:xfrm>
            <a:off x="9571567" y="5234278"/>
            <a:ext cx="1346919" cy="578882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sym typeface="Work Sans Light"/>
              </a:rPr>
              <a:t>MENORES DE EDAD</a:t>
            </a:r>
            <a:endParaRPr lang="es-CO" sz="1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pic>
        <p:nvPicPr>
          <p:cNvPr id="48" name="Imagen 47">
            <a:extLst>
              <a:ext uri="{FF2B5EF4-FFF2-40B4-BE49-F238E27FC236}">
                <a16:creationId xmlns:a16="http://schemas.microsoft.com/office/drawing/2014/main" id="{D950F1A3-E0BF-CE2D-D81B-E7B1023841BD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0782844" y="5090444"/>
            <a:ext cx="722716" cy="722716"/>
          </a:xfrm>
          <a:prstGeom prst="rect">
            <a:avLst/>
          </a:prstGeom>
        </p:spPr>
      </p:pic>
      <p:sp>
        <p:nvSpPr>
          <p:cNvPr id="6" name="Rectángulo: esquinas redondeadas 5">
            <a:extLst>
              <a:ext uri="{FF2B5EF4-FFF2-40B4-BE49-F238E27FC236}">
                <a16:creationId xmlns:a16="http://schemas.microsoft.com/office/drawing/2014/main" id="{8DCC27D8-5AF5-2F54-D733-3356A2C71EC1}"/>
              </a:ext>
            </a:extLst>
          </p:cNvPr>
          <p:cNvSpPr/>
          <p:nvPr/>
        </p:nvSpPr>
        <p:spPr>
          <a:xfrm>
            <a:off x="7751545" y="1448155"/>
            <a:ext cx="2901244" cy="1337536"/>
          </a:xfrm>
          <a:prstGeom prst="roundRect">
            <a:avLst/>
          </a:prstGeom>
          <a:ln>
            <a:solidFill>
              <a:srgbClr val="888888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F5C52BB0-9215-CF26-E995-B39B9EBA66DB}"/>
              </a:ext>
            </a:extLst>
          </p:cNvPr>
          <p:cNvSpPr txBox="1"/>
          <p:nvPr/>
        </p:nvSpPr>
        <p:spPr>
          <a:xfrm>
            <a:off x="8206267" y="1277895"/>
            <a:ext cx="1991800" cy="340519"/>
          </a:xfrm>
          <a:prstGeom prst="roundRect">
            <a:avLst/>
          </a:prstGeom>
          <a:solidFill>
            <a:schemeClr val="accent4"/>
          </a:solidFill>
        </p:spPr>
        <p:txBody>
          <a:bodyPr wrap="square">
            <a:spAutoFit/>
          </a:bodyPr>
          <a:lstStyle/>
          <a:p>
            <a:pPr algn="ctr"/>
            <a:r>
              <a:rPr lang="es-MX" sz="1400" b="1" dirty="0">
                <a:solidFill>
                  <a:srgbClr val="504F58"/>
                </a:solidFill>
                <a:latin typeface="+mj-lt"/>
                <a:sym typeface="Work Sans Light"/>
              </a:rPr>
              <a:t>LGBTI</a:t>
            </a:r>
            <a:endParaRPr lang="es-CO" sz="1400" b="1" dirty="0">
              <a:solidFill>
                <a:srgbClr val="504F58"/>
              </a:solidFill>
              <a:latin typeface="+mj-lt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B127BD96-1E66-3A2E-C1D1-09746FA9D98F}"/>
              </a:ext>
            </a:extLst>
          </p:cNvPr>
          <p:cNvSpPr txBox="1"/>
          <p:nvPr/>
        </p:nvSpPr>
        <p:spPr>
          <a:xfrm>
            <a:off x="7753243" y="1393685"/>
            <a:ext cx="2077525" cy="1558052"/>
          </a:xfrm>
          <a:custGeom>
            <a:avLst/>
            <a:gdLst>
              <a:gd name="connsiteX0" fmla="*/ 0 w 2077525"/>
              <a:gd name="connsiteY0" fmla="*/ 779026 h 1558052"/>
              <a:gd name="connsiteX1" fmla="*/ 779026 w 2077525"/>
              <a:gd name="connsiteY1" fmla="*/ 0 h 1558052"/>
              <a:gd name="connsiteX2" fmla="*/ 1298499 w 2077525"/>
              <a:gd name="connsiteY2" fmla="*/ 0 h 1558052"/>
              <a:gd name="connsiteX3" fmla="*/ 2077525 w 2077525"/>
              <a:gd name="connsiteY3" fmla="*/ 779026 h 1558052"/>
              <a:gd name="connsiteX4" fmla="*/ 2077525 w 2077525"/>
              <a:gd name="connsiteY4" fmla="*/ 779026 h 1558052"/>
              <a:gd name="connsiteX5" fmla="*/ 1298499 w 2077525"/>
              <a:gd name="connsiteY5" fmla="*/ 1558052 h 1558052"/>
              <a:gd name="connsiteX6" fmla="*/ 779026 w 2077525"/>
              <a:gd name="connsiteY6" fmla="*/ 1558052 h 1558052"/>
              <a:gd name="connsiteX7" fmla="*/ 0 w 2077525"/>
              <a:gd name="connsiteY7" fmla="*/ 779026 h 1558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77525" h="1558052" extrusionOk="0">
                <a:moveTo>
                  <a:pt x="0" y="779026"/>
                </a:moveTo>
                <a:cubicBezTo>
                  <a:pt x="-16750" y="378169"/>
                  <a:pt x="274654" y="-30611"/>
                  <a:pt x="779026" y="0"/>
                </a:cubicBezTo>
                <a:cubicBezTo>
                  <a:pt x="998112" y="19522"/>
                  <a:pt x="1165569" y="24136"/>
                  <a:pt x="1298499" y="0"/>
                </a:cubicBezTo>
                <a:cubicBezTo>
                  <a:pt x="1729006" y="-30281"/>
                  <a:pt x="2042855" y="323856"/>
                  <a:pt x="2077525" y="779026"/>
                </a:cubicBezTo>
                <a:lnTo>
                  <a:pt x="2077525" y="779026"/>
                </a:lnTo>
                <a:cubicBezTo>
                  <a:pt x="2027879" y="1275294"/>
                  <a:pt x="1731547" y="1591005"/>
                  <a:pt x="1298499" y="1558052"/>
                </a:cubicBezTo>
                <a:cubicBezTo>
                  <a:pt x="1159113" y="1578209"/>
                  <a:pt x="1030694" y="1579504"/>
                  <a:pt x="779026" y="1558052"/>
                </a:cubicBezTo>
                <a:cubicBezTo>
                  <a:pt x="253755" y="1556010"/>
                  <a:pt x="21428" y="1212377"/>
                  <a:pt x="0" y="779026"/>
                </a:cubicBezTo>
                <a:close/>
              </a:path>
            </a:pathLst>
          </a:custGeom>
          <a:noFill/>
          <a:ln w="19050">
            <a:noFill/>
            <a:extLst>
              <a:ext uri="{C807C97D-BFC1-408E-A445-0C87EB9F89A2}">
                <ask:lineSketchStyleProps xmlns:ask="http://schemas.microsoft.com/office/drawing/2018/sketchyshapes" sd="981765707">
                  <a:prstGeom prst="roundRect">
                    <a:avLst>
                      <a:gd name="adj" fmla="val 50000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algn="ctr"/>
            <a:r>
              <a:rPr lang="es-MX" sz="6600" b="1" i="1" dirty="0">
                <a:solidFill>
                  <a:srgbClr val="FFC000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  <a:sym typeface="Work Sans Light"/>
              </a:rPr>
              <a:t>1</a:t>
            </a:r>
            <a:endParaRPr lang="es-CO" sz="6600" i="1" dirty="0">
              <a:solidFill>
                <a:srgbClr val="FFC000"/>
              </a:solidFill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  <a:latin typeface="+mj-lt"/>
            </a:endParaRPr>
          </a:p>
        </p:txBody>
      </p:sp>
      <p:pic>
        <p:nvPicPr>
          <p:cNvPr id="12" name="Imagen 11" descr="Dibujo de la bandera del orgullo: orgullo, orgullo LGBTQ, LGBT, arco iris |  Lámina rígida">
            <a:extLst>
              <a:ext uri="{FF2B5EF4-FFF2-40B4-BE49-F238E27FC236}">
                <a16:creationId xmlns:a16="http://schemas.microsoft.com/office/drawing/2014/main" id="{0F8A847C-57F7-90BE-29CB-0A5E29EA748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grayscl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8061" b="73775" l="21939" r="7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307" t="11097" r="18367" b="19260"/>
          <a:stretch/>
        </p:blipFill>
        <p:spPr bwMode="auto">
          <a:xfrm>
            <a:off x="9175289" y="1741289"/>
            <a:ext cx="648040" cy="907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4A2FE621-44AE-511A-855F-F78F26167AA9}"/>
              </a:ext>
            </a:extLst>
          </p:cNvPr>
          <p:cNvSpPr txBox="1"/>
          <p:nvPr/>
        </p:nvSpPr>
        <p:spPr>
          <a:xfrm>
            <a:off x="8206267" y="6372667"/>
            <a:ext cx="394726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s-CO"/>
            </a:defPPr>
            <a:lvl1pPr algn="ctr">
              <a:defRPr sz="2000" b="1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pPr algn="r"/>
            <a:r>
              <a:rPr lang="es-MX" sz="1200" b="0" dirty="0">
                <a:sym typeface="Work Sans Light"/>
              </a:rPr>
              <a:t>La Rioja - Fecha Caracterización: 23 de abril del 2024</a:t>
            </a:r>
            <a:endParaRPr lang="es-CO" sz="1200" b="0" dirty="0"/>
          </a:p>
        </p:txBody>
      </p:sp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5ABDD431-C150-4CAF-9869-80CBE7745ED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73935912"/>
              </p:ext>
            </p:extLst>
          </p:nvPr>
        </p:nvGraphicFramePr>
        <p:xfrm>
          <a:off x="1044649" y="3181751"/>
          <a:ext cx="7834903" cy="30212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</p:spTree>
    <p:extLst>
      <p:ext uri="{BB962C8B-B14F-4D97-AF65-F5344CB8AC3E}">
        <p14:creationId xmlns:p14="http://schemas.microsoft.com/office/powerpoint/2010/main" val="88166797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: esquinas redondeadas 7">
            <a:extLst>
              <a:ext uri="{FF2B5EF4-FFF2-40B4-BE49-F238E27FC236}">
                <a16:creationId xmlns:a16="http://schemas.microsoft.com/office/drawing/2014/main" id="{15A18309-8A0F-5CE8-DE0C-5BB040E0977C}"/>
              </a:ext>
            </a:extLst>
          </p:cNvPr>
          <p:cNvSpPr/>
          <p:nvPr/>
        </p:nvSpPr>
        <p:spPr>
          <a:xfrm>
            <a:off x="2148900" y="2096807"/>
            <a:ext cx="2372788" cy="2016857"/>
          </a:xfrm>
          <a:prstGeom prst="roundRect">
            <a:avLst/>
          </a:prstGeom>
          <a:ln>
            <a:solidFill>
              <a:srgbClr val="888888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FF3264CA-EFFB-EF36-AF89-95613E4934B2}"/>
              </a:ext>
            </a:extLst>
          </p:cNvPr>
          <p:cNvSpPr txBox="1"/>
          <p:nvPr/>
        </p:nvSpPr>
        <p:spPr>
          <a:xfrm>
            <a:off x="2430163" y="2254718"/>
            <a:ext cx="217927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7200" b="1" dirty="0">
                <a:ln>
                  <a:solidFill>
                    <a:srgbClr val="FFC000"/>
                  </a:solidFill>
                </a:ln>
                <a:solidFill>
                  <a:srgbClr val="888888"/>
                </a:solidFill>
                <a:latin typeface="+mj-lt"/>
                <a:sym typeface="Work Sans Light"/>
              </a:rPr>
              <a:t>398</a:t>
            </a:r>
            <a:endParaRPr lang="es-CO" sz="7200" dirty="0">
              <a:ln>
                <a:solidFill>
                  <a:srgbClr val="FFC000"/>
                </a:solidFill>
              </a:ln>
              <a:solidFill>
                <a:srgbClr val="888888"/>
              </a:solidFill>
              <a:latin typeface="+mj-lt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342F7991-0656-D5E3-B565-723158144CA7}"/>
              </a:ext>
            </a:extLst>
          </p:cNvPr>
          <p:cNvSpPr txBox="1"/>
          <p:nvPr/>
        </p:nvSpPr>
        <p:spPr>
          <a:xfrm>
            <a:off x="2339393" y="1914199"/>
            <a:ext cx="1991800" cy="340519"/>
          </a:xfrm>
          <a:prstGeom prst="roundRect">
            <a:avLst/>
          </a:prstGeom>
          <a:solidFill>
            <a:schemeClr val="accent4"/>
          </a:solidFill>
        </p:spPr>
        <p:txBody>
          <a:bodyPr wrap="square">
            <a:spAutoFit/>
          </a:bodyPr>
          <a:lstStyle/>
          <a:p>
            <a:pPr algn="ctr"/>
            <a:r>
              <a:rPr lang="es-MX" sz="1400" b="1" dirty="0">
                <a:solidFill>
                  <a:srgbClr val="504F58"/>
                </a:solidFill>
                <a:latin typeface="+mj-lt"/>
                <a:sym typeface="Work Sans Light"/>
              </a:rPr>
              <a:t>RETORNAR</a:t>
            </a:r>
            <a:endParaRPr lang="es-CO" sz="1400" b="1" dirty="0">
              <a:solidFill>
                <a:srgbClr val="504F58"/>
              </a:solidFill>
              <a:latin typeface="+mj-lt"/>
            </a:endParaRPr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6A7BF1D6-5EF8-FBB3-FE16-0FB6DC44C005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898158" y="3233342"/>
            <a:ext cx="874269" cy="874269"/>
          </a:xfrm>
          <a:prstGeom prst="rect">
            <a:avLst/>
          </a:prstGeom>
        </p:spPr>
      </p:pic>
      <p:sp>
        <p:nvSpPr>
          <p:cNvPr id="15" name="Rectángulo: esquinas redondeadas 14">
            <a:extLst>
              <a:ext uri="{FF2B5EF4-FFF2-40B4-BE49-F238E27FC236}">
                <a16:creationId xmlns:a16="http://schemas.microsoft.com/office/drawing/2014/main" id="{57BF02CC-0485-2390-AF04-110D86020F71}"/>
              </a:ext>
            </a:extLst>
          </p:cNvPr>
          <p:cNvSpPr/>
          <p:nvPr/>
        </p:nvSpPr>
        <p:spPr>
          <a:xfrm>
            <a:off x="7518650" y="2096807"/>
            <a:ext cx="2372788" cy="2016857"/>
          </a:xfrm>
          <a:prstGeom prst="roundRect">
            <a:avLst/>
          </a:prstGeom>
          <a:ln>
            <a:solidFill>
              <a:srgbClr val="888888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85B8EDA1-DB37-6C30-6E66-DCDE6296D7C5}"/>
              </a:ext>
            </a:extLst>
          </p:cNvPr>
          <p:cNvSpPr txBox="1"/>
          <p:nvPr/>
        </p:nvSpPr>
        <p:spPr>
          <a:xfrm>
            <a:off x="8167456" y="2254717"/>
            <a:ext cx="180871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7200" b="1" dirty="0">
                <a:ln>
                  <a:solidFill>
                    <a:srgbClr val="FFC000"/>
                  </a:solidFill>
                </a:ln>
                <a:solidFill>
                  <a:srgbClr val="888888"/>
                </a:solidFill>
                <a:latin typeface="+mj-lt"/>
                <a:sym typeface="Work Sans Light"/>
              </a:rPr>
              <a:t>90</a:t>
            </a:r>
            <a:endParaRPr lang="es-CO" sz="7200" dirty="0">
              <a:ln>
                <a:solidFill>
                  <a:srgbClr val="FFC000"/>
                </a:solidFill>
              </a:ln>
              <a:solidFill>
                <a:srgbClr val="888888"/>
              </a:solidFill>
              <a:latin typeface="+mj-lt"/>
            </a:endParaRP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AC5D0B9E-A635-947A-66BF-F4A9D97FBF01}"/>
              </a:ext>
            </a:extLst>
          </p:cNvPr>
          <p:cNvSpPr txBox="1"/>
          <p:nvPr/>
        </p:nvSpPr>
        <p:spPr>
          <a:xfrm>
            <a:off x="7634138" y="1914199"/>
            <a:ext cx="2157727" cy="340519"/>
          </a:xfrm>
          <a:prstGeom prst="roundRect">
            <a:avLst/>
          </a:prstGeom>
          <a:solidFill>
            <a:schemeClr val="accent4"/>
          </a:solidFill>
        </p:spPr>
        <p:txBody>
          <a:bodyPr wrap="square">
            <a:spAutoFit/>
          </a:bodyPr>
          <a:lstStyle/>
          <a:p>
            <a:pPr algn="ctr"/>
            <a:r>
              <a:rPr lang="es-MX" sz="1400" b="1" dirty="0">
                <a:solidFill>
                  <a:srgbClr val="504F58"/>
                </a:solidFill>
                <a:latin typeface="+mj-lt"/>
                <a:sym typeface="Work Sans Light"/>
              </a:rPr>
              <a:t>INTEGRACION LOCAL</a:t>
            </a:r>
            <a:endParaRPr lang="es-CO" sz="1400" b="1" dirty="0">
              <a:solidFill>
                <a:srgbClr val="504F58"/>
              </a:solidFill>
              <a:latin typeface="+mj-lt"/>
            </a:endParaRPr>
          </a:p>
        </p:txBody>
      </p:sp>
      <p:pic>
        <p:nvPicPr>
          <p:cNvPr id="20" name="Imagen 19">
            <a:extLst>
              <a:ext uri="{FF2B5EF4-FFF2-40B4-BE49-F238E27FC236}">
                <a16:creationId xmlns:a16="http://schemas.microsoft.com/office/drawing/2014/main" id="{554ED333-A8C7-41BB-FC04-46F6F1F97580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encilSketch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316868" y="3253456"/>
            <a:ext cx="834040" cy="834040"/>
          </a:xfrm>
          <a:prstGeom prst="rect">
            <a:avLst/>
          </a:prstGeom>
        </p:spPr>
      </p:pic>
      <p:sp>
        <p:nvSpPr>
          <p:cNvPr id="21" name="Título 1">
            <a:extLst>
              <a:ext uri="{FF2B5EF4-FFF2-40B4-BE49-F238E27FC236}">
                <a16:creationId xmlns:a16="http://schemas.microsoft.com/office/drawing/2014/main" id="{D8268E0C-14BF-7BA7-C1D9-B401015FB9D4}"/>
              </a:ext>
            </a:extLst>
          </p:cNvPr>
          <p:cNvSpPr txBox="1">
            <a:spLocks/>
          </p:cNvSpPr>
          <p:nvPr/>
        </p:nvSpPr>
        <p:spPr>
          <a:xfrm>
            <a:off x="1886005" y="106059"/>
            <a:ext cx="8131126" cy="10182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r>
              <a:rPr lang="es-CO" sz="4800" dirty="0">
                <a:solidFill>
                  <a:srgbClr val="504F58"/>
                </a:solidFill>
                <a:latin typeface="+mj-lt"/>
              </a:rPr>
              <a:t>Intencionalidad</a:t>
            </a:r>
          </a:p>
        </p:txBody>
      </p:sp>
      <p:grpSp>
        <p:nvGrpSpPr>
          <p:cNvPr id="29" name="Grupo 28">
            <a:extLst>
              <a:ext uri="{FF2B5EF4-FFF2-40B4-BE49-F238E27FC236}">
                <a16:creationId xmlns:a16="http://schemas.microsoft.com/office/drawing/2014/main" id="{F8F8FB05-C028-7B04-8B3C-FB2BEC1D7EA5}"/>
              </a:ext>
            </a:extLst>
          </p:cNvPr>
          <p:cNvGrpSpPr/>
          <p:nvPr/>
        </p:nvGrpSpPr>
        <p:grpSpPr>
          <a:xfrm>
            <a:off x="56802" y="4641799"/>
            <a:ext cx="12078396" cy="1983758"/>
            <a:chOff x="56802" y="4052581"/>
            <a:chExt cx="12078396" cy="2572976"/>
          </a:xfrm>
        </p:grpSpPr>
        <p:pic>
          <p:nvPicPr>
            <p:cNvPr id="24" name="Imagen 23" descr="Un grupo de personas junto a un caballo&#10;&#10;Descripción generada automáticamente">
              <a:extLst>
                <a:ext uri="{FF2B5EF4-FFF2-40B4-BE49-F238E27FC236}">
                  <a16:creationId xmlns:a16="http://schemas.microsoft.com/office/drawing/2014/main" id="{516F6741-B48A-AD2C-F454-2BB42D8DACA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261" b="18089"/>
            <a:stretch/>
          </p:blipFill>
          <p:spPr>
            <a:xfrm>
              <a:off x="56802" y="4054794"/>
              <a:ext cx="5936035" cy="2570763"/>
            </a:xfrm>
            <a:prstGeom prst="rect">
              <a:avLst/>
            </a:prstGeom>
          </p:spPr>
        </p:pic>
        <p:pic>
          <p:nvPicPr>
            <p:cNvPr id="27" name="Imagen 26" descr="Un hombre con un caballo en un puente&#10;&#10;Descripción generada automáticamente con confianza baja">
              <a:extLst>
                <a:ext uri="{FF2B5EF4-FFF2-40B4-BE49-F238E27FC236}">
                  <a16:creationId xmlns:a16="http://schemas.microsoft.com/office/drawing/2014/main" id="{3865AC3B-9158-82E8-8C12-3804768609F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031" b="17493"/>
            <a:stretch/>
          </p:blipFill>
          <p:spPr>
            <a:xfrm>
              <a:off x="5951568" y="4052581"/>
              <a:ext cx="6183630" cy="2570763"/>
            </a:xfrm>
            <a:prstGeom prst="rect">
              <a:avLst/>
            </a:prstGeom>
          </p:spPr>
        </p:pic>
      </p:grpSp>
      <p:pic>
        <p:nvPicPr>
          <p:cNvPr id="30" name="Imagen 29">
            <a:extLst>
              <a:ext uri="{FF2B5EF4-FFF2-40B4-BE49-F238E27FC236}">
                <a16:creationId xmlns:a16="http://schemas.microsoft.com/office/drawing/2014/main" id="{989405C3-C2B8-E14D-98F2-964CFFE13B3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</a14:imgLayer>
                </a14:imgProps>
              </a:ext>
            </a:extLst>
          </a:blip>
          <a:srcRect r="41639"/>
          <a:stretch/>
        </p:blipFill>
        <p:spPr>
          <a:xfrm>
            <a:off x="877038" y="2084458"/>
            <a:ext cx="1271859" cy="2179276"/>
          </a:xfrm>
          <a:prstGeom prst="rect">
            <a:avLst/>
          </a:prstGeom>
        </p:spPr>
      </p:pic>
      <p:pic>
        <p:nvPicPr>
          <p:cNvPr id="31" name="Imagen 30">
            <a:extLst>
              <a:ext uri="{FF2B5EF4-FFF2-40B4-BE49-F238E27FC236}">
                <a16:creationId xmlns:a16="http://schemas.microsoft.com/office/drawing/2014/main" id="{A8E83C55-6003-ED1D-FD83-4C9F5ECD2EE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35000"/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encilSketch/>
                    </a14:imgEffect>
                  </a14:imgLayer>
                </a14:imgProps>
              </a:ext>
            </a:extLst>
          </a:blip>
          <a:srcRect l="28563" r="1091"/>
          <a:stretch/>
        </p:blipFill>
        <p:spPr>
          <a:xfrm>
            <a:off x="9876598" y="2202153"/>
            <a:ext cx="1245424" cy="1770411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8BB80F7A-4762-97AC-2A92-2B2A8B8499E9}"/>
              </a:ext>
            </a:extLst>
          </p:cNvPr>
          <p:cNvSpPr txBox="1">
            <a:spLocks/>
          </p:cNvSpPr>
          <p:nvPr/>
        </p:nvSpPr>
        <p:spPr>
          <a:xfrm>
            <a:off x="4042486" y="934854"/>
            <a:ext cx="3900702" cy="38791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r>
              <a:rPr lang="es-CO" sz="1600" i="1" dirty="0">
                <a:solidFill>
                  <a:srgbClr val="504F58"/>
                </a:solidFill>
                <a:latin typeface="+mj-lt"/>
              </a:rPr>
              <a:t>CIFRA POR </a:t>
            </a:r>
            <a:r>
              <a:rPr lang="es-CO" sz="1800" b="1" i="1" dirty="0">
                <a:solidFill>
                  <a:srgbClr val="504F58"/>
                </a:solidFill>
                <a:latin typeface="+mj-lt"/>
              </a:rPr>
              <a:t>PERSONAS</a:t>
            </a:r>
            <a:endParaRPr lang="es-CO" sz="1600" b="1" i="1" dirty="0">
              <a:solidFill>
                <a:srgbClr val="504F58"/>
              </a:solidFill>
              <a:latin typeface="+mj-lt"/>
            </a:endParaRPr>
          </a:p>
        </p:txBody>
      </p:sp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196E8C55-0664-3587-5B78-C371AF790BD8}"/>
              </a:ext>
            </a:extLst>
          </p:cNvPr>
          <p:cNvSpPr/>
          <p:nvPr/>
        </p:nvSpPr>
        <p:spPr>
          <a:xfrm>
            <a:off x="4796273" y="2084458"/>
            <a:ext cx="2372788" cy="2016857"/>
          </a:xfrm>
          <a:prstGeom prst="roundRect">
            <a:avLst/>
          </a:prstGeom>
          <a:ln>
            <a:solidFill>
              <a:srgbClr val="888888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4FE6243C-8DBF-28AA-2F61-20E8C337F10F}"/>
              </a:ext>
            </a:extLst>
          </p:cNvPr>
          <p:cNvSpPr txBox="1"/>
          <p:nvPr/>
        </p:nvSpPr>
        <p:spPr>
          <a:xfrm>
            <a:off x="5103818" y="2255227"/>
            <a:ext cx="218229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7200" b="1" dirty="0">
                <a:ln>
                  <a:solidFill>
                    <a:srgbClr val="FFC000"/>
                  </a:solidFill>
                </a:ln>
                <a:solidFill>
                  <a:srgbClr val="888888"/>
                </a:solidFill>
                <a:latin typeface="+mj-lt"/>
                <a:sym typeface="Work Sans Light"/>
              </a:rPr>
              <a:t>101</a:t>
            </a:r>
            <a:endParaRPr lang="es-CO" sz="7200" dirty="0">
              <a:ln>
                <a:solidFill>
                  <a:srgbClr val="FFC000"/>
                </a:solidFill>
              </a:ln>
              <a:solidFill>
                <a:srgbClr val="888888"/>
              </a:solidFill>
              <a:latin typeface="+mj-lt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95065CBD-53DF-541F-827B-D1ABDB5DC8F9}"/>
              </a:ext>
            </a:extLst>
          </p:cNvPr>
          <p:cNvSpPr txBox="1"/>
          <p:nvPr/>
        </p:nvSpPr>
        <p:spPr>
          <a:xfrm>
            <a:off x="4986766" y="1901850"/>
            <a:ext cx="1991800" cy="340519"/>
          </a:xfrm>
          <a:prstGeom prst="roundRect">
            <a:avLst/>
          </a:prstGeom>
          <a:solidFill>
            <a:schemeClr val="accent4"/>
          </a:solidFill>
        </p:spPr>
        <p:txBody>
          <a:bodyPr wrap="square">
            <a:spAutoFit/>
          </a:bodyPr>
          <a:lstStyle/>
          <a:p>
            <a:pPr algn="ctr"/>
            <a:r>
              <a:rPr lang="es-MX" sz="1400" b="1" dirty="0">
                <a:solidFill>
                  <a:srgbClr val="504F58"/>
                </a:solidFill>
                <a:latin typeface="+mj-lt"/>
                <a:sym typeface="Work Sans Light"/>
              </a:rPr>
              <a:t>REUBICAR</a:t>
            </a:r>
            <a:endParaRPr lang="es-CO" sz="1400" b="1" dirty="0">
              <a:solidFill>
                <a:srgbClr val="504F58"/>
              </a:solidFill>
              <a:latin typeface="+mj-lt"/>
            </a:endParaRPr>
          </a:p>
        </p:txBody>
      </p:sp>
      <p:pic>
        <p:nvPicPr>
          <p:cNvPr id="6" name="Imagen 5" descr="reubicar personal, icono de línea de reubicación 17613331 Vector en Vecteezy">
            <a:extLst>
              <a:ext uri="{FF2B5EF4-FFF2-40B4-BE49-F238E27FC236}">
                <a16:creationId xmlns:a16="http://schemas.microsoft.com/office/drawing/2014/main" id="{91874B60-CB05-1D15-736A-2EB7DB2F786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duotone>
              <a:srgbClr val="FFC000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45" t="24595" r="24593" b="22274"/>
          <a:stretch/>
        </p:blipFill>
        <p:spPr bwMode="auto">
          <a:xfrm>
            <a:off x="5479785" y="3209813"/>
            <a:ext cx="893013" cy="877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391376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: esquinas redondeadas 7">
            <a:extLst>
              <a:ext uri="{FF2B5EF4-FFF2-40B4-BE49-F238E27FC236}">
                <a16:creationId xmlns:a16="http://schemas.microsoft.com/office/drawing/2014/main" id="{15A18309-8A0F-5CE8-DE0C-5BB040E0977C}"/>
              </a:ext>
            </a:extLst>
          </p:cNvPr>
          <p:cNvSpPr/>
          <p:nvPr/>
        </p:nvSpPr>
        <p:spPr>
          <a:xfrm>
            <a:off x="1873694" y="2096807"/>
            <a:ext cx="2372788" cy="2016857"/>
          </a:xfrm>
          <a:prstGeom prst="roundRect">
            <a:avLst/>
          </a:prstGeom>
          <a:ln>
            <a:solidFill>
              <a:srgbClr val="888888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FF3264CA-EFFB-EF36-AF89-95613E4934B2}"/>
              </a:ext>
            </a:extLst>
          </p:cNvPr>
          <p:cNvSpPr txBox="1"/>
          <p:nvPr/>
        </p:nvSpPr>
        <p:spPr>
          <a:xfrm>
            <a:off x="2224015" y="2224356"/>
            <a:ext cx="217927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7200" b="1" dirty="0">
                <a:ln>
                  <a:solidFill>
                    <a:srgbClr val="FFC000"/>
                  </a:solidFill>
                </a:ln>
                <a:solidFill>
                  <a:srgbClr val="888888"/>
                </a:solidFill>
                <a:latin typeface="+mj-lt"/>
                <a:sym typeface="Work Sans Light"/>
              </a:rPr>
              <a:t>173</a:t>
            </a:r>
            <a:endParaRPr lang="es-CO" sz="7200" dirty="0">
              <a:ln>
                <a:solidFill>
                  <a:srgbClr val="FFC000"/>
                </a:solidFill>
              </a:ln>
              <a:solidFill>
                <a:srgbClr val="888888"/>
              </a:solidFill>
              <a:latin typeface="+mj-lt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342F7991-0656-D5E3-B565-723158144CA7}"/>
              </a:ext>
            </a:extLst>
          </p:cNvPr>
          <p:cNvSpPr txBox="1"/>
          <p:nvPr/>
        </p:nvSpPr>
        <p:spPr>
          <a:xfrm>
            <a:off x="2064187" y="1914199"/>
            <a:ext cx="1991800" cy="340519"/>
          </a:xfrm>
          <a:prstGeom prst="roundRect">
            <a:avLst/>
          </a:prstGeom>
          <a:solidFill>
            <a:schemeClr val="accent4"/>
          </a:solidFill>
        </p:spPr>
        <p:txBody>
          <a:bodyPr wrap="square">
            <a:spAutoFit/>
          </a:bodyPr>
          <a:lstStyle/>
          <a:p>
            <a:pPr algn="ctr"/>
            <a:r>
              <a:rPr lang="es-MX" sz="1400" b="1" dirty="0">
                <a:solidFill>
                  <a:srgbClr val="504F58"/>
                </a:solidFill>
                <a:latin typeface="+mj-lt"/>
                <a:sym typeface="Work Sans Light"/>
              </a:rPr>
              <a:t>RETORNAR</a:t>
            </a:r>
            <a:endParaRPr lang="es-CO" sz="1400" b="1" dirty="0">
              <a:solidFill>
                <a:srgbClr val="504F58"/>
              </a:solidFill>
              <a:latin typeface="+mj-lt"/>
            </a:endParaRPr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6A7BF1D6-5EF8-FBB3-FE16-0FB6DC44C005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22952" y="3233342"/>
            <a:ext cx="874269" cy="874269"/>
          </a:xfrm>
          <a:prstGeom prst="rect">
            <a:avLst/>
          </a:prstGeom>
        </p:spPr>
      </p:pic>
      <p:sp>
        <p:nvSpPr>
          <p:cNvPr id="15" name="Rectángulo: esquinas redondeadas 14">
            <a:extLst>
              <a:ext uri="{FF2B5EF4-FFF2-40B4-BE49-F238E27FC236}">
                <a16:creationId xmlns:a16="http://schemas.microsoft.com/office/drawing/2014/main" id="{57BF02CC-0485-2390-AF04-110D86020F71}"/>
              </a:ext>
            </a:extLst>
          </p:cNvPr>
          <p:cNvSpPr/>
          <p:nvPr/>
        </p:nvSpPr>
        <p:spPr>
          <a:xfrm>
            <a:off x="7793862" y="2096807"/>
            <a:ext cx="2372788" cy="2016857"/>
          </a:xfrm>
          <a:prstGeom prst="roundRect">
            <a:avLst/>
          </a:prstGeom>
          <a:ln>
            <a:solidFill>
              <a:srgbClr val="888888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85B8EDA1-DB37-6C30-6E66-DCDE6296D7C5}"/>
              </a:ext>
            </a:extLst>
          </p:cNvPr>
          <p:cNvSpPr txBox="1"/>
          <p:nvPr/>
        </p:nvSpPr>
        <p:spPr>
          <a:xfrm>
            <a:off x="8398276" y="2193622"/>
            <a:ext cx="225508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7200" b="1" dirty="0">
                <a:ln>
                  <a:solidFill>
                    <a:srgbClr val="FFC000"/>
                  </a:solidFill>
                </a:ln>
                <a:solidFill>
                  <a:srgbClr val="888888"/>
                </a:solidFill>
                <a:latin typeface="+mj-lt"/>
                <a:sym typeface="Work Sans Light"/>
              </a:rPr>
              <a:t>40</a:t>
            </a:r>
            <a:endParaRPr lang="es-CO" sz="7200" dirty="0">
              <a:ln>
                <a:solidFill>
                  <a:srgbClr val="FFC000"/>
                </a:solidFill>
              </a:ln>
              <a:solidFill>
                <a:srgbClr val="888888"/>
              </a:solidFill>
              <a:latin typeface="+mj-lt"/>
            </a:endParaRP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AC5D0B9E-A635-947A-66BF-F4A9D97FBF01}"/>
              </a:ext>
            </a:extLst>
          </p:cNvPr>
          <p:cNvSpPr txBox="1"/>
          <p:nvPr/>
        </p:nvSpPr>
        <p:spPr>
          <a:xfrm>
            <a:off x="7894751" y="1914199"/>
            <a:ext cx="2179276" cy="340519"/>
          </a:xfrm>
          <a:prstGeom prst="roundRect">
            <a:avLst/>
          </a:prstGeom>
          <a:solidFill>
            <a:schemeClr val="accent4"/>
          </a:solidFill>
        </p:spPr>
        <p:txBody>
          <a:bodyPr wrap="square">
            <a:spAutoFit/>
          </a:bodyPr>
          <a:lstStyle/>
          <a:p>
            <a:pPr algn="ctr"/>
            <a:r>
              <a:rPr lang="es-MX" sz="1400" b="1" dirty="0">
                <a:solidFill>
                  <a:srgbClr val="504F58"/>
                </a:solidFill>
                <a:latin typeface="+mj-lt"/>
                <a:sym typeface="Work Sans Light"/>
              </a:rPr>
              <a:t>INTEGRACIÓN LOCAL</a:t>
            </a:r>
            <a:endParaRPr lang="es-CO" sz="1400" b="1" dirty="0">
              <a:solidFill>
                <a:srgbClr val="504F58"/>
              </a:solidFill>
              <a:latin typeface="+mj-lt"/>
            </a:endParaRPr>
          </a:p>
        </p:txBody>
      </p:sp>
      <p:pic>
        <p:nvPicPr>
          <p:cNvPr id="20" name="Imagen 19">
            <a:extLst>
              <a:ext uri="{FF2B5EF4-FFF2-40B4-BE49-F238E27FC236}">
                <a16:creationId xmlns:a16="http://schemas.microsoft.com/office/drawing/2014/main" id="{554ED333-A8C7-41BB-FC04-46F6F1F97580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encilSketch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592080" y="3253456"/>
            <a:ext cx="834040" cy="834040"/>
          </a:xfrm>
          <a:prstGeom prst="rect">
            <a:avLst/>
          </a:prstGeom>
        </p:spPr>
      </p:pic>
      <p:sp>
        <p:nvSpPr>
          <p:cNvPr id="21" name="Título 1">
            <a:extLst>
              <a:ext uri="{FF2B5EF4-FFF2-40B4-BE49-F238E27FC236}">
                <a16:creationId xmlns:a16="http://schemas.microsoft.com/office/drawing/2014/main" id="{D8268E0C-14BF-7BA7-C1D9-B401015FB9D4}"/>
              </a:ext>
            </a:extLst>
          </p:cNvPr>
          <p:cNvSpPr txBox="1">
            <a:spLocks/>
          </p:cNvSpPr>
          <p:nvPr/>
        </p:nvSpPr>
        <p:spPr>
          <a:xfrm>
            <a:off x="1873691" y="5748"/>
            <a:ext cx="8131126" cy="10182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r>
              <a:rPr lang="es-CO" sz="4800" dirty="0">
                <a:solidFill>
                  <a:srgbClr val="504F58"/>
                </a:solidFill>
                <a:latin typeface="+mj-lt"/>
              </a:rPr>
              <a:t>Intencionalidad</a:t>
            </a:r>
          </a:p>
        </p:txBody>
      </p:sp>
      <p:grpSp>
        <p:nvGrpSpPr>
          <p:cNvPr id="29" name="Grupo 28">
            <a:extLst>
              <a:ext uri="{FF2B5EF4-FFF2-40B4-BE49-F238E27FC236}">
                <a16:creationId xmlns:a16="http://schemas.microsoft.com/office/drawing/2014/main" id="{F8F8FB05-C028-7B04-8B3C-FB2BEC1D7EA5}"/>
              </a:ext>
            </a:extLst>
          </p:cNvPr>
          <p:cNvGrpSpPr/>
          <p:nvPr/>
        </p:nvGrpSpPr>
        <p:grpSpPr>
          <a:xfrm>
            <a:off x="56802" y="4641799"/>
            <a:ext cx="12078396" cy="1983758"/>
            <a:chOff x="56802" y="4052581"/>
            <a:chExt cx="12078396" cy="2572976"/>
          </a:xfrm>
        </p:grpSpPr>
        <p:pic>
          <p:nvPicPr>
            <p:cNvPr id="24" name="Imagen 23" descr="Un grupo de personas junto a un caballo&#10;&#10;Descripción generada automáticamente">
              <a:extLst>
                <a:ext uri="{FF2B5EF4-FFF2-40B4-BE49-F238E27FC236}">
                  <a16:creationId xmlns:a16="http://schemas.microsoft.com/office/drawing/2014/main" id="{516F6741-B48A-AD2C-F454-2BB42D8DACA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261" b="18089"/>
            <a:stretch/>
          </p:blipFill>
          <p:spPr>
            <a:xfrm>
              <a:off x="56802" y="4054794"/>
              <a:ext cx="5936035" cy="2570763"/>
            </a:xfrm>
            <a:prstGeom prst="rect">
              <a:avLst/>
            </a:prstGeom>
          </p:spPr>
        </p:pic>
        <p:pic>
          <p:nvPicPr>
            <p:cNvPr id="27" name="Imagen 26" descr="Un hombre con un caballo en un puente&#10;&#10;Descripción generada automáticamente con confianza baja">
              <a:extLst>
                <a:ext uri="{FF2B5EF4-FFF2-40B4-BE49-F238E27FC236}">
                  <a16:creationId xmlns:a16="http://schemas.microsoft.com/office/drawing/2014/main" id="{3865AC3B-9158-82E8-8C12-3804768609F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031" b="17493"/>
            <a:stretch/>
          </p:blipFill>
          <p:spPr>
            <a:xfrm>
              <a:off x="5951568" y="4052581"/>
              <a:ext cx="6183630" cy="2570763"/>
            </a:xfrm>
            <a:prstGeom prst="rect">
              <a:avLst/>
            </a:prstGeom>
          </p:spPr>
        </p:pic>
      </p:grpSp>
      <p:pic>
        <p:nvPicPr>
          <p:cNvPr id="30" name="Imagen 29">
            <a:extLst>
              <a:ext uri="{FF2B5EF4-FFF2-40B4-BE49-F238E27FC236}">
                <a16:creationId xmlns:a16="http://schemas.microsoft.com/office/drawing/2014/main" id="{989405C3-C2B8-E14D-98F2-964CFFE13B3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</a14:imgLayer>
                </a14:imgProps>
              </a:ext>
            </a:extLst>
          </a:blip>
          <a:srcRect r="41639"/>
          <a:stretch/>
        </p:blipFill>
        <p:spPr>
          <a:xfrm>
            <a:off x="601832" y="2084458"/>
            <a:ext cx="1271859" cy="2179276"/>
          </a:xfrm>
          <a:prstGeom prst="rect">
            <a:avLst/>
          </a:prstGeom>
        </p:spPr>
      </p:pic>
      <p:pic>
        <p:nvPicPr>
          <p:cNvPr id="31" name="Imagen 30">
            <a:extLst>
              <a:ext uri="{FF2B5EF4-FFF2-40B4-BE49-F238E27FC236}">
                <a16:creationId xmlns:a16="http://schemas.microsoft.com/office/drawing/2014/main" id="{A8E83C55-6003-ED1D-FD83-4C9F5ECD2EE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35000"/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encilSketch/>
                    </a14:imgEffect>
                  </a14:imgLayer>
                </a14:imgProps>
              </a:ext>
            </a:extLst>
          </a:blip>
          <a:srcRect l="28563" r="1091"/>
          <a:stretch/>
        </p:blipFill>
        <p:spPr>
          <a:xfrm>
            <a:off x="10151810" y="2202153"/>
            <a:ext cx="1245424" cy="1770411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8BB80F7A-4762-97AC-2A92-2B2A8B8499E9}"/>
              </a:ext>
            </a:extLst>
          </p:cNvPr>
          <p:cNvSpPr txBox="1">
            <a:spLocks/>
          </p:cNvSpPr>
          <p:nvPr/>
        </p:nvSpPr>
        <p:spPr>
          <a:xfrm>
            <a:off x="4042486" y="934854"/>
            <a:ext cx="3900702" cy="38791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r>
              <a:rPr lang="es-CO" sz="1600" i="1" dirty="0">
                <a:solidFill>
                  <a:srgbClr val="504F58"/>
                </a:solidFill>
                <a:latin typeface="+mj-lt"/>
              </a:rPr>
              <a:t>CIFRA POR </a:t>
            </a:r>
            <a:r>
              <a:rPr lang="es-CO" sz="1800" b="1" i="1" dirty="0">
                <a:solidFill>
                  <a:srgbClr val="504F58"/>
                </a:solidFill>
                <a:latin typeface="+mj-lt"/>
              </a:rPr>
              <a:t>HOGARES</a:t>
            </a:r>
            <a:endParaRPr lang="es-CO" sz="1600" b="1" i="1" dirty="0">
              <a:solidFill>
                <a:srgbClr val="504F58"/>
              </a:solidFill>
              <a:latin typeface="+mj-lt"/>
            </a:endParaRPr>
          </a:p>
        </p:txBody>
      </p:sp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7FC0EFE5-5D3C-F9BA-0B38-8308F8C51E03}"/>
              </a:ext>
            </a:extLst>
          </p:cNvPr>
          <p:cNvSpPr/>
          <p:nvPr/>
        </p:nvSpPr>
        <p:spPr>
          <a:xfrm>
            <a:off x="4840663" y="2084458"/>
            <a:ext cx="2372788" cy="2016857"/>
          </a:xfrm>
          <a:prstGeom prst="roundRect">
            <a:avLst/>
          </a:prstGeom>
          <a:ln>
            <a:solidFill>
              <a:srgbClr val="888888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6F7E558E-AB1D-7246-BCA8-275C53623595}"/>
              </a:ext>
            </a:extLst>
          </p:cNvPr>
          <p:cNvSpPr txBox="1"/>
          <p:nvPr/>
        </p:nvSpPr>
        <p:spPr>
          <a:xfrm>
            <a:off x="5465461" y="2255227"/>
            <a:ext cx="186504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7200" b="1" dirty="0">
                <a:ln>
                  <a:solidFill>
                    <a:srgbClr val="FFC000"/>
                  </a:solidFill>
                </a:ln>
                <a:solidFill>
                  <a:srgbClr val="888888"/>
                </a:solidFill>
                <a:latin typeface="+mj-lt"/>
                <a:sym typeface="Work Sans Light"/>
              </a:rPr>
              <a:t>36</a:t>
            </a:r>
            <a:endParaRPr lang="es-CO" sz="7200" dirty="0">
              <a:ln>
                <a:solidFill>
                  <a:srgbClr val="FFC000"/>
                </a:solidFill>
              </a:ln>
              <a:solidFill>
                <a:srgbClr val="888888"/>
              </a:solidFill>
              <a:latin typeface="+mj-lt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0A296CCF-0F52-1901-F4BE-DE07B323B1ED}"/>
              </a:ext>
            </a:extLst>
          </p:cNvPr>
          <p:cNvSpPr txBox="1"/>
          <p:nvPr/>
        </p:nvSpPr>
        <p:spPr>
          <a:xfrm>
            <a:off x="5031156" y="1901850"/>
            <a:ext cx="1991800" cy="340519"/>
          </a:xfrm>
          <a:prstGeom prst="roundRect">
            <a:avLst/>
          </a:prstGeom>
          <a:solidFill>
            <a:schemeClr val="accent4"/>
          </a:solidFill>
        </p:spPr>
        <p:txBody>
          <a:bodyPr wrap="square">
            <a:spAutoFit/>
          </a:bodyPr>
          <a:lstStyle/>
          <a:p>
            <a:pPr algn="ctr"/>
            <a:r>
              <a:rPr lang="es-MX" sz="1400" b="1" dirty="0">
                <a:solidFill>
                  <a:srgbClr val="504F58"/>
                </a:solidFill>
                <a:latin typeface="+mj-lt"/>
                <a:sym typeface="Work Sans Light"/>
              </a:rPr>
              <a:t>REUBICAR</a:t>
            </a:r>
            <a:endParaRPr lang="es-CO" sz="1400" b="1" dirty="0">
              <a:solidFill>
                <a:srgbClr val="504F58"/>
              </a:solidFill>
              <a:latin typeface="+mj-lt"/>
            </a:endParaRPr>
          </a:p>
        </p:txBody>
      </p:sp>
      <p:pic>
        <p:nvPicPr>
          <p:cNvPr id="6" name="Imagen 5" descr="reubicar personal, icono de línea de reubicación 17613331 Vector en Vecteezy">
            <a:extLst>
              <a:ext uri="{FF2B5EF4-FFF2-40B4-BE49-F238E27FC236}">
                <a16:creationId xmlns:a16="http://schemas.microsoft.com/office/drawing/2014/main" id="{7448A623-7F26-A7DE-2E6E-B46AD5E637E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duotone>
              <a:srgbClr val="FFC000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45" t="24595" r="24593" b="22274"/>
          <a:stretch/>
        </p:blipFill>
        <p:spPr bwMode="auto">
          <a:xfrm>
            <a:off x="5524175" y="3209813"/>
            <a:ext cx="893013" cy="877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04154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ítulo 1">
            <a:extLst>
              <a:ext uri="{FF2B5EF4-FFF2-40B4-BE49-F238E27FC236}">
                <a16:creationId xmlns:a16="http://schemas.microsoft.com/office/drawing/2014/main" id="{D8268E0C-14BF-7BA7-C1D9-B401015FB9D4}"/>
              </a:ext>
            </a:extLst>
          </p:cNvPr>
          <p:cNvSpPr txBox="1">
            <a:spLocks/>
          </p:cNvSpPr>
          <p:nvPr/>
        </p:nvSpPr>
        <p:spPr>
          <a:xfrm>
            <a:off x="2292024" y="152406"/>
            <a:ext cx="7562795" cy="90994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r>
              <a:rPr lang="es-CO" sz="4800" dirty="0">
                <a:solidFill>
                  <a:srgbClr val="504F58"/>
                </a:solidFill>
                <a:latin typeface="+mj-lt"/>
              </a:rPr>
              <a:t>Acompañamiento </a:t>
            </a:r>
            <a:r>
              <a:rPr lang="es-CO" sz="4800" b="1" dirty="0">
                <a:solidFill>
                  <a:srgbClr val="504F58"/>
                </a:solidFill>
                <a:latin typeface="+mj-lt"/>
              </a:rPr>
              <a:t>Retorno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09AFF1DC-8230-8FF3-C6FB-4F9E73F03A51}"/>
              </a:ext>
            </a:extLst>
          </p:cNvPr>
          <p:cNvSpPr/>
          <p:nvPr/>
        </p:nvSpPr>
        <p:spPr>
          <a:xfrm>
            <a:off x="4237220" y="1929311"/>
            <a:ext cx="3375378" cy="2032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35549AE2-C4FF-4D7F-A2F8-641F70F0B1AC}"/>
              </a:ext>
            </a:extLst>
          </p:cNvPr>
          <p:cNvSpPr/>
          <p:nvPr/>
        </p:nvSpPr>
        <p:spPr>
          <a:xfrm>
            <a:off x="7782653" y="4125000"/>
            <a:ext cx="3375378" cy="2032000"/>
          </a:xfrm>
          <a:prstGeom prst="rect">
            <a:avLst/>
          </a:prstGeom>
          <a:solidFill>
            <a:srgbClr val="88888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8E199F63-7302-89D9-93F8-380879241A1D}"/>
              </a:ext>
            </a:extLst>
          </p:cNvPr>
          <p:cNvSpPr/>
          <p:nvPr/>
        </p:nvSpPr>
        <p:spPr>
          <a:xfrm>
            <a:off x="7821442" y="1929311"/>
            <a:ext cx="3375378" cy="2032000"/>
          </a:xfrm>
          <a:prstGeom prst="rect">
            <a:avLst/>
          </a:prstGeom>
          <a:solidFill>
            <a:srgbClr val="88888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78A1BCC6-7792-055D-5B0F-1839B9276E08}"/>
              </a:ext>
            </a:extLst>
          </p:cNvPr>
          <p:cNvSpPr/>
          <p:nvPr/>
        </p:nvSpPr>
        <p:spPr>
          <a:xfrm>
            <a:off x="4237220" y="4125000"/>
            <a:ext cx="3375378" cy="2032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3DB22D3D-45D1-1081-7C43-1C1F3481DEC1}"/>
              </a:ext>
            </a:extLst>
          </p:cNvPr>
          <p:cNvSpPr txBox="1"/>
          <p:nvPr/>
        </p:nvSpPr>
        <p:spPr>
          <a:xfrm>
            <a:off x="5141322" y="1643154"/>
            <a:ext cx="1567171" cy="408623"/>
          </a:xfrm>
          <a:prstGeom prst="roundRect">
            <a:avLst/>
          </a:prstGeom>
          <a:solidFill>
            <a:srgbClr val="504F58"/>
          </a:solidFill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chemeClr val="bg1"/>
                </a:solidFill>
                <a:latin typeface="+mj-lt"/>
                <a:sym typeface="Work Sans Light"/>
              </a:rPr>
              <a:t>PERSONAS</a:t>
            </a:r>
            <a:endParaRPr lang="es-CO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451A2D9A-29FD-9291-C9EB-9831CC5CA11A}"/>
              </a:ext>
            </a:extLst>
          </p:cNvPr>
          <p:cNvSpPr txBox="1"/>
          <p:nvPr/>
        </p:nvSpPr>
        <p:spPr>
          <a:xfrm>
            <a:off x="8725545" y="1643154"/>
            <a:ext cx="1567171" cy="408623"/>
          </a:xfrm>
          <a:prstGeom prst="roundRect">
            <a:avLst/>
          </a:prstGeom>
          <a:solidFill>
            <a:srgbClr val="504F58"/>
          </a:solidFill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chemeClr val="bg1"/>
                </a:solidFill>
                <a:latin typeface="+mj-lt"/>
                <a:sym typeface="Work Sans Light"/>
              </a:rPr>
              <a:t>HOGARES</a:t>
            </a:r>
            <a:endParaRPr lang="es-CO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F569D9F0-8E5D-4FA3-7F74-8EDF9E240EEF}"/>
              </a:ext>
            </a:extLst>
          </p:cNvPr>
          <p:cNvSpPr txBox="1"/>
          <p:nvPr/>
        </p:nvSpPr>
        <p:spPr>
          <a:xfrm>
            <a:off x="4508153" y="3552688"/>
            <a:ext cx="2833511" cy="408623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rgbClr val="504F58"/>
                </a:solidFill>
                <a:latin typeface="+mj-lt"/>
                <a:sym typeface="Work Sans Light"/>
              </a:rPr>
              <a:t>Se Puede Acompañar</a:t>
            </a:r>
            <a:endParaRPr lang="es-CO" b="1" dirty="0">
              <a:solidFill>
                <a:srgbClr val="504F58"/>
              </a:solidFill>
              <a:latin typeface="+mj-lt"/>
            </a:endParaRP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72363210-3460-006C-0353-5365F057129A}"/>
              </a:ext>
            </a:extLst>
          </p:cNvPr>
          <p:cNvSpPr txBox="1"/>
          <p:nvPr/>
        </p:nvSpPr>
        <p:spPr>
          <a:xfrm>
            <a:off x="4446064" y="5748377"/>
            <a:ext cx="3104444" cy="408623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rgbClr val="504F58"/>
                </a:solidFill>
                <a:latin typeface="+mj-lt"/>
                <a:sym typeface="Work Sans Light"/>
              </a:rPr>
              <a:t>NO Se Puede Acompañar</a:t>
            </a:r>
            <a:endParaRPr lang="es-CO" b="1" dirty="0">
              <a:solidFill>
                <a:srgbClr val="504F58"/>
              </a:solidFill>
              <a:latin typeface="+mj-lt"/>
            </a:endParaRP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4C566F7E-8A3A-6C25-80D6-7062082479A8}"/>
              </a:ext>
            </a:extLst>
          </p:cNvPr>
          <p:cNvSpPr txBox="1"/>
          <p:nvPr/>
        </p:nvSpPr>
        <p:spPr>
          <a:xfrm>
            <a:off x="8030288" y="3552688"/>
            <a:ext cx="2833511" cy="408623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chemeClr val="bg2"/>
                </a:solidFill>
                <a:latin typeface="+mj-lt"/>
                <a:sym typeface="Work Sans Light"/>
              </a:rPr>
              <a:t>Se Puede Acompañar</a:t>
            </a:r>
            <a:endParaRPr lang="es-CO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413C2D1A-0157-1052-C37F-848341131035}"/>
              </a:ext>
            </a:extLst>
          </p:cNvPr>
          <p:cNvSpPr txBox="1"/>
          <p:nvPr/>
        </p:nvSpPr>
        <p:spPr>
          <a:xfrm>
            <a:off x="7968199" y="5748377"/>
            <a:ext cx="3104444" cy="408623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chemeClr val="bg2"/>
                </a:solidFill>
                <a:latin typeface="+mj-lt"/>
                <a:sym typeface="Work Sans Light"/>
              </a:rPr>
              <a:t>NO Se Puede Acompañar</a:t>
            </a:r>
            <a:endParaRPr lang="es-CO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4900F079-26E4-9CF4-D987-74B9BB1D4781}"/>
              </a:ext>
            </a:extLst>
          </p:cNvPr>
          <p:cNvSpPr txBox="1"/>
          <p:nvPr/>
        </p:nvSpPr>
        <p:spPr>
          <a:xfrm>
            <a:off x="4678208" y="2263994"/>
            <a:ext cx="2493397" cy="7863840"/>
          </a:xfrm>
          <a:noFill/>
          <a:ln w="19050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es-CO"/>
            </a:defPPr>
            <a:lvl1pPr algn="ctr">
              <a:defRPr sz="8000" b="1">
                <a:solidFill>
                  <a:schemeClr val="bg1">
                    <a:lumMod val="50000"/>
                  </a:schemeClr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</a:defRPr>
            </a:lvl1pPr>
          </a:lstStyle>
          <a:p>
            <a:r>
              <a:rPr lang="es-MX" dirty="0">
                <a:solidFill>
                  <a:srgbClr val="504F58"/>
                </a:solidFill>
                <a:sym typeface="Work Sans Light"/>
              </a:rPr>
              <a:t>255</a:t>
            </a:r>
            <a:endParaRPr lang="es-CO" dirty="0">
              <a:solidFill>
                <a:srgbClr val="504F58"/>
              </a:solidFill>
            </a:endParaRP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B850F069-0EE1-F724-AD0C-CC0BA745931A}"/>
              </a:ext>
            </a:extLst>
          </p:cNvPr>
          <p:cNvSpPr txBox="1"/>
          <p:nvPr/>
        </p:nvSpPr>
        <p:spPr>
          <a:xfrm>
            <a:off x="4662362" y="4337217"/>
            <a:ext cx="2493397" cy="7863840"/>
          </a:xfrm>
          <a:noFill/>
          <a:ln w="19050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es-CO"/>
            </a:defPPr>
            <a:lvl1pPr algn="ctr">
              <a:defRPr sz="8000" b="1">
                <a:solidFill>
                  <a:schemeClr val="bg1">
                    <a:lumMod val="50000"/>
                  </a:schemeClr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</a:defRPr>
            </a:lvl1pPr>
          </a:lstStyle>
          <a:p>
            <a:r>
              <a:rPr lang="es-MX" dirty="0">
                <a:solidFill>
                  <a:srgbClr val="504F58"/>
                </a:solidFill>
                <a:sym typeface="Work Sans Light"/>
              </a:rPr>
              <a:t>143</a:t>
            </a:r>
            <a:endParaRPr lang="es-CO" dirty="0">
              <a:solidFill>
                <a:srgbClr val="504F58"/>
              </a:solidFill>
            </a:endParaRP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4BDF2B14-068F-510F-A994-35E6ACF6399C}"/>
              </a:ext>
            </a:extLst>
          </p:cNvPr>
          <p:cNvSpPr txBox="1"/>
          <p:nvPr/>
        </p:nvSpPr>
        <p:spPr>
          <a:xfrm>
            <a:off x="8200344" y="2247010"/>
            <a:ext cx="2493397" cy="7863840"/>
          </a:xfrm>
          <a:noFill/>
          <a:ln w="19050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es-CO"/>
            </a:defPPr>
            <a:lvl1pPr algn="ctr">
              <a:defRPr sz="8000" b="1">
                <a:solidFill>
                  <a:schemeClr val="bg1">
                    <a:lumMod val="50000"/>
                  </a:schemeClr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</a:defRPr>
            </a:lvl1pPr>
          </a:lstStyle>
          <a:p>
            <a:r>
              <a:rPr lang="es-MX" dirty="0">
                <a:solidFill>
                  <a:schemeClr val="bg1"/>
                </a:solidFill>
                <a:sym typeface="Work Sans Light"/>
              </a:rPr>
              <a:t>112</a:t>
            </a:r>
            <a:endParaRPr lang="es-CO" dirty="0">
              <a:solidFill>
                <a:schemeClr val="bg1"/>
              </a:solidFill>
            </a:endParaRP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51140543-D24C-1ADA-9750-2FAE2984BDD3}"/>
              </a:ext>
            </a:extLst>
          </p:cNvPr>
          <p:cNvSpPr txBox="1"/>
          <p:nvPr/>
        </p:nvSpPr>
        <p:spPr>
          <a:xfrm>
            <a:off x="8262431" y="4492459"/>
            <a:ext cx="2493397" cy="7863840"/>
          </a:xfrm>
          <a:noFill/>
          <a:ln w="19050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es-CO"/>
            </a:defPPr>
            <a:lvl1pPr algn="ctr">
              <a:defRPr sz="8000" b="1">
                <a:solidFill>
                  <a:schemeClr val="bg1">
                    <a:lumMod val="50000"/>
                  </a:schemeClr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</a:defRPr>
            </a:lvl1pPr>
          </a:lstStyle>
          <a:p>
            <a:r>
              <a:rPr lang="es-MX" dirty="0">
                <a:solidFill>
                  <a:schemeClr val="bg1"/>
                </a:solidFill>
                <a:sym typeface="Work Sans Light"/>
              </a:rPr>
              <a:t>61</a:t>
            </a:r>
            <a:endParaRPr lang="es-CO" dirty="0">
              <a:solidFill>
                <a:schemeClr val="bg1"/>
              </a:solidFill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BAFCA429-AF92-FBCE-695C-615F6880501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alphaModFix amt="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</a14:imgLayer>
                </a14:imgProps>
              </a:ext>
            </a:extLst>
          </a:blip>
          <a:srcRect r="41639" b="13293"/>
          <a:stretch/>
        </p:blipFill>
        <p:spPr>
          <a:xfrm>
            <a:off x="709866" y="2028424"/>
            <a:ext cx="2796181" cy="4154263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C33F1ACC-AF53-5A93-DE73-E6C62051F214}"/>
              </a:ext>
            </a:extLst>
          </p:cNvPr>
          <p:cNvSpPr txBox="1"/>
          <p:nvPr/>
        </p:nvSpPr>
        <p:spPr>
          <a:xfrm>
            <a:off x="6769522" y="6372667"/>
            <a:ext cx="538400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s-CO"/>
            </a:defPPr>
            <a:lvl1pPr algn="ctr">
              <a:defRPr sz="2000" b="1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pPr algn="r"/>
            <a:r>
              <a:rPr lang="es-MX" sz="1200" b="0" dirty="0">
                <a:sym typeface="Work Sans Light"/>
              </a:rPr>
              <a:t>La Rioja - Fecha Caracterización: 23 de abril del 2024</a:t>
            </a:r>
            <a:endParaRPr lang="es-CO" sz="1200" b="0" dirty="0"/>
          </a:p>
        </p:txBody>
      </p:sp>
    </p:spTree>
    <p:extLst>
      <p:ext uri="{BB962C8B-B14F-4D97-AF65-F5344CB8AC3E}">
        <p14:creationId xmlns:p14="http://schemas.microsoft.com/office/powerpoint/2010/main" val="229909469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ítulo 1">
            <a:extLst>
              <a:ext uri="{FF2B5EF4-FFF2-40B4-BE49-F238E27FC236}">
                <a16:creationId xmlns:a16="http://schemas.microsoft.com/office/drawing/2014/main" id="{D8268E0C-14BF-7BA7-C1D9-B401015FB9D4}"/>
              </a:ext>
            </a:extLst>
          </p:cNvPr>
          <p:cNvSpPr txBox="1">
            <a:spLocks/>
          </p:cNvSpPr>
          <p:nvPr/>
        </p:nvSpPr>
        <p:spPr>
          <a:xfrm>
            <a:off x="2292024" y="152406"/>
            <a:ext cx="7562795" cy="90994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r>
              <a:rPr lang="es-CO" sz="4800" dirty="0">
                <a:solidFill>
                  <a:srgbClr val="504F58"/>
                </a:solidFill>
                <a:latin typeface="+mj-lt"/>
              </a:rPr>
              <a:t>Municipios de Retorno</a:t>
            </a:r>
            <a:endParaRPr lang="es-CO" sz="4800" b="1" dirty="0">
              <a:solidFill>
                <a:srgbClr val="504F58"/>
              </a:solidFill>
              <a:latin typeface="+mj-lt"/>
            </a:endParaRP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09AFF1DC-8230-8FF3-C6FB-4F9E73F03A51}"/>
              </a:ext>
            </a:extLst>
          </p:cNvPr>
          <p:cNvSpPr/>
          <p:nvPr/>
        </p:nvSpPr>
        <p:spPr>
          <a:xfrm>
            <a:off x="1830632" y="2027304"/>
            <a:ext cx="3375378" cy="2032000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35549AE2-C4FF-4D7F-A2F8-641F70F0B1AC}"/>
              </a:ext>
            </a:extLst>
          </p:cNvPr>
          <p:cNvSpPr/>
          <p:nvPr/>
        </p:nvSpPr>
        <p:spPr>
          <a:xfrm>
            <a:off x="6572488" y="4239990"/>
            <a:ext cx="3375378" cy="2032000"/>
          </a:xfrm>
          <a:prstGeom prst="rect">
            <a:avLst/>
          </a:prstGeom>
          <a:noFill/>
          <a:ln w="38100">
            <a:solidFill>
              <a:srgbClr val="88888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8E199F63-7302-89D9-93F8-380879241A1D}"/>
              </a:ext>
            </a:extLst>
          </p:cNvPr>
          <p:cNvSpPr/>
          <p:nvPr/>
        </p:nvSpPr>
        <p:spPr>
          <a:xfrm>
            <a:off x="6572488" y="2044301"/>
            <a:ext cx="3375378" cy="2032000"/>
          </a:xfrm>
          <a:prstGeom prst="rect">
            <a:avLst/>
          </a:prstGeom>
          <a:noFill/>
          <a:ln w="38100">
            <a:solidFill>
              <a:srgbClr val="88888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78A1BCC6-7792-055D-5B0F-1839B9276E08}"/>
              </a:ext>
            </a:extLst>
          </p:cNvPr>
          <p:cNvSpPr/>
          <p:nvPr/>
        </p:nvSpPr>
        <p:spPr>
          <a:xfrm>
            <a:off x="1830632" y="4222993"/>
            <a:ext cx="3375378" cy="2032000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3DB22D3D-45D1-1081-7C43-1C1F3481DEC1}"/>
              </a:ext>
            </a:extLst>
          </p:cNvPr>
          <p:cNvSpPr txBox="1"/>
          <p:nvPr/>
        </p:nvSpPr>
        <p:spPr>
          <a:xfrm>
            <a:off x="2176942" y="1781769"/>
            <a:ext cx="2682751" cy="408623"/>
          </a:xfrm>
          <a:prstGeom prst="roundRect">
            <a:avLst/>
          </a:prstGeom>
          <a:solidFill>
            <a:srgbClr val="888888"/>
          </a:solidFill>
          <a:ln w="38100">
            <a:solidFill>
              <a:schemeClr val="bg1">
                <a:lumMod val="9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chemeClr val="bg1"/>
                </a:solidFill>
                <a:latin typeface="+mj-lt"/>
                <a:sym typeface="Work Sans Light"/>
              </a:rPr>
              <a:t>CHOCÓ - BAGADÓ</a:t>
            </a:r>
            <a:endParaRPr lang="es-CO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F569D9F0-8E5D-4FA3-7F74-8EDF9E240EEF}"/>
              </a:ext>
            </a:extLst>
          </p:cNvPr>
          <p:cNvSpPr txBox="1"/>
          <p:nvPr/>
        </p:nvSpPr>
        <p:spPr>
          <a:xfrm>
            <a:off x="2101565" y="3650681"/>
            <a:ext cx="2833511" cy="408623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rgbClr val="504F58"/>
                </a:solidFill>
                <a:latin typeface="+mj-lt"/>
                <a:sym typeface="Work Sans Light"/>
              </a:rPr>
              <a:t>Se Puede Acompañar</a:t>
            </a:r>
            <a:endParaRPr lang="es-CO" b="1" dirty="0">
              <a:solidFill>
                <a:srgbClr val="504F58"/>
              </a:solidFill>
              <a:latin typeface="+mj-lt"/>
            </a:endParaRP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72363210-3460-006C-0353-5365F057129A}"/>
              </a:ext>
            </a:extLst>
          </p:cNvPr>
          <p:cNvSpPr txBox="1"/>
          <p:nvPr/>
        </p:nvSpPr>
        <p:spPr>
          <a:xfrm>
            <a:off x="2039476" y="5846370"/>
            <a:ext cx="3104444" cy="408623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rgbClr val="504F58"/>
                </a:solidFill>
                <a:latin typeface="+mj-lt"/>
                <a:sym typeface="Work Sans Light"/>
              </a:rPr>
              <a:t>NO Se Puede Acompañar</a:t>
            </a:r>
            <a:endParaRPr lang="es-CO" b="1" dirty="0">
              <a:solidFill>
                <a:srgbClr val="504F58"/>
              </a:solidFill>
              <a:latin typeface="+mj-lt"/>
            </a:endParaRP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4C566F7E-8A3A-6C25-80D6-7062082479A8}"/>
              </a:ext>
            </a:extLst>
          </p:cNvPr>
          <p:cNvSpPr txBox="1"/>
          <p:nvPr/>
        </p:nvSpPr>
        <p:spPr>
          <a:xfrm>
            <a:off x="6781334" y="3667678"/>
            <a:ext cx="2833511" cy="408623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rgbClr val="504F58"/>
                </a:solidFill>
                <a:latin typeface="+mj-lt"/>
                <a:sym typeface="Work Sans Light"/>
              </a:rPr>
              <a:t>Se Puede Acompañar</a:t>
            </a:r>
            <a:endParaRPr lang="es-CO" b="1" dirty="0">
              <a:solidFill>
                <a:srgbClr val="504F58"/>
              </a:solidFill>
              <a:latin typeface="+mj-lt"/>
            </a:endParaRP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413C2D1A-0157-1052-C37F-848341131035}"/>
              </a:ext>
            </a:extLst>
          </p:cNvPr>
          <p:cNvSpPr txBox="1"/>
          <p:nvPr/>
        </p:nvSpPr>
        <p:spPr>
          <a:xfrm>
            <a:off x="6719245" y="5863367"/>
            <a:ext cx="3104444" cy="408623"/>
          </a:xfrm>
          <a:prstGeom prst="roundRect">
            <a:avLst/>
          </a:prstGeom>
          <a:noFill/>
        </p:spPr>
        <p:txBody>
          <a:bodyPr wrap="square">
            <a:spAutoFit/>
          </a:bodyPr>
          <a:lstStyle>
            <a:defPPr>
              <a:defRPr lang="es-CO"/>
            </a:defPPr>
            <a:lvl1pPr algn="ctr">
              <a:defRPr b="1">
                <a:solidFill>
                  <a:srgbClr val="504F58"/>
                </a:solidFill>
                <a:latin typeface="+mj-lt"/>
              </a:defRPr>
            </a:lvl1pPr>
          </a:lstStyle>
          <a:p>
            <a:r>
              <a:rPr lang="es-MX" dirty="0">
                <a:sym typeface="Work Sans Light"/>
              </a:rPr>
              <a:t>NO Se Puede Acompañar</a:t>
            </a:r>
            <a:endParaRPr lang="es-CO" dirty="0"/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4900F079-26E4-9CF4-D987-74B9BB1D4781}"/>
              </a:ext>
            </a:extLst>
          </p:cNvPr>
          <p:cNvSpPr txBox="1"/>
          <p:nvPr/>
        </p:nvSpPr>
        <p:spPr>
          <a:xfrm>
            <a:off x="2271620" y="2361987"/>
            <a:ext cx="2493397" cy="7863840"/>
          </a:xfrm>
          <a:noFill/>
          <a:ln w="19050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es-CO"/>
            </a:defPPr>
            <a:lvl1pPr algn="ctr">
              <a:defRPr sz="8000" b="1">
                <a:solidFill>
                  <a:schemeClr val="bg1">
                    <a:lumMod val="50000"/>
                  </a:schemeClr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</a:defRPr>
            </a:lvl1pPr>
          </a:lstStyle>
          <a:p>
            <a:r>
              <a:rPr lang="es-MX" dirty="0">
                <a:solidFill>
                  <a:srgbClr val="504F58"/>
                </a:solidFill>
                <a:sym typeface="Work Sans Light"/>
              </a:rPr>
              <a:t>132</a:t>
            </a:r>
            <a:endParaRPr lang="es-CO" dirty="0">
              <a:solidFill>
                <a:srgbClr val="504F58"/>
              </a:solidFill>
            </a:endParaRP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B850F069-0EE1-F724-AD0C-CC0BA745931A}"/>
              </a:ext>
            </a:extLst>
          </p:cNvPr>
          <p:cNvSpPr txBox="1"/>
          <p:nvPr/>
        </p:nvSpPr>
        <p:spPr>
          <a:xfrm>
            <a:off x="2255774" y="4435210"/>
            <a:ext cx="2493397" cy="7863840"/>
          </a:xfrm>
          <a:noFill/>
          <a:ln w="19050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es-CO"/>
            </a:defPPr>
            <a:lvl1pPr algn="ctr">
              <a:defRPr sz="8000" b="1">
                <a:solidFill>
                  <a:schemeClr val="bg1">
                    <a:lumMod val="50000"/>
                  </a:schemeClr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</a:defRPr>
            </a:lvl1pPr>
          </a:lstStyle>
          <a:p>
            <a:r>
              <a:rPr lang="es-MX" dirty="0">
                <a:solidFill>
                  <a:srgbClr val="504F58"/>
                </a:solidFill>
                <a:sym typeface="Work Sans Light"/>
              </a:rPr>
              <a:t>73</a:t>
            </a:r>
            <a:endParaRPr lang="es-CO" dirty="0">
              <a:solidFill>
                <a:srgbClr val="504F58"/>
              </a:solidFill>
            </a:endParaRP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4BDF2B14-068F-510F-A994-35E6ACF6399C}"/>
              </a:ext>
            </a:extLst>
          </p:cNvPr>
          <p:cNvSpPr txBox="1"/>
          <p:nvPr/>
        </p:nvSpPr>
        <p:spPr>
          <a:xfrm>
            <a:off x="6951390" y="2362000"/>
            <a:ext cx="2493397" cy="7863840"/>
          </a:xfrm>
          <a:noFill/>
          <a:ln w="19050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es-CO"/>
            </a:defPPr>
            <a:lvl1pPr algn="ctr">
              <a:defRPr sz="8000" b="1">
                <a:solidFill>
                  <a:schemeClr val="bg1">
                    <a:lumMod val="50000"/>
                  </a:schemeClr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</a:defRPr>
            </a:lvl1pPr>
          </a:lstStyle>
          <a:p>
            <a:r>
              <a:rPr lang="es-MX" dirty="0">
                <a:solidFill>
                  <a:srgbClr val="FFC000"/>
                </a:solidFill>
                <a:sym typeface="Work Sans Light"/>
              </a:rPr>
              <a:t>123</a:t>
            </a:r>
            <a:endParaRPr lang="es-CO" dirty="0">
              <a:solidFill>
                <a:srgbClr val="FFC000"/>
              </a:solidFill>
            </a:endParaRP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51140543-D24C-1ADA-9750-2FAE2984BDD3}"/>
              </a:ext>
            </a:extLst>
          </p:cNvPr>
          <p:cNvSpPr txBox="1"/>
          <p:nvPr/>
        </p:nvSpPr>
        <p:spPr>
          <a:xfrm>
            <a:off x="7029327" y="4451476"/>
            <a:ext cx="2493397" cy="7863840"/>
          </a:xfrm>
          <a:noFill/>
          <a:ln w="19050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es-CO"/>
            </a:defPPr>
            <a:lvl1pPr algn="ctr">
              <a:defRPr sz="8000" b="1">
                <a:solidFill>
                  <a:schemeClr val="bg1">
                    <a:lumMod val="50000"/>
                  </a:schemeClr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</a:defRPr>
            </a:lvl1pPr>
          </a:lstStyle>
          <a:p>
            <a:r>
              <a:rPr lang="es-MX" dirty="0">
                <a:solidFill>
                  <a:srgbClr val="FFC000"/>
                </a:solidFill>
                <a:sym typeface="Work Sans Light"/>
              </a:rPr>
              <a:t>70</a:t>
            </a:r>
            <a:endParaRPr lang="es-CO" dirty="0">
              <a:solidFill>
                <a:srgbClr val="FFC000"/>
              </a:solidFill>
            </a:endParaRPr>
          </a:p>
        </p:txBody>
      </p:sp>
      <p:sp>
        <p:nvSpPr>
          <p:cNvPr id="8" name="Título 1">
            <a:extLst>
              <a:ext uri="{FF2B5EF4-FFF2-40B4-BE49-F238E27FC236}">
                <a16:creationId xmlns:a16="http://schemas.microsoft.com/office/drawing/2014/main" id="{EF14E5E3-7C61-5974-7F5E-3F94C9948972}"/>
              </a:ext>
            </a:extLst>
          </p:cNvPr>
          <p:cNvSpPr txBox="1">
            <a:spLocks/>
          </p:cNvSpPr>
          <p:nvPr/>
        </p:nvSpPr>
        <p:spPr>
          <a:xfrm>
            <a:off x="2337181" y="464421"/>
            <a:ext cx="7562795" cy="90994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r>
              <a:rPr lang="es-CO" sz="2800" i="1" dirty="0">
                <a:solidFill>
                  <a:srgbClr val="504F58"/>
                </a:solidFill>
                <a:latin typeface="+mj-lt"/>
              </a:rPr>
              <a:t>Personas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6ADBBED7-25BE-5CD8-BE0E-CEF247F84A16}"/>
              </a:ext>
            </a:extLst>
          </p:cNvPr>
          <p:cNvSpPr txBox="1"/>
          <p:nvPr/>
        </p:nvSpPr>
        <p:spPr>
          <a:xfrm>
            <a:off x="6719245" y="1781769"/>
            <a:ext cx="3104444" cy="374571"/>
          </a:xfrm>
          <a:prstGeom prst="roundRect">
            <a:avLst/>
          </a:prstGeom>
          <a:solidFill>
            <a:srgbClr val="888888"/>
          </a:solidFill>
          <a:ln w="38100">
            <a:solidFill>
              <a:schemeClr val="bg1">
                <a:lumMod val="9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s-MX" sz="1600" b="1" dirty="0">
                <a:solidFill>
                  <a:schemeClr val="bg1"/>
                </a:solidFill>
                <a:latin typeface="+mj-lt"/>
                <a:sym typeface="Work Sans Light"/>
              </a:rPr>
              <a:t>RISARALDA – PUEBLO RICO</a:t>
            </a:r>
            <a:endParaRPr lang="es-CO" sz="16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A21F4378-51C7-A740-2937-E376E22BD0B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alphaModFix amt="70000"/>
          </a:blip>
          <a:srcRect l="-1" r="-5938" b="10638"/>
          <a:stretch/>
        </p:blipFill>
        <p:spPr>
          <a:xfrm>
            <a:off x="104125" y="5255990"/>
            <a:ext cx="1537056" cy="1296538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CCD6F252-40FC-5318-B80A-AB2E4322E0B5}"/>
              </a:ext>
            </a:extLst>
          </p:cNvPr>
          <p:cNvSpPr txBox="1"/>
          <p:nvPr/>
        </p:nvSpPr>
        <p:spPr>
          <a:xfrm>
            <a:off x="6778400" y="6390423"/>
            <a:ext cx="538400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s-CO"/>
            </a:defPPr>
            <a:lvl1pPr algn="ctr">
              <a:defRPr sz="2000" b="1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pPr algn="r"/>
            <a:r>
              <a:rPr lang="es-MX" sz="1200" b="0" dirty="0">
                <a:sym typeface="Work Sans Light"/>
              </a:rPr>
              <a:t>La Rioja - Fecha Caracterización: 23 de abril del 2024</a:t>
            </a:r>
            <a:endParaRPr lang="es-CO" sz="1200" b="0" dirty="0"/>
          </a:p>
        </p:txBody>
      </p:sp>
    </p:spTree>
    <p:extLst>
      <p:ext uri="{BB962C8B-B14F-4D97-AF65-F5344CB8AC3E}">
        <p14:creationId xmlns:p14="http://schemas.microsoft.com/office/powerpoint/2010/main" val="383301725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ítulo 1">
            <a:extLst>
              <a:ext uri="{FF2B5EF4-FFF2-40B4-BE49-F238E27FC236}">
                <a16:creationId xmlns:a16="http://schemas.microsoft.com/office/drawing/2014/main" id="{D8268E0C-14BF-7BA7-C1D9-B401015FB9D4}"/>
              </a:ext>
            </a:extLst>
          </p:cNvPr>
          <p:cNvSpPr txBox="1">
            <a:spLocks/>
          </p:cNvSpPr>
          <p:nvPr/>
        </p:nvSpPr>
        <p:spPr>
          <a:xfrm>
            <a:off x="2292024" y="152406"/>
            <a:ext cx="7562795" cy="90994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r>
              <a:rPr lang="es-CO" sz="4800" dirty="0">
                <a:solidFill>
                  <a:srgbClr val="504F58"/>
                </a:solidFill>
                <a:latin typeface="+mj-lt"/>
              </a:rPr>
              <a:t>Municipios de Retorno</a:t>
            </a:r>
            <a:endParaRPr lang="es-CO" sz="4800" b="1" dirty="0">
              <a:solidFill>
                <a:srgbClr val="504F58"/>
              </a:solidFill>
              <a:latin typeface="+mj-lt"/>
            </a:endParaRP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09AFF1DC-8230-8FF3-C6FB-4F9E73F03A51}"/>
              </a:ext>
            </a:extLst>
          </p:cNvPr>
          <p:cNvSpPr/>
          <p:nvPr/>
        </p:nvSpPr>
        <p:spPr>
          <a:xfrm>
            <a:off x="2539709" y="1957513"/>
            <a:ext cx="3375378" cy="2032000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35549AE2-C4FF-4D7F-A2F8-641F70F0B1AC}"/>
              </a:ext>
            </a:extLst>
          </p:cNvPr>
          <p:cNvSpPr/>
          <p:nvPr/>
        </p:nvSpPr>
        <p:spPr>
          <a:xfrm>
            <a:off x="6355819" y="4148891"/>
            <a:ext cx="3375378" cy="2032000"/>
          </a:xfrm>
          <a:prstGeom prst="rect">
            <a:avLst/>
          </a:prstGeom>
          <a:noFill/>
          <a:ln w="38100">
            <a:solidFill>
              <a:srgbClr val="88888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8E199F63-7302-89D9-93F8-380879241A1D}"/>
              </a:ext>
            </a:extLst>
          </p:cNvPr>
          <p:cNvSpPr/>
          <p:nvPr/>
        </p:nvSpPr>
        <p:spPr>
          <a:xfrm>
            <a:off x="6355819" y="1953202"/>
            <a:ext cx="3375378" cy="2032000"/>
          </a:xfrm>
          <a:prstGeom prst="rect">
            <a:avLst/>
          </a:prstGeom>
          <a:noFill/>
          <a:ln w="38100">
            <a:solidFill>
              <a:srgbClr val="88888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78A1BCC6-7792-055D-5B0F-1839B9276E08}"/>
              </a:ext>
            </a:extLst>
          </p:cNvPr>
          <p:cNvSpPr/>
          <p:nvPr/>
        </p:nvSpPr>
        <p:spPr>
          <a:xfrm>
            <a:off x="2539709" y="4153202"/>
            <a:ext cx="3375378" cy="2032000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3DB22D3D-45D1-1081-7C43-1C1F3481DEC1}"/>
              </a:ext>
            </a:extLst>
          </p:cNvPr>
          <p:cNvSpPr txBox="1"/>
          <p:nvPr/>
        </p:nvSpPr>
        <p:spPr>
          <a:xfrm>
            <a:off x="2959399" y="1711978"/>
            <a:ext cx="2682751" cy="340519"/>
          </a:xfrm>
          <a:prstGeom prst="roundRect">
            <a:avLst/>
          </a:prstGeom>
          <a:solidFill>
            <a:srgbClr val="888888"/>
          </a:solidFill>
          <a:ln w="38100">
            <a:solidFill>
              <a:schemeClr val="bg1">
                <a:lumMod val="9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s-MX" sz="1400" b="1" dirty="0">
                <a:solidFill>
                  <a:schemeClr val="bg1"/>
                </a:solidFill>
                <a:latin typeface="+mj-lt"/>
                <a:sym typeface="Work Sans Light"/>
              </a:rPr>
              <a:t>CHOCÓ - BAGADÓ</a:t>
            </a:r>
            <a:endParaRPr lang="es-CO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F569D9F0-8E5D-4FA3-7F74-8EDF9E240EEF}"/>
              </a:ext>
            </a:extLst>
          </p:cNvPr>
          <p:cNvSpPr txBox="1"/>
          <p:nvPr/>
        </p:nvSpPr>
        <p:spPr>
          <a:xfrm>
            <a:off x="2810642" y="3580890"/>
            <a:ext cx="2833511" cy="408623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rgbClr val="504F58"/>
                </a:solidFill>
                <a:latin typeface="+mj-lt"/>
                <a:sym typeface="Work Sans Light"/>
              </a:rPr>
              <a:t>Se Puede Acompañar</a:t>
            </a:r>
            <a:endParaRPr lang="es-CO" b="1" dirty="0">
              <a:solidFill>
                <a:srgbClr val="504F58"/>
              </a:solidFill>
              <a:latin typeface="+mj-lt"/>
            </a:endParaRP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72363210-3460-006C-0353-5365F057129A}"/>
              </a:ext>
            </a:extLst>
          </p:cNvPr>
          <p:cNvSpPr txBox="1"/>
          <p:nvPr/>
        </p:nvSpPr>
        <p:spPr>
          <a:xfrm>
            <a:off x="2748553" y="5776579"/>
            <a:ext cx="3104444" cy="408623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rgbClr val="504F58"/>
                </a:solidFill>
                <a:latin typeface="+mj-lt"/>
                <a:sym typeface="Work Sans Light"/>
              </a:rPr>
              <a:t>NO Se Puede Acompañar</a:t>
            </a:r>
            <a:endParaRPr lang="es-CO" b="1" dirty="0">
              <a:solidFill>
                <a:srgbClr val="504F58"/>
              </a:solidFill>
              <a:latin typeface="+mj-lt"/>
            </a:endParaRP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4C566F7E-8A3A-6C25-80D6-7062082479A8}"/>
              </a:ext>
            </a:extLst>
          </p:cNvPr>
          <p:cNvSpPr txBox="1"/>
          <p:nvPr/>
        </p:nvSpPr>
        <p:spPr>
          <a:xfrm>
            <a:off x="6564665" y="3576579"/>
            <a:ext cx="2833511" cy="408623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rgbClr val="504F58"/>
                </a:solidFill>
                <a:latin typeface="+mj-lt"/>
                <a:sym typeface="Work Sans Light"/>
              </a:rPr>
              <a:t>Se Puede Acompañar</a:t>
            </a:r>
            <a:endParaRPr lang="es-CO" b="1" dirty="0">
              <a:solidFill>
                <a:srgbClr val="504F58"/>
              </a:solidFill>
              <a:latin typeface="+mj-lt"/>
            </a:endParaRP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413C2D1A-0157-1052-C37F-848341131035}"/>
              </a:ext>
            </a:extLst>
          </p:cNvPr>
          <p:cNvSpPr txBox="1"/>
          <p:nvPr/>
        </p:nvSpPr>
        <p:spPr>
          <a:xfrm>
            <a:off x="6502576" y="5772268"/>
            <a:ext cx="3104444" cy="408623"/>
          </a:xfrm>
          <a:prstGeom prst="roundRect">
            <a:avLst/>
          </a:prstGeom>
          <a:noFill/>
        </p:spPr>
        <p:txBody>
          <a:bodyPr wrap="square">
            <a:spAutoFit/>
          </a:bodyPr>
          <a:lstStyle>
            <a:defPPr>
              <a:defRPr lang="es-CO"/>
            </a:defPPr>
            <a:lvl1pPr algn="ctr">
              <a:defRPr b="1">
                <a:solidFill>
                  <a:srgbClr val="504F58"/>
                </a:solidFill>
                <a:latin typeface="+mj-lt"/>
              </a:defRPr>
            </a:lvl1pPr>
          </a:lstStyle>
          <a:p>
            <a:r>
              <a:rPr lang="es-MX" dirty="0">
                <a:sym typeface="Work Sans Light"/>
              </a:rPr>
              <a:t>NO Se Puede Acompañar</a:t>
            </a:r>
            <a:endParaRPr lang="es-CO" dirty="0"/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4900F079-26E4-9CF4-D987-74B9BB1D4781}"/>
              </a:ext>
            </a:extLst>
          </p:cNvPr>
          <p:cNvSpPr txBox="1"/>
          <p:nvPr/>
        </p:nvSpPr>
        <p:spPr>
          <a:xfrm>
            <a:off x="2980697" y="2292196"/>
            <a:ext cx="2493397" cy="7863840"/>
          </a:xfrm>
          <a:noFill/>
          <a:ln w="19050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es-CO"/>
            </a:defPPr>
            <a:lvl1pPr algn="ctr">
              <a:defRPr sz="8000" b="1">
                <a:solidFill>
                  <a:schemeClr val="bg1">
                    <a:lumMod val="50000"/>
                  </a:schemeClr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</a:defRPr>
            </a:lvl1pPr>
          </a:lstStyle>
          <a:p>
            <a:r>
              <a:rPr lang="es-MX" dirty="0">
                <a:solidFill>
                  <a:srgbClr val="504F58"/>
                </a:solidFill>
                <a:sym typeface="Work Sans Light"/>
              </a:rPr>
              <a:t>70</a:t>
            </a:r>
            <a:endParaRPr lang="es-CO" dirty="0">
              <a:solidFill>
                <a:srgbClr val="504F58"/>
              </a:solidFill>
            </a:endParaRP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B850F069-0EE1-F724-AD0C-CC0BA745931A}"/>
              </a:ext>
            </a:extLst>
          </p:cNvPr>
          <p:cNvSpPr txBox="1"/>
          <p:nvPr/>
        </p:nvSpPr>
        <p:spPr>
          <a:xfrm>
            <a:off x="2964851" y="4365419"/>
            <a:ext cx="2493397" cy="7863840"/>
          </a:xfrm>
          <a:noFill/>
          <a:ln w="19050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es-CO"/>
            </a:defPPr>
            <a:lvl1pPr algn="ctr">
              <a:defRPr sz="8000" b="1">
                <a:solidFill>
                  <a:schemeClr val="bg1">
                    <a:lumMod val="50000"/>
                  </a:schemeClr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</a:defRPr>
            </a:lvl1pPr>
          </a:lstStyle>
          <a:p>
            <a:r>
              <a:rPr lang="es-MX" dirty="0">
                <a:solidFill>
                  <a:srgbClr val="504F58"/>
                </a:solidFill>
                <a:sym typeface="Work Sans Light"/>
              </a:rPr>
              <a:t>32</a:t>
            </a:r>
            <a:endParaRPr lang="es-CO" dirty="0">
              <a:solidFill>
                <a:srgbClr val="504F58"/>
              </a:solidFill>
            </a:endParaRP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4BDF2B14-068F-510F-A994-35E6ACF6399C}"/>
              </a:ext>
            </a:extLst>
          </p:cNvPr>
          <p:cNvSpPr txBox="1"/>
          <p:nvPr/>
        </p:nvSpPr>
        <p:spPr>
          <a:xfrm>
            <a:off x="6734721" y="2270901"/>
            <a:ext cx="2493397" cy="7863840"/>
          </a:xfrm>
          <a:noFill/>
          <a:ln w="19050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es-CO"/>
            </a:defPPr>
            <a:lvl1pPr algn="ctr">
              <a:defRPr sz="8000" b="1">
                <a:solidFill>
                  <a:schemeClr val="bg1">
                    <a:lumMod val="50000"/>
                  </a:schemeClr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</a:defRPr>
            </a:lvl1pPr>
          </a:lstStyle>
          <a:p>
            <a:r>
              <a:rPr lang="es-MX" dirty="0">
                <a:solidFill>
                  <a:srgbClr val="FFC000"/>
                </a:solidFill>
                <a:sym typeface="Work Sans Light"/>
              </a:rPr>
              <a:t>42</a:t>
            </a:r>
            <a:endParaRPr lang="es-CO" dirty="0">
              <a:solidFill>
                <a:srgbClr val="FFC000"/>
              </a:solidFill>
            </a:endParaRP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51140543-D24C-1ADA-9750-2FAE2984BDD3}"/>
              </a:ext>
            </a:extLst>
          </p:cNvPr>
          <p:cNvSpPr txBox="1"/>
          <p:nvPr/>
        </p:nvSpPr>
        <p:spPr>
          <a:xfrm>
            <a:off x="6812658" y="4360377"/>
            <a:ext cx="2493397" cy="7863840"/>
          </a:xfrm>
          <a:noFill/>
          <a:ln w="19050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es-CO"/>
            </a:defPPr>
            <a:lvl1pPr algn="ctr">
              <a:defRPr sz="8000" b="1">
                <a:solidFill>
                  <a:schemeClr val="bg1">
                    <a:lumMod val="50000"/>
                  </a:schemeClr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</a:defRPr>
            </a:lvl1pPr>
          </a:lstStyle>
          <a:p>
            <a:r>
              <a:rPr lang="es-MX" dirty="0">
                <a:solidFill>
                  <a:srgbClr val="FFC000"/>
                </a:solidFill>
                <a:sym typeface="Work Sans Light"/>
              </a:rPr>
              <a:t>29</a:t>
            </a:r>
            <a:endParaRPr lang="es-CO" dirty="0">
              <a:solidFill>
                <a:srgbClr val="FFC000"/>
              </a:solidFill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6ADBBED7-25BE-5CD8-BE0E-CEF247F84A16}"/>
              </a:ext>
            </a:extLst>
          </p:cNvPr>
          <p:cNvSpPr txBox="1"/>
          <p:nvPr/>
        </p:nvSpPr>
        <p:spPr>
          <a:xfrm>
            <a:off x="6502576" y="1690670"/>
            <a:ext cx="3104444" cy="340519"/>
          </a:xfrm>
          <a:prstGeom prst="roundRect">
            <a:avLst/>
          </a:prstGeom>
          <a:solidFill>
            <a:srgbClr val="888888"/>
          </a:solidFill>
          <a:ln w="38100">
            <a:solidFill>
              <a:schemeClr val="bg1">
                <a:lumMod val="9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s-MX" sz="1400" b="1" dirty="0">
                <a:solidFill>
                  <a:schemeClr val="bg1"/>
                </a:solidFill>
                <a:latin typeface="+mj-lt"/>
                <a:sym typeface="Work Sans Light"/>
              </a:rPr>
              <a:t>RISARALDA – PUEBLO RICO</a:t>
            </a:r>
            <a:endParaRPr lang="es-CO" sz="14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A21F4378-51C7-A740-2937-E376E22BD0B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alphaModFix amt="70000"/>
          </a:blip>
          <a:srcRect l="-1" r="-5938" b="10638"/>
          <a:stretch/>
        </p:blipFill>
        <p:spPr>
          <a:xfrm>
            <a:off x="179373" y="5756631"/>
            <a:ext cx="1005926" cy="848519"/>
          </a:xfrm>
          <a:prstGeom prst="rect">
            <a:avLst/>
          </a:prstGeom>
        </p:spPr>
      </p:pic>
      <p:sp>
        <p:nvSpPr>
          <p:cNvPr id="17" name="Título 1">
            <a:extLst>
              <a:ext uri="{FF2B5EF4-FFF2-40B4-BE49-F238E27FC236}">
                <a16:creationId xmlns:a16="http://schemas.microsoft.com/office/drawing/2014/main" id="{14F1C541-6F7E-2702-99D3-A9317CFBB4A7}"/>
              </a:ext>
            </a:extLst>
          </p:cNvPr>
          <p:cNvSpPr txBox="1">
            <a:spLocks/>
          </p:cNvSpPr>
          <p:nvPr/>
        </p:nvSpPr>
        <p:spPr>
          <a:xfrm>
            <a:off x="4042486" y="934854"/>
            <a:ext cx="3900702" cy="38791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r>
              <a:rPr lang="es-CO" sz="1600" i="1" dirty="0">
                <a:solidFill>
                  <a:srgbClr val="504F58"/>
                </a:solidFill>
                <a:latin typeface="+mj-lt"/>
              </a:rPr>
              <a:t>CIFRA POR </a:t>
            </a:r>
            <a:r>
              <a:rPr lang="es-CO" sz="1800" b="1" i="1" dirty="0">
                <a:solidFill>
                  <a:srgbClr val="504F58"/>
                </a:solidFill>
                <a:latin typeface="+mj-lt"/>
              </a:rPr>
              <a:t>HOGARES</a:t>
            </a:r>
            <a:endParaRPr lang="es-CO" sz="1600" b="1" i="1" dirty="0">
              <a:solidFill>
                <a:srgbClr val="504F58"/>
              </a:solidFill>
              <a:latin typeface="+mj-lt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C214A7C1-EF2B-3490-BD54-709D4A1DBF82}"/>
              </a:ext>
            </a:extLst>
          </p:cNvPr>
          <p:cNvSpPr txBox="1"/>
          <p:nvPr/>
        </p:nvSpPr>
        <p:spPr>
          <a:xfrm>
            <a:off x="6778400" y="6390423"/>
            <a:ext cx="538400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s-CO"/>
            </a:defPPr>
            <a:lvl1pPr algn="ctr">
              <a:defRPr sz="2000" b="1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pPr algn="r"/>
            <a:r>
              <a:rPr lang="es-MX" sz="1200" b="0" dirty="0">
                <a:sym typeface="Work Sans Light"/>
              </a:rPr>
              <a:t>La Rioja - Fecha Caracterización: 23 de abril del 2024</a:t>
            </a:r>
            <a:endParaRPr lang="es-CO" sz="1200" b="0" dirty="0"/>
          </a:p>
        </p:txBody>
      </p:sp>
    </p:spTree>
    <p:extLst>
      <p:ext uri="{BB962C8B-B14F-4D97-AF65-F5344CB8AC3E}">
        <p14:creationId xmlns:p14="http://schemas.microsoft.com/office/powerpoint/2010/main" val="115606075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ítulo 1">
            <a:extLst>
              <a:ext uri="{FF2B5EF4-FFF2-40B4-BE49-F238E27FC236}">
                <a16:creationId xmlns:a16="http://schemas.microsoft.com/office/drawing/2014/main" id="{D8268E0C-14BF-7BA7-C1D9-B401015FB9D4}"/>
              </a:ext>
            </a:extLst>
          </p:cNvPr>
          <p:cNvSpPr txBox="1">
            <a:spLocks/>
          </p:cNvSpPr>
          <p:nvPr/>
        </p:nvSpPr>
        <p:spPr>
          <a:xfrm>
            <a:off x="1886005" y="106059"/>
            <a:ext cx="8131126" cy="101827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r>
              <a:rPr lang="es-CO" sz="4800" dirty="0">
                <a:solidFill>
                  <a:srgbClr val="504F58"/>
                </a:solidFill>
                <a:latin typeface="+mj-lt"/>
              </a:rPr>
              <a:t>Acompañamiento </a:t>
            </a:r>
            <a:r>
              <a:rPr lang="es-CO" sz="4800" b="1" dirty="0">
                <a:solidFill>
                  <a:srgbClr val="504F58"/>
                </a:solidFill>
                <a:latin typeface="+mj-lt"/>
              </a:rPr>
              <a:t>Reubicación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09AFF1DC-8230-8FF3-C6FB-4F9E73F03A51}"/>
              </a:ext>
            </a:extLst>
          </p:cNvPr>
          <p:cNvSpPr/>
          <p:nvPr/>
        </p:nvSpPr>
        <p:spPr>
          <a:xfrm>
            <a:off x="4202628" y="1861578"/>
            <a:ext cx="3375378" cy="2032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35549AE2-C4FF-4D7F-A2F8-641F70F0B1AC}"/>
              </a:ext>
            </a:extLst>
          </p:cNvPr>
          <p:cNvSpPr/>
          <p:nvPr/>
        </p:nvSpPr>
        <p:spPr>
          <a:xfrm>
            <a:off x="7786850" y="4057267"/>
            <a:ext cx="3375378" cy="2032000"/>
          </a:xfrm>
          <a:prstGeom prst="rect">
            <a:avLst/>
          </a:prstGeom>
          <a:solidFill>
            <a:srgbClr val="88888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8E199F63-7302-89D9-93F8-380879241A1D}"/>
              </a:ext>
            </a:extLst>
          </p:cNvPr>
          <p:cNvSpPr/>
          <p:nvPr/>
        </p:nvSpPr>
        <p:spPr>
          <a:xfrm>
            <a:off x="7786850" y="1861578"/>
            <a:ext cx="3375378" cy="2032000"/>
          </a:xfrm>
          <a:prstGeom prst="rect">
            <a:avLst/>
          </a:prstGeom>
          <a:solidFill>
            <a:srgbClr val="88888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78A1BCC6-7792-055D-5B0F-1839B9276E08}"/>
              </a:ext>
            </a:extLst>
          </p:cNvPr>
          <p:cNvSpPr/>
          <p:nvPr/>
        </p:nvSpPr>
        <p:spPr>
          <a:xfrm>
            <a:off x="4202628" y="4057267"/>
            <a:ext cx="3375378" cy="2032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3DB22D3D-45D1-1081-7C43-1C1F3481DEC1}"/>
              </a:ext>
            </a:extLst>
          </p:cNvPr>
          <p:cNvSpPr txBox="1"/>
          <p:nvPr/>
        </p:nvSpPr>
        <p:spPr>
          <a:xfrm>
            <a:off x="5106730" y="1575421"/>
            <a:ext cx="1567171" cy="408623"/>
          </a:xfrm>
          <a:prstGeom prst="roundRect">
            <a:avLst/>
          </a:prstGeom>
          <a:solidFill>
            <a:srgbClr val="504F58"/>
          </a:solidFill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chemeClr val="bg1"/>
                </a:solidFill>
                <a:latin typeface="+mj-lt"/>
                <a:sym typeface="Work Sans Light"/>
              </a:rPr>
              <a:t>PERSONAS</a:t>
            </a:r>
            <a:endParaRPr lang="es-CO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451A2D9A-29FD-9291-C9EB-9831CC5CA11A}"/>
              </a:ext>
            </a:extLst>
          </p:cNvPr>
          <p:cNvSpPr txBox="1"/>
          <p:nvPr/>
        </p:nvSpPr>
        <p:spPr>
          <a:xfrm>
            <a:off x="8690953" y="1575421"/>
            <a:ext cx="1567171" cy="408623"/>
          </a:xfrm>
          <a:prstGeom prst="roundRect">
            <a:avLst/>
          </a:prstGeom>
          <a:solidFill>
            <a:srgbClr val="504F58"/>
          </a:solidFill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chemeClr val="bg1"/>
                </a:solidFill>
                <a:latin typeface="+mj-lt"/>
                <a:sym typeface="Work Sans Light"/>
              </a:rPr>
              <a:t>HOGARES</a:t>
            </a:r>
            <a:endParaRPr lang="es-CO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F569D9F0-8E5D-4FA3-7F74-8EDF9E240EEF}"/>
              </a:ext>
            </a:extLst>
          </p:cNvPr>
          <p:cNvSpPr txBox="1"/>
          <p:nvPr/>
        </p:nvSpPr>
        <p:spPr>
          <a:xfrm>
            <a:off x="4473561" y="3484955"/>
            <a:ext cx="2833511" cy="408623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rgbClr val="504F58"/>
                </a:solidFill>
                <a:latin typeface="+mj-lt"/>
                <a:sym typeface="Work Sans Light"/>
              </a:rPr>
              <a:t>Se Puede Acompañar</a:t>
            </a:r>
            <a:endParaRPr lang="es-CO" b="1" dirty="0">
              <a:solidFill>
                <a:srgbClr val="504F58"/>
              </a:solidFill>
              <a:latin typeface="+mj-lt"/>
            </a:endParaRP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72363210-3460-006C-0353-5365F057129A}"/>
              </a:ext>
            </a:extLst>
          </p:cNvPr>
          <p:cNvSpPr txBox="1"/>
          <p:nvPr/>
        </p:nvSpPr>
        <p:spPr>
          <a:xfrm>
            <a:off x="4411472" y="5680644"/>
            <a:ext cx="3104444" cy="408623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rgbClr val="504F58"/>
                </a:solidFill>
                <a:latin typeface="+mj-lt"/>
                <a:sym typeface="Work Sans Light"/>
              </a:rPr>
              <a:t>NO Se Puede Acompañar</a:t>
            </a:r>
            <a:endParaRPr lang="es-CO" b="1" dirty="0">
              <a:solidFill>
                <a:srgbClr val="504F58"/>
              </a:solidFill>
              <a:latin typeface="+mj-lt"/>
            </a:endParaRP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4C566F7E-8A3A-6C25-80D6-7062082479A8}"/>
              </a:ext>
            </a:extLst>
          </p:cNvPr>
          <p:cNvSpPr txBox="1"/>
          <p:nvPr/>
        </p:nvSpPr>
        <p:spPr>
          <a:xfrm>
            <a:off x="7995696" y="3484955"/>
            <a:ext cx="2833511" cy="408623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chemeClr val="bg2"/>
                </a:solidFill>
                <a:latin typeface="+mj-lt"/>
                <a:sym typeface="Work Sans Light"/>
              </a:rPr>
              <a:t>Se Puede Acompañar</a:t>
            </a:r>
            <a:endParaRPr lang="es-CO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413C2D1A-0157-1052-C37F-848341131035}"/>
              </a:ext>
            </a:extLst>
          </p:cNvPr>
          <p:cNvSpPr txBox="1"/>
          <p:nvPr/>
        </p:nvSpPr>
        <p:spPr>
          <a:xfrm>
            <a:off x="7933607" y="5680644"/>
            <a:ext cx="3104444" cy="408623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chemeClr val="bg2"/>
                </a:solidFill>
                <a:latin typeface="+mj-lt"/>
                <a:sym typeface="Work Sans Light"/>
              </a:rPr>
              <a:t>NO Se Puede Acompañar</a:t>
            </a:r>
            <a:endParaRPr lang="es-CO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4900F079-26E4-9CF4-D987-74B9BB1D4781}"/>
              </a:ext>
            </a:extLst>
          </p:cNvPr>
          <p:cNvSpPr txBox="1"/>
          <p:nvPr/>
        </p:nvSpPr>
        <p:spPr>
          <a:xfrm>
            <a:off x="4643616" y="2196261"/>
            <a:ext cx="2493397" cy="7863840"/>
          </a:xfrm>
          <a:noFill/>
          <a:ln w="19050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es-CO"/>
            </a:defPPr>
            <a:lvl1pPr algn="ctr">
              <a:defRPr sz="8000" b="1">
                <a:solidFill>
                  <a:schemeClr val="bg1">
                    <a:lumMod val="50000"/>
                  </a:schemeClr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</a:defRPr>
            </a:lvl1pPr>
          </a:lstStyle>
          <a:p>
            <a:r>
              <a:rPr lang="es-MX" dirty="0">
                <a:solidFill>
                  <a:srgbClr val="504F58"/>
                </a:solidFill>
                <a:sym typeface="Work Sans Light"/>
              </a:rPr>
              <a:t>74</a:t>
            </a:r>
            <a:endParaRPr lang="es-CO" dirty="0">
              <a:solidFill>
                <a:srgbClr val="504F58"/>
              </a:solidFill>
            </a:endParaRP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B850F069-0EE1-F724-AD0C-CC0BA745931A}"/>
              </a:ext>
            </a:extLst>
          </p:cNvPr>
          <p:cNvSpPr txBox="1"/>
          <p:nvPr/>
        </p:nvSpPr>
        <p:spPr>
          <a:xfrm>
            <a:off x="4627770" y="4269484"/>
            <a:ext cx="2493397" cy="7863840"/>
          </a:xfrm>
          <a:noFill/>
          <a:ln w="19050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es-CO"/>
            </a:defPPr>
            <a:lvl1pPr algn="ctr">
              <a:defRPr sz="8000" b="1">
                <a:solidFill>
                  <a:schemeClr val="bg1">
                    <a:lumMod val="50000"/>
                  </a:schemeClr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</a:defRPr>
            </a:lvl1pPr>
          </a:lstStyle>
          <a:p>
            <a:r>
              <a:rPr lang="es-MX" dirty="0">
                <a:solidFill>
                  <a:srgbClr val="504F58"/>
                </a:solidFill>
                <a:sym typeface="Work Sans Light"/>
              </a:rPr>
              <a:t>27</a:t>
            </a:r>
            <a:endParaRPr lang="es-CO" dirty="0">
              <a:solidFill>
                <a:srgbClr val="504F58"/>
              </a:solidFill>
            </a:endParaRP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4BDF2B14-068F-510F-A994-35E6ACF6399C}"/>
              </a:ext>
            </a:extLst>
          </p:cNvPr>
          <p:cNvSpPr txBox="1"/>
          <p:nvPr/>
        </p:nvSpPr>
        <p:spPr>
          <a:xfrm>
            <a:off x="8165752" y="2179277"/>
            <a:ext cx="2493397" cy="7863840"/>
          </a:xfrm>
          <a:noFill/>
          <a:ln w="19050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es-CO"/>
            </a:defPPr>
            <a:lvl1pPr algn="ctr">
              <a:defRPr sz="8000" b="1">
                <a:solidFill>
                  <a:schemeClr val="bg1">
                    <a:lumMod val="50000"/>
                  </a:schemeClr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</a:defRPr>
            </a:lvl1pPr>
          </a:lstStyle>
          <a:p>
            <a:r>
              <a:rPr lang="es-MX" dirty="0">
                <a:solidFill>
                  <a:schemeClr val="bg1"/>
                </a:solidFill>
                <a:sym typeface="Work Sans Light"/>
              </a:rPr>
              <a:t>25</a:t>
            </a:r>
            <a:endParaRPr lang="es-CO" dirty="0">
              <a:solidFill>
                <a:schemeClr val="bg1"/>
              </a:solidFill>
            </a:endParaRP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51140543-D24C-1ADA-9750-2FAE2984BDD3}"/>
              </a:ext>
            </a:extLst>
          </p:cNvPr>
          <p:cNvSpPr txBox="1"/>
          <p:nvPr/>
        </p:nvSpPr>
        <p:spPr>
          <a:xfrm>
            <a:off x="8264601" y="4308455"/>
            <a:ext cx="2493397" cy="7863840"/>
          </a:xfrm>
          <a:noFill/>
          <a:ln w="19050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es-CO"/>
            </a:defPPr>
            <a:lvl1pPr algn="ctr">
              <a:defRPr sz="8000" b="1">
                <a:solidFill>
                  <a:schemeClr val="bg1">
                    <a:lumMod val="50000"/>
                  </a:schemeClr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</a:defRPr>
            </a:lvl1pPr>
          </a:lstStyle>
          <a:p>
            <a:r>
              <a:rPr lang="es-MX" dirty="0">
                <a:solidFill>
                  <a:schemeClr val="bg1"/>
                </a:solidFill>
                <a:sym typeface="Work Sans Light"/>
              </a:rPr>
              <a:t>11</a:t>
            </a:r>
            <a:endParaRPr lang="es-CO" dirty="0">
              <a:solidFill>
                <a:schemeClr val="bg1"/>
              </a:solidFill>
            </a:endParaRPr>
          </a:p>
        </p:txBody>
      </p:sp>
      <p:pic>
        <p:nvPicPr>
          <p:cNvPr id="8" name="Imagen 7" descr="reubicar personal, icono de línea de reubicación 17613331 Vector en Vecteezy">
            <a:extLst>
              <a:ext uri="{FF2B5EF4-FFF2-40B4-BE49-F238E27FC236}">
                <a16:creationId xmlns:a16="http://schemas.microsoft.com/office/drawing/2014/main" id="{B80B6D19-9C87-DE9C-4C60-F52D7974D71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45" t="24595" r="24593" b="22274"/>
          <a:stretch/>
        </p:blipFill>
        <p:spPr bwMode="auto">
          <a:xfrm>
            <a:off x="683894" y="1876040"/>
            <a:ext cx="2941769" cy="4116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B2F1FDDB-0552-BA93-30AF-2D5E5BDE8FFF}"/>
              </a:ext>
            </a:extLst>
          </p:cNvPr>
          <p:cNvSpPr txBox="1"/>
          <p:nvPr/>
        </p:nvSpPr>
        <p:spPr>
          <a:xfrm>
            <a:off x="6769522" y="6372667"/>
            <a:ext cx="538400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s-CO"/>
            </a:defPPr>
            <a:lvl1pPr algn="ctr">
              <a:defRPr sz="2000" b="1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pPr algn="r"/>
            <a:r>
              <a:rPr lang="es-MX" sz="1200" b="0" dirty="0">
                <a:sym typeface="Work Sans Light"/>
              </a:rPr>
              <a:t>La Rioja - Fecha Caracterización: 23 de abril del 2024</a:t>
            </a:r>
            <a:endParaRPr lang="es-CO" sz="1200" b="0" dirty="0"/>
          </a:p>
        </p:txBody>
      </p:sp>
    </p:spTree>
    <p:extLst>
      <p:ext uri="{BB962C8B-B14F-4D97-AF65-F5344CB8AC3E}">
        <p14:creationId xmlns:p14="http://schemas.microsoft.com/office/powerpoint/2010/main" val="46247367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ítulo 1">
            <a:extLst>
              <a:ext uri="{FF2B5EF4-FFF2-40B4-BE49-F238E27FC236}">
                <a16:creationId xmlns:a16="http://schemas.microsoft.com/office/drawing/2014/main" id="{D8268E0C-14BF-7BA7-C1D9-B401015FB9D4}"/>
              </a:ext>
            </a:extLst>
          </p:cNvPr>
          <p:cNvSpPr txBox="1">
            <a:spLocks/>
          </p:cNvSpPr>
          <p:nvPr/>
        </p:nvSpPr>
        <p:spPr>
          <a:xfrm>
            <a:off x="1886004" y="106060"/>
            <a:ext cx="8438725" cy="72844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r>
              <a:rPr lang="es-CO" sz="4000" dirty="0">
                <a:solidFill>
                  <a:srgbClr val="504F58"/>
                </a:solidFill>
                <a:latin typeface="+mj-lt"/>
              </a:rPr>
              <a:t>Acompañamiento </a:t>
            </a:r>
            <a:r>
              <a:rPr lang="es-CO" sz="4000" b="1" dirty="0">
                <a:solidFill>
                  <a:srgbClr val="504F58"/>
                </a:solidFill>
                <a:latin typeface="+mj-lt"/>
              </a:rPr>
              <a:t>Integración Local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09AFF1DC-8230-8FF3-C6FB-4F9E73F03A51}"/>
              </a:ext>
            </a:extLst>
          </p:cNvPr>
          <p:cNvSpPr/>
          <p:nvPr/>
        </p:nvSpPr>
        <p:spPr>
          <a:xfrm>
            <a:off x="4202628" y="1861578"/>
            <a:ext cx="3375378" cy="2032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35549AE2-C4FF-4D7F-A2F8-641F70F0B1AC}"/>
              </a:ext>
            </a:extLst>
          </p:cNvPr>
          <p:cNvSpPr/>
          <p:nvPr/>
        </p:nvSpPr>
        <p:spPr>
          <a:xfrm>
            <a:off x="7786850" y="4057267"/>
            <a:ext cx="3375378" cy="2032000"/>
          </a:xfrm>
          <a:prstGeom prst="rect">
            <a:avLst/>
          </a:prstGeom>
          <a:solidFill>
            <a:srgbClr val="88888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8E199F63-7302-89D9-93F8-380879241A1D}"/>
              </a:ext>
            </a:extLst>
          </p:cNvPr>
          <p:cNvSpPr/>
          <p:nvPr/>
        </p:nvSpPr>
        <p:spPr>
          <a:xfrm>
            <a:off x="7786850" y="1861578"/>
            <a:ext cx="3375378" cy="2032000"/>
          </a:xfrm>
          <a:prstGeom prst="rect">
            <a:avLst/>
          </a:prstGeom>
          <a:solidFill>
            <a:srgbClr val="88888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78A1BCC6-7792-055D-5B0F-1839B9276E08}"/>
              </a:ext>
            </a:extLst>
          </p:cNvPr>
          <p:cNvSpPr/>
          <p:nvPr/>
        </p:nvSpPr>
        <p:spPr>
          <a:xfrm>
            <a:off x="4202628" y="4057267"/>
            <a:ext cx="3375378" cy="2032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3DB22D3D-45D1-1081-7C43-1C1F3481DEC1}"/>
              </a:ext>
            </a:extLst>
          </p:cNvPr>
          <p:cNvSpPr txBox="1"/>
          <p:nvPr/>
        </p:nvSpPr>
        <p:spPr>
          <a:xfrm>
            <a:off x="5106730" y="1575421"/>
            <a:ext cx="1567171" cy="408623"/>
          </a:xfrm>
          <a:prstGeom prst="roundRect">
            <a:avLst/>
          </a:prstGeom>
          <a:solidFill>
            <a:srgbClr val="504F58"/>
          </a:solidFill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chemeClr val="bg1"/>
                </a:solidFill>
                <a:latin typeface="+mj-lt"/>
                <a:sym typeface="Work Sans Light"/>
              </a:rPr>
              <a:t>PERSONAS</a:t>
            </a:r>
            <a:endParaRPr lang="es-CO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451A2D9A-29FD-9291-C9EB-9831CC5CA11A}"/>
              </a:ext>
            </a:extLst>
          </p:cNvPr>
          <p:cNvSpPr txBox="1"/>
          <p:nvPr/>
        </p:nvSpPr>
        <p:spPr>
          <a:xfrm>
            <a:off x="8690953" y="1575421"/>
            <a:ext cx="1567171" cy="408623"/>
          </a:xfrm>
          <a:prstGeom prst="roundRect">
            <a:avLst/>
          </a:prstGeom>
          <a:solidFill>
            <a:srgbClr val="504F58"/>
          </a:solidFill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chemeClr val="bg1"/>
                </a:solidFill>
                <a:latin typeface="+mj-lt"/>
                <a:sym typeface="Work Sans Light"/>
              </a:rPr>
              <a:t>HOGARES</a:t>
            </a:r>
            <a:endParaRPr lang="es-CO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F569D9F0-8E5D-4FA3-7F74-8EDF9E240EEF}"/>
              </a:ext>
            </a:extLst>
          </p:cNvPr>
          <p:cNvSpPr txBox="1"/>
          <p:nvPr/>
        </p:nvSpPr>
        <p:spPr>
          <a:xfrm>
            <a:off x="4473561" y="3484955"/>
            <a:ext cx="2833511" cy="408623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rgbClr val="504F58"/>
                </a:solidFill>
                <a:latin typeface="+mj-lt"/>
                <a:sym typeface="Work Sans Light"/>
              </a:rPr>
              <a:t>Se Puede Acompañar</a:t>
            </a:r>
            <a:endParaRPr lang="es-CO" b="1" dirty="0">
              <a:solidFill>
                <a:srgbClr val="504F58"/>
              </a:solidFill>
              <a:latin typeface="+mj-lt"/>
            </a:endParaRP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72363210-3460-006C-0353-5365F057129A}"/>
              </a:ext>
            </a:extLst>
          </p:cNvPr>
          <p:cNvSpPr txBox="1"/>
          <p:nvPr/>
        </p:nvSpPr>
        <p:spPr>
          <a:xfrm>
            <a:off x="4411472" y="5680644"/>
            <a:ext cx="3104444" cy="408623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rgbClr val="504F58"/>
                </a:solidFill>
                <a:latin typeface="+mj-lt"/>
                <a:sym typeface="Work Sans Light"/>
              </a:rPr>
              <a:t>NO Se Puede Acompañar</a:t>
            </a:r>
            <a:endParaRPr lang="es-CO" b="1" dirty="0">
              <a:solidFill>
                <a:srgbClr val="504F58"/>
              </a:solidFill>
              <a:latin typeface="+mj-lt"/>
            </a:endParaRP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4C566F7E-8A3A-6C25-80D6-7062082479A8}"/>
              </a:ext>
            </a:extLst>
          </p:cNvPr>
          <p:cNvSpPr txBox="1"/>
          <p:nvPr/>
        </p:nvSpPr>
        <p:spPr>
          <a:xfrm>
            <a:off x="7995696" y="3484955"/>
            <a:ext cx="2833511" cy="408623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chemeClr val="bg2"/>
                </a:solidFill>
                <a:latin typeface="+mj-lt"/>
                <a:sym typeface="Work Sans Light"/>
              </a:rPr>
              <a:t>Se Puede Acompañar</a:t>
            </a:r>
            <a:endParaRPr lang="es-CO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413C2D1A-0157-1052-C37F-848341131035}"/>
              </a:ext>
            </a:extLst>
          </p:cNvPr>
          <p:cNvSpPr txBox="1"/>
          <p:nvPr/>
        </p:nvSpPr>
        <p:spPr>
          <a:xfrm>
            <a:off x="7933607" y="5680644"/>
            <a:ext cx="3104444" cy="408623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chemeClr val="bg2"/>
                </a:solidFill>
                <a:latin typeface="+mj-lt"/>
                <a:sym typeface="Work Sans Light"/>
              </a:rPr>
              <a:t>NO Se Puede Acompañar</a:t>
            </a:r>
            <a:endParaRPr lang="es-CO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4900F079-26E4-9CF4-D987-74B9BB1D4781}"/>
              </a:ext>
            </a:extLst>
          </p:cNvPr>
          <p:cNvSpPr txBox="1"/>
          <p:nvPr/>
        </p:nvSpPr>
        <p:spPr>
          <a:xfrm>
            <a:off x="4643616" y="2196261"/>
            <a:ext cx="2493397" cy="7863840"/>
          </a:xfrm>
          <a:noFill/>
          <a:ln w="19050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es-CO"/>
            </a:defPPr>
            <a:lvl1pPr algn="ctr">
              <a:defRPr sz="8000" b="1">
                <a:solidFill>
                  <a:schemeClr val="bg1">
                    <a:lumMod val="50000"/>
                  </a:schemeClr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</a:defRPr>
            </a:lvl1pPr>
          </a:lstStyle>
          <a:p>
            <a:r>
              <a:rPr lang="es-MX" dirty="0">
                <a:solidFill>
                  <a:srgbClr val="504F58"/>
                </a:solidFill>
                <a:sym typeface="Work Sans Light"/>
              </a:rPr>
              <a:t>61</a:t>
            </a:r>
            <a:endParaRPr lang="es-CO" dirty="0">
              <a:solidFill>
                <a:srgbClr val="504F58"/>
              </a:solidFill>
            </a:endParaRP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B850F069-0EE1-F724-AD0C-CC0BA745931A}"/>
              </a:ext>
            </a:extLst>
          </p:cNvPr>
          <p:cNvSpPr txBox="1"/>
          <p:nvPr/>
        </p:nvSpPr>
        <p:spPr>
          <a:xfrm>
            <a:off x="4627770" y="4269484"/>
            <a:ext cx="2493397" cy="7863840"/>
          </a:xfrm>
          <a:noFill/>
          <a:ln w="19050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es-CO"/>
            </a:defPPr>
            <a:lvl1pPr algn="ctr">
              <a:defRPr sz="8000" b="1">
                <a:solidFill>
                  <a:schemeClr val="bg1">
                    <a:lumMod val="50000"/>
                  </a:schemeClr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</a:defRPr>
            </a:lvl1pPr>
          </a:lstStyle>
          <a:p>
            <a:r>
              <a:rPr lang="es-MX" dirty="0">
                <a:solidFill>
                  <a:srgbClr val="504F58"/>
                </a:solidFill>
                <a:sym typeface="Work Sans Light"/>
              </a:rPr>
              <a:t>29</a:t>
            </a:r>
            <a:endParaRPr lang="es-CO" dirty="0">
              <a:solidFill>
                <a:srgbClr val="504F58"/>
              </a:solidFill>
            </a:endParaRP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4BDF2B14-068F-510F-A994-35E6ACF6399C}"/>
              </a:ext>
            </a:extLst>
          </p:cNvPr>
          <p:cNvSpPr txBox="1"/>
          <p:nvPr/>
        </p:nvSpPr>
        <p:spPr>
          <a:xfrm>
            <a:off x="8165752" y="2179277"/>
            <a:ext cx="2493397" cy="7863840"/>
          </a:xfrm>
          <a:noFill/>
          <a:ln w="19050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es-CO"/>
            </a:defPPr>
            <a:lvl1pPr algn="ctr">
              <a:defRPr sz="8000" b="1">
                <a:solidFill>
                  <a:schemeClr val="bg1">
                    <a:lumMod val="50000"/>
                  </a:schemeClr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</a:defRPr>
            </a:lvl1pPr>
          </a:lstStyle>
          <a:p>
            <a:r>
              <a:rPr lang="es-MX" dirty="0">
                <a:solidFill>
                  <a:schemeClr val="bg1"/>
                </a:solidFill>
                <a:sym typeface="Work Sans Light"/>
              </a:rPr>
              <a:t>24</a:t>
            </a:r>
            <a:endParaRPr lang="es-CO" dirty="0">
              <a:solidFill>
                <a:schemeClr val="bg1"/>
              </a:solidFill>
            </a:endParaRP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51140543-D24C-1ADA-9750-2FAE2984BDD3}"/>
              </a:ext>
            </a:extLst>
          </p:cNvPr>
          <p:cNvSpPr txBox="1"/>
          <p:nvPr/>
        </p:nvSpPr>
        <p:spPr>
          <a:xfrm>
            <a:off x="8249967" y="4235516"/>
            <a:ext cx="2493397" cy="7863840"/>
          </a:xfrm>
          <a:noFill/>
          <a:ln w="19050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es-CO"/>
            </a:defPPr>
            <a:lvl1pPr algn="ctr">
              <a:defRPr sz="8000" b="1">
                <a:solidFill>
                  <a:schemeClr val="bg1">
                    <a:lumMod val="50000"/>
                  </a:schemeClr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</a:defRPr>
            </a:lvl1pPr>
          </a:lstStyle>
          <a:p>
            <a:r>
              <a:rPr lang="es-MX" dirty="0">
                <a:solidFill>
                  <a:schemeClr val="bg1"/>
                </a:solidFill>
                <a:sym typeface="Work Sans Light"/>
              </a:rPr>
              <a:t>16</a:t>
            </a:r>
            <a:endParaRPr lang="es-CO" dirty="0">
              <a:solidFill>
                <a:schemeClr val="bg1"/>
              </a:solidFill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027CC1A0-2D06-6710-B7F1-7D6175B323B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alphaModFix amt="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</a14:imgLayer>
                </a14:imgProps>
              </a:ext>
            </a:extLst>
          </a:blip>
          <a:srcRect l="-1039" t="-830" r="26533" b="830"/>
          <a:stretch/>
        </p:blipFill>
        <p:spPr>
          <a:xfrm>
            <a:off x="750371" y="1928089"/>
            <a:ext cx="2926596" cy="4258356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70B269A2-5C57-34D9-21F9-6D739B39EF76}"/>
              </a:ext>
            </a:extLst>
          </p:cNvPr>
          <p:cNvSpPr txBox="1"/>
          <p:nvPr/>
        </p:nvSpPr>
        <p:spPr>
          <a:xfrm>
            <a:off x="6796156" y="6390423"/>
            <a:ext cx="538400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s-CO"/>
            </a:defPPr>
            <a:lvl1pPr algn="ctr">
              <a:defRPr sz="2000" b="1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pPr algn="r"/>
            <a:r>
              <a:rPr lang="es-MX" sz="1200" b="0" dirty="0">
                <a:sym typeface="Work Sans Light"/>
              </a:rPr>
              <a:t>La Rioja - Fecha Caracterización: 23 de abril del 2024</a:t>
            </a:r>
            <a:endParaRPr lang="es-CO" sz="1200" b="0" dirty="0"/>
          </a:p>
        </p:txBody>
      </p:sp>
    </p:spTree>
    <p:extLst>
      <p:ext uri="{BB962C8B-B14F-4D97-AF65-F5344CB8AC3E}">
        <p14:creationId xmlns:p14="http://schemas.microsoft.com/office/powerpoint/2010/main" val="28300633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>
            <a:extLst>
              <a:ext uri="{FF2B5EF4-FFF2-40B4-BE49-F238E27FC236}">
                <a16:creationId xmlns:a16="http://schemas.microsoft.com/office/drawing/2014/main" id="{11CE6C09-B988-01EE-9735-21C866C032F9}"/>
              </a:ext>
            </a:extLst>
          </p:cNvPr>
          <p:cNvSpPr txBox="1">
            <a:spLocks/>
          </p:cNvSpPr>
          <p:nvPr/>
        </p:nvSpPr>
        <p:spPr>
          <a:xfrm>
            <a:off x="1853867" y="128508"/>
            <a:ext cx="8105619" cy="106477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r>
              <a:rPr lang="es-CO" sz="4800" dirty="0">
                <a:solidFill>
                  <a:srgbClr val="504F58"/>
                </a:solidFill>
                <a:latin typeface="+mj-lt"/>
              </a:rPr>
              <a:t>Caracterización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CA64AB24-BFD5-3635-0FB9-2E2E4BF6202F}"/>
              </a:ext>
            </a:extLst>
          </p:cNvPr>
          <p:cNvSpPr txBox="1"/>
          <p:nvPr/>
        </p:nvSpPr>
        <p:spPr>
          <a:xfrm>
            <a:off x="7563774" y="6319399"/>
            <a:ext cx="455424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s-CO"/>
            </a:defPPr>
            <a:lvl1pPr algn="ctr">
              <a:defRPr sz="2000" b="1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pPr algn="r"/>
            <a:r>
              <a:rPr lang="es-MX" sz="1400" b="0" dirty="0">
                <a:sym typeface="Work Sans Light"/>
              </a:rPr>
              <a:t>Fecha de las Jornadas: 22 al 25 de Abril de 2024</a:t>
            </a:r>
            <a:endParaRPr lang="es-CO" sz="1400" b="0" dirty="0"/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230A307D-8516-A6DD-3F4F-A72CCD5C796D}"/>
              </a:ext>
            </a:extLst>
          </p:cNvPr>
          <p:cNvSpPr txBox="1"/>
          <p:nvPr/>
        </p:nvSpPr>
        <p:spPr>
          <a:xfrm>
            <a:off x="6265432" y="1472881"/>
            <a:ext cx="3461043" cy="1861006"/>
          </a:xfrm>
          <a:custGeom>
            <a:avLst/>
            <a:gdLst>
              <a:gd name="connsiteX0" fmla="*/ 0 w 3461043"/>
              <a:gd name="connsiteY0" fmla="*/ 930503 h 1861006"/>
              <a:gd name="connsiteX1" fmla="*/ 930503 w 3461043"/>
              <a:gd name="connsiteY1" fmla="*/ 0 h 1861006"/>
              <a:gd name="connsiteX2" fmla="*/ 1463849 w 3461043"/>
              <a:gd name="connsiteY2" fmla="*/ 0 h 1861006"/>
              <a:gd name="connsiteX3" fmla="*/ 2029195 w 3461043"/>
              <a:gd name="connsiteY3" fmla="*/ 0 h 1861006"/>
              <a:gd name="connsiteX4" fmla="*/ 2530540 w 3461043"/>
              <a:gd name="connsiteY4" fmla="*/ 0 h 1861006"/>
              <a:gd name="connsiteX5" fmla="*/ 3461043 w 3461043"/>
              <a:gd name="connsiteY5" fmla="*/ 930503 h 1861006"/>
              <a:gd name="connsiteX6" fmla="*/ 3461043 w 3461043"/>
              <a:gd name="connsiteY6" fmla="*/ 930503 h 1861006"/>
              <a:gd name="connsiteX7" fmla="*/ 2530540 w 3461043"/>
              <a:gd name="connsiteY7" fmla="*/ 1861006 h 1861006"/>
              <a:gd name="connsiteX8" fmla="*/ 1997194 w 3461043"/>
              <a:gd name="connsiteY8" fmla="*/ 1861006 h 1861006"/>
              <a:gd name="connsiteX9" fmla="*/ 1479849 w 3461043"/>
              <a:gd name="connsiteY9" fmla="*/ 1861006 h 1861006"/>
              <a:gd name="connsiteX10" fmla="*/ 930503 w 3461043"/>
              <a:gd name="connsiteY10" fmla="*/ 1861006 h 1861006"/>
              <a:gd name="connsiteX11" fmla="*/ 0 w 3461043"/>
              <a:gd name="connsiteY11" fmla="*/ 930503 h 1861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461043" h="1861006" extrusionOk="0">
                <a:moveTo>
                  <a:pt x="0" y="930503"/>
                </a:moveTo>
                <a:cubicBezTo>
                  <a:pt x="-50905" y="505911"/>
                  <a:pt x="369834" y="-19312"/>
                  <a:pt x="930503" y="0"/>
                </a:cubicBezTo>
                <a:cubicBezTo>
                  <a:pt x="1191653" y="-17595"/>
                  <a:pt x="1345757" y="14609"/>
                  <a:pt x="1463849" y="0"/>
                </a:cubicBezTo>
                <a:cubicBezTo>
                  <a:pt x="1581941" y="-14609"/>
                  <a:pt x="1904738" y="-12007"/>
                  <a:pt x="2029195" y="0"/>
                </a:cubicBezTo>
                <a:cubicBezTo>
                  <a:pt x="2153652" y="12007"/>
                  <a:pt x="2333141" y="20214"/>
                  <a:pt x="2530540" y="0"/>
                </a:cubicBezTo>
                <a:cubicBezTo>
                  <a:pt x="3055238" y="126871"/>
                  <a:pt x="3458699" y="394399"/>
                  <a:pt x="3461043" y="930503"/>
                </a:cubicBezTo>
                <a:lnTo>
                  <a:pt x="3461043" y="930503"/>
                </a:lnTo>
                <a:cubicBezTo>
                  <a:pt x="3562731" y="1521723"/>
                  <a:pt x="2992118" y="1835277"/>
                  <a:pt x="2530540" y="1861006"/>
                </a:cubicBezTo>
                <a:cubicBezTo>
                  <a:pt x="2275094" y="1883007"/>
                  <a:pt x="2154910" y="1842906"/>
                  <a:pt x="1997194" y="1861006"/>
                </a:cubicBezTo>
                <a:cubicBezTo>
                  <a:pt x="1839478" y="1879106"/>
                  <a:pt x="1696711" y="1883651"/>
                  <a:pt x="1479849" y="1861006"/>
                </a:cubicBezTo>
                <a:cubicBezTo>
                  <a:pt x="1262987" y="1838361"/>
                  <a:pt x="1180195" y="1872769"/>
                  <a:pt x="930503" y="1861006"/>
                </a:cubicBezTo>
                <a:cubicBezTo>
                  <a:pt x="464500" y="1950317"/>
                  <a:pt x="-24868" y="1451001"/>
                  <a:pt x="0" y="930503"/>
                </a:cubicBezTo>
                <a:close/>
              </a:path>
            </a:pathLst>
          </a:custGeom>
          <a:noFill/>
          <a:ln w="19050">
            <a:noFill/>
            <a:extLst>
              <a:ext uri="{C807C97D-BFC1-408E-A445-0C87EB9F89A2}">
                <ask:lineSketchStyleProps xmlns:ask="http://schemas.microsoft.com/office/drawing/2018/sketchyshapes" sd="981765707">
                  <a:prstGeom prst="roundRect">
                    <a:avLst>
                      <a:gd name="adj" fmla="val 50000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algn="ctr"/>
            <a:r>
              <a:rPr lang="es-MX" sz="8000" b="1" dirty="0">
                <a:solidFill>
                  <a:srgbClr val="FFC000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  <a:sym typeface="Work Sans Light"/>
              </a:rPr>
              <a:t>2183</a:t>
            </a:r>
            <a:endParaRPr lang="es-CO" sz="8000" dirty="0">
              <a:solidFill>
                <a:srgbClr val="FFC000"/>
              </a:solidFill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  <a:latin typeface="+mj-lt"/>
            </a:endParaRP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1A90DCEC-4E0F-6915-9F76-BB1F824C7042}"/>
              </a:ext>
            </a:extLst>
          </p:cNvPr>
          <p:cNvSpPr txBox="1"/>
          <p:nvPr/>
        </p:nvSpPr>
        <p:spPr>
          <a:xfrm>
            <a:off x="6994711" y="2948213"/>
            <a:ext cx="3496149" cy="408623"/>
          </a:xfrm>
          <a:prstGeom prst="roundRect">
            <a:avLst/>
          </a:prstGeom>
          <a:solidFill>
            <a:srgbClr val="504F58"/>
          </a:solidFill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chemeClr val="bg1"/>
                </a:solidFill>
                <a:latin typeface="+mj-lt"/>
                <a:sym typeface="Work Sans Light"/>
              </a:rPr>
              <a:t>Personas Caracterizadas</a:t>
            </a:r>
            <a:endParaRPr lang="es-CO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20" name="Imagen 19">
            <a:extLst>
              <a:ext uri="{FF2B5EF4-FFF2-40B4-BE49-F238E27FC236}">
                <a16:creationId xmlns:a16="http://schemas.microsoft.com/office/drawing/2014/main" id="{62D0133A-D752-0ED3-F739-EEC5ED7B2F01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194353" y="4191327"/>
            <a:ext cx="1064243" cy="1064243"/>
          </a:xfrm>
          <a:prstGeom prst="rect">
            <a:avLst/>
          </a:prstGeom>
        </p:spPr>
      </p:pic>
      <p:sp>
        <p:nvSpPr>
          <p:cNvPr id="22" name="CuadroTexto 21">
            <a:extLst>
              <a:ext uri="{FF2B5EF4-FFF2-40B4-BE49-F238E27FC236}">
                <a16:creationId xmlns:a16="http://schemas.microsoft.com/office/drawing/2014/main" id="{346644B8-7B06-C57E-A787-6DF0F4E3149A}"/>
              </a:ext>
            </a:extLst>
          </p:cNvPr>
          <p:cNvSpPr txBox="1"/>
          <p:nvPr/>
        </p:nvSpPr>
        <p:spPr>
          <a:xfrm>
            <a:off x="6994710" y="5342201"/>
            <a:ext cx="3496149" cy="408623"/>
          </a:xfrm>
          <a:prstGeom prst="roundRect">
            <a:avLst/>
          </a:prstGeom>
          <a:solidFill>
            <a:srgbClr val="504F58"/>
          </a:solidFill>
        </p:spPr>
        <p:txBody>
          <a:bodyPr wrap="square">
            <a:spAutoFit/>
          </a:bodyPr>
          <a:lstStyle>
            <a:defPPr>
              <a:defRPr lang="es-CO"/>
            </a:defPPr>
            <a:lvl1pPr algn="ctr">
              <a:defRPr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s-MX" dirty="0">
                <a:sym typeface="Work Sans Light"/>
              </a:rPr>
              <a:t>Hogares Caracterizados</a:t>
            </a:r>
            <a:endParaRPr lang="es-CO" dirty="0"/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4172D27C-6C1F-BBB7-D9BA-974A6FB84DB7}"/>
              </a:ext>
            </a:extLst>
          </p:cNvPr>
          <p:cNvSpPr txBox="1"/>
          <p:nvPr/>
        </p:nvSpPr>
        <p:spPr>
          <a:xfrm>
            <a:off x="6711295" y="4027779"/>
            <a:ext cx="2569315" cy="1464231"/>
          </a:xfrm>
          <a:custGeom>
            <a:avLst/>
            <a:gdLst>
              <a:gd name="connsiteX0" fmla="*/ 0 w 2569315"/>
              <a:gd name="connsiteY0" fmla="*/ 244043 h 1464231"/>
              <a:gd name="connsiteX1" fmla="*/ 244043 w 2569315"/>
              <a:gd name="connsiteY1" fmla="*/ 0 h 1464231"/>
              <a:gd name="connsiteX2" fmla="*/ 937786 w 2569315"/>
              <a:gd name="connsiteY2" fmla="*/ 0 h 1464231"/>
              <a:gd name="connsiteX3" fmla="*/ 1589904 w 2569315"/>
              <a:gd name="connsiteY3" fmla="*/ 0 h 1464231"/>
              <a:gd name="connsiteX4" fmla="*/ 2325272 w 2569315"/>
              <a:gd name="connsiteY4" fmla="*/ 0 h 1464231"/>
              <a:gd name="connsiteX5" fmla="*/ 2569315 w 2569315"/>
              <a:gd name="connsiteY5" fmla="*/ 244043 h 1464231"/>
              <a:gd name="connsiteX6" fmla="*/ 2569315 w 2569315"/>
              <a:gd name="connsiteY6" fmla="*/ 702831 h 1464231"/>
              <a:gd name="connsiteX7" fmla="*/ 2569315 w 2569315"/>
              <a:gd name="connsiteY7" fmla="*/ 1220188 h 1464231"/>
              <a:gd name="connsiteX8" fmla="*/ 2325272 w 2569315"/>
              <a:gd name="connsiteY8" fmla="*/ 1464231 h 1464231"/>
              <a:gd name="connsiteX9" fmla="*/ 1693966 w 2569315"/>
              <a:gd name="connsiteY9" fmla="*/ 1464231 h 1464231"/>
              <a:gd name="connsiteX10" fmla="*/ 1041847 w 2569315"/>
              <a:gd name="connsiteY10" fmla="*/ 1464231 h 1464231"/>
              <a:gd name="connsiteX11" fmla="*/ 244043 w 2569315"/>
              <a:gd name="connsiteY11" fmla="*/ 1464231 h 1464231"/>
              <a:gd name="connsiteX12" fmla="*/ 0 w 2569315"/>
              <a:gd name="connsiteY12" fmla="*/ 1220188 h 1464231"/>
              <a:gd name="connsiteX13" fmla="*/ 0 w 2569315"/>
              <a:gd name="connsiteY13" fmla="*/ 732116 h 1464231"/>
              <a:gd name="connsiteX14" fmla="*/ 0 w 2569315"/>
              <a:gd name="connsiteY14" fmla="*/ 244043 h 14642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69315" h="1464231" extrusionOk="0">
                <a:moveTo>
                  <a:pt x="0" y="244043"/>
                </a:moveTo>
                <a:cubicBezTo>
                  <a:pt x="-11872" y="117092"/>
                  <a:pt x="105804" y="22130"/>
                  <a:pt x="244043" y="0"/>
                </a:cubicBezTo>
                <a:cubicBezTo>
                  <a:pt x="439834" y="-27480"/>
                  <a:pt x="653740" y="-32364"/>
                  <a:pt x="937786" y="0"/>
                </a:cubicBezTo>
                <a:cubicBezTo>
                  <a:pt x="1221832" y="32364"/>
                  <a:pt x="1352633" y="24627"/>
                  <a:pt x="1589904" y="0"/>
                </a:cubicBezTo>
                <a:cubicBezTo>
                  <a:pt x="1827175" y="-24627"/>
                  <a:pt x="1992104" y="-21079"/>
                  <a:pt x="2325272" y="0"/>
                </a:cubicBezTo>
                <a:cubicBezTo>
                  <a:pt x="2435241" y="14534"/>
                  <a:pt x="2553968" y="90876"/>
                  <a:pt x="2569315" y="244043"/>
                </a:cubicBezTo>
                <a:cubicBezTo>
                  <a:pt x="2556900" y="336636"/>
                  <a:pt x="2573770" y="546694"/>
                  <a:pt x="2569315" y="702831"/>
                </a:cubicBezTo>
                <a:cubicBezTo>
                  <a:pt x="2564860" y="858968"/>
                  <a:pt x="2591087" y="1061442"/>
                  <a:pt x="2569315" y="1220188"/>
                </a:cubicBezTo>
                <a:cubicBezTo>
                  <a:pt x="2578399" y="1345400"/>
                  <a:pt x="2470673" y="1465723"/>
                  <a:pt x="2325272" y="1464231"/>
                </a:cubicBezTo>
                <a:cubicBezTo>
                  <a:pt x="2102464" y="1434009"/>
                  <a:pt x="1966825" y="1477459"/>
                  <a:pt x="1693966" y="1464231"/>
                </a:cubicBezTo>
                <a:cubicBezTo>
                  <a:pt x="1421107" y="1451003"/>
                  <a:pt x="1222268" y="1479614"/>
                  <a:pt x="1041847" y="1464231"/>
                </a:cubicBezTo>
                <a:cubicBezTo>
                  <a:pt x="861426" y="1448848"/>
                  <a:pt x="590449" y="1461698"/>
                  <a:pt x="244043" y="1464231"/>
                </a:cubicBezTo>
                <a:cubicBezTo>
                  <a:pt x="101248" y="1478069"/>
                  <a:pt x="-11601" y="1351255"/>
                  <a:pt x="0" y="1220188"/>
                </a:cubicBezTo>
                <a:cubicBezTo>
                  <a:pt x="18204" y="1095424"/>
                  <a:pt x="21179" y="857202"/>
                  <a:pt x="0" y="732116"/>
                </a:cubicBezTo>
                <a:cubicBezTo>
                  <a:pt x="-21179" y="607030"/>
                  <a:pt x="4230" y="432499"/>
                  <a:pt x="0" y="244043"/>
                </a:cubicBezTo>
                <a:close/>
              </a:path>
            </a:pathLst>
          </a:custGeom>
          <a:noFill/>
          <a:ln w="19050">
            <a:noFill/>
            <a:extLst>
              <a:ext uri="{C807C97D-BFC1-408E-A445-0C87EB9F89A2}">
                <ask:lineSketchStyleProps xmlns:ask="http://schemas.microsoft.com/office/drawing/2018/sketchyshapes" sd="2981993050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>
            <a:defPPr>
              <a:defRPr lang="es-CO"/>
            </a:defPPr>
            <a:lvl1pPr algn="ctr">
              <a:defRPr sz="8000" b="1">
                <a:solidFill>
                  <a:srgbClr val="FFC000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</a:defRPr>
            </a:lvl1pPr>
          </a:lstStyle>
          <a:p>
            <a:r>
              <a:rPr lang="es-MX" dirty="0">
                <a:sym typeface="Work Sans Light"/>
              </a:rPr>
              <a:t>854</a:t>
            </a:r>
            <a:endParaRPr lang="es-CO" dirty="0"/>
          </a:p>
        </p:txBody>
      </p:sp>
      <p:pic>
        <p:nvPicPr>
          <p:cNvPr id="27" name="Imagen 26">
            <a:extLst>
              <a:ext uri="{FF2B5EF4-FFF2-40B4-BE49-F238E27FC236}">
                <a16:creationId xmlns:a16="http://schemas.microsoft.com/office/drawing/2014/main" id="{0D2A9D9B-0DA1-529E-67D9-32FC6356657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05" b="16705"/>
          <a:stretch/>
        </p:blipFill>
        <p:spPr>
          <a:xfrm>
            <a:off x="884138" y="1799420"/>
            <a:ext cx="4514942" cy="4435079"/>
          </a:xfrm>
          <a:prstGeom prst="ellipse">
            <a:avLst/>
          </a:prstGeom>
        </p:spPr>
      </p:pic>
      <p:sp>
        <p:nvSpPr>
          <p:cNvPr id="45" name="Elipse 44">
            <a:extLst>
              <a:ext uri="{FF2B5EF4-FFF2-40B4-BE49-F238E27FC236}">
                <a16:creationId xmlns:a16="http://schemas.microsoft.com/office/drawing/2014/main" id="{50FD864E-C1C4-3626-746F-78399D9E8A41}"/>
              </a:ext>
            </a:extLst>
          </p:cNvPr>
          <p:cNvSpPr/>
          <p:nvPr/>
        </p:nvSpPr>
        <p:spPr>
          <a:xfrm>
            <a:off x="952675" y="1787020"/>
            <a:ext cx="4514942" cy="4435079"/>
          </a:xfrm>
          <a:custGeom>
            <a:avLst/>
            <a:gdLst>
              <a:gd name="connsiteX0" fmla="*/ 0 w 4514942"/>
              <a:gd name="connsiteY0" fmla="*/ 2217540 h 4435079"/>
              <a:gd name="connsiteX1" fmla="*/ 2257471 w 4514942"/>
              <a:gd name="connsiteY1" fmla="*/ 0 h 4435079"/>
              <a:gd name="connsiteX2" fmla="*/ 4514942 w 4514942"/>
              <a:gd name="connsiteY2" fmla="*/ 2217540 h 4435079"/>
              <a:gd name="connsiteX3" fmla="*/ 2257471 w 4514942"/>
              <a:gd name="connsiteY3" fmla="*/ 4435080 h 4435079"/>
              <a:gd name="connsiteX4" fmla="*/ 0 w 4514942"/>
              <a:gd name="connsiteY4" fmla="*/ 2217540 h 4435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14942" h="4435079" extrusionOk="0">
                <a:moveTo>
                  <a:pt x="0" y="2217540"/>
                </a:moveTo>
                <a:cubicBezTo>
                  <a:pt x="-35818" y="1209583"/>
                  <a:pt x="1011928" y="54181"/>
                  <a:pt x="2257471" y="0"/>
                </a:cubicBezTo>
                <a:cubicBezTo>
                  <a:pt x="3643789" y="-73917"/>
                  <a:pt x="4614827" y="944000"/>
                  <a:pt x="4514942" y="2217540"/>
                </a:cubicBezTo>
                <a:cubicBezTo>
                  <a:pt x="4623505" y="3417814"/>
                  <a:pt x="3502136" y="4482927"/>
                  <a:pt x="2257471" y="4435080"/>
                </a:cubicBezTo>
                <a:cubicBezTo>
                  <a:pt x="1080449" y="4545568"/>
                  <a:pt x="-165925" y="3270914"/>
                  <a:pt x="0" y="2217540"/>
                </a:cubicBezTo>
                <a:close/>
              </a:path>
            </a:pathLst>
          </a:custGeom>
          <a:noFill/>
          <a:ln w="38100">
            <a:solidFill>
              <a:srgbClr val="FFC000"/>
            </a:solidFill>
            <a:extLst>
              <a:ext uri="{C807C97D-BFC1-408E-A445-0C87EB9F89A2}">
                <ask:lineSketchStyleProps xmlns:ask="http://schemas.microsoft.com/office/drawing/2018/sketchyshapes" sd="1634779923">
                  <a:prstGeom prst="ellipse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D5FA5D6C-2AAC-25A5-1654-D9F1D2AC471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PencilSketch/>
                    </a14:imgEffect>
                  </a14:imgLayer>
                </a14:imgProps>
              </a:ext>
            </a:extLst>
          </a:blip>
          <a:srcRect b="23793"/>
          <a:stretch/>
        </p:blipFill>
        <p:spPr>
          <a:xfrm>
            <a:off x="9127571" y="1864229"/>
            <a:ext cx="1357613" cy="1018275"/>
          </a:xfrm>
          <a:prstGeom prst="rect">
            <a:avLst/>
          </a:prstGeom>
        </p:spPr>
      </p:pic>
      <p:sp>
        <p:nvSpPr>
          <p:cNvPr id="2" name="Elipse 1">
            <a:extLst>
              <a:ext uri="{FF2B5EF4-FFF2-40B4-BE49-F238E27FC236}">
                <a16:creationId xmlns:a16="http://schemas.microsoft.com/office/drawing/2014/main" id="{574A9F5A-AD5E-E103-C510-E17ECF6B5B1C}"/>
              </a:ext>
            </a:extLst>
          </p:cNvPr>
          <p:cNvSpPr/>
          <p:nvPr/>
        </p:nvSpPr>
        <p:spPr>
          <a:xfrm>
            <a:off x="884136" y="1799419"/>
            <a:ext cx="4514943" cy="4435079"/>
          </a:xfrm>
          <a:prstGeom prst="ellipse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  <a:alpha val="0"/>
                </a:srgbClr>
              </a:gs>
              <a:gs pos="79000">
                <a:srgbClr val="FFC000">
                  <a:shade val="67500"/>
                  <a:satMod val="115000"/>
                  <a:alpha val="51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41F3BF47-8EB7-6AC2-922D-CC88BF939759}"/>
              </a:ext>
            </a:extLst>
          </p:cNvPr>
          <p:cNvSpPr txBox="1"/>
          <p:nvPr/>
        </p:nvSpPr>
        <p:spPr>
          <a:xfrm>
            <a:off x="11770658" y="6669451"/>
            <a:ext cx="430307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s-CO" sz="800" b="1" dirty="0">
                <a:solidFill>
                  <a:schemeClr val="bg1">
                    <a:lumMod val="50000"/>
                  </a:schemeClr>
                </a:solidFill>
              </a:rPr>
              <a:t>SRNI</a:t>
            </a:r>
            <a:endParaRPr lang="es-CO" b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212823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3">
            <a:extLst>
              <a:ext uri="{FF2B5EF4-FFF2-40B4-BE49-F238E27FC236}">
                <a16:creationId xmlns:a16="http://schemas.microsoft.com/office/drawing/2014/main" id="{E714EEA0-8088-DBF4-B5BB-EEA9A01CC630}"/>
              </a:ext>
            </a:extLst>
          </p:cNvPr>
          <p:cNvSpPr txBox="1">
            <a:spLocks/>
          </p:cNvSpPr>
          <p:nvPr/>
        </p:nvSpPr>
        <p:spPr>
          <a:xfrm>
            <a:off x="383215" y="3701715"/>
            <a:ext cx="9302044" cy="74619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s-CO" sz="3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Caracterización UPI La Florida</a:t>
            </a:r>
          </a:p>
          <a:p>
            <a:pPr algn="l"/>
            <a:r>
              <a:rPr lang="es-CO" sz="3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br>
              <a:rPr lang="es-CO" sz="4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s-CO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24 de Abril de 2024</a:t>
            </a:r>
            <a:endParaRPr lang="es-CO" sz="4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220233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Un grupo de gente sentados a la mesa de un restaurante&#10;&#10;Descripción generada automáticamente con confianza baja">
            <a:extLst>
              <a:ext uri="{FF2B5EF4-FFF2-40B4-BE49-F238E27FC236}">
                <a16:creationId xmlns:a16="http://schemas.microsoft.com/office/drawing/2014/main" id="{A6AB39E9-8E98-A079-A8F7-29627CB5ECC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98"/>
          <a:stretch/>
        </p:blipFill>
        <p:spPr>
          <a:xfrm>
            <a:off x="905438" y="1622611"/>
            <a:ext cx="4847067" cy="4750999"/>
          </a:xfrm>
          <a:prstGeom prst="flowChartConnector">
            <a:avLst/>
          </a:prstGeom>
        </p:spPr>
      </p:pic>
      <p:sp>
        <p:nvSpPr>
          <p:cNvPr id="3" name="Título 1">
            <a:extLst>
              <a:ext uri="{FF2B5EF4-FFF2-40B4-BE49-F238E27FC236}">
                <a16:creationId xmlns:a16="http://schemas.microsoft.com/office/drawing/2014/main" id="{11CE6C09-B988-01EE-9735-21C866C032F9}"/>
              </a:ext>
            </a:extLst>
          </p:cNvPr>
          <p:cNvSpPr txBox="1">
            <a:spLocks/>
          </p:cNvSpPr>
          <p:nvPr/>
        </p:nvSpPr>
        <p:spPr>
          <a:xfrm>
            <a:off x="1853867" y="128508"/>
            <a:ext cx="8105619" cy="1064778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r>
              <a:rPr lang="es-CO" sz="4800" dirty="0">
                <a:solidFill>
                  <a:srgbClr val="504F58"/>
                </a:solidFill>
                <a:latin typeface="+mj-lt"/>
              </a:rPr>
              <a:t>Caracterización UPI La Florida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CA64AB24-BFD5-3635-0FB9-2E2E4BF6202F}"/>
              </a:ext>
            </a:extLst>
          </p:cNvPr>
          <p:cNvSpPr txBox="1"/>
          <p:nvPr/>
        </p:nvSpPr>
        <p:spPr>
          <a:xfrm>
            <a:off x="8131946" y="6390423"/>
            <a:ext cx="406005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s-CO"/>
            </a:defPPr>
            <a:lvl1pPr algn="ctr">
              <a:defRPr sz="2000" b="1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pPr algn="r"/>
            <a:r>
              <a:rPr lang="es-MX" sz="1200" b="0" dirty="0">
                <a:sym typeface="Work Sans Light"/>
              </a:rPr>
              <a:t>La Florida - Fecha Caracterización: 24 de Abril de 2024</a:t>
            </a:r>
            <a:endParaRPr lang="es-CO" sz="1200" b="0" dirty="0"/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230A307D-8516-A6DD-3F4F-A72CCD5C796D}"/>
              </a:ext>
            </a:extLst>
          </p:cNvPr>
          <p:cNvSpPr txBox="1"/>
          <p:nvPr/>
        </p:nvSpPr>
        <p:spPr>
          <a:xfrm>
            <a:off x="6265432" y="1472881"/>
            <a:ext cx="3461043" cy="1861006"/>
          </a:xfrm>
          <a:custGeom>
            <a:avLst/>
            <a:gdLst>
              <a:gd name="connsiteX0" fmla="*/ 0 w 3461043"/>
              <a:gd name="connsiteY0" fmla="*/ 930503 h 1861006"/>
              <a:gd name="connsiteX1" fmla="*/ 930503 w 3461043"/>
              <a:gd name="connsiteY1" fmla="*/ 0 h 1861006"/>
              <a:gd name="connsiteX2" fmla="*/ 1463849 w 3461043"/>
              <a:gd name="connsiteY2" fmla="*/ 0 h 1861006"/>
              <a:gd name="connsiteX3" fmla="*/ 2029195 w 3461043"/>
              <a:gd name="connsiteY3" fmla="*/ 0 h 1861006"/>
              <a:gd name="connsiteX4" fmla="*/ 2530540 w 3461043"/>
              <a:gd name="connsiteY4" fmla="*/ 0 h 1861006"/>
              <a:gd name="connsiteX5" fmla="*/ 3461043 w 3461043"/>
              <a:gd name="connsiteY5" fmla="*/ 930503 h 1861006"/>
              <a:gd name="connsiteX6" fmla="*/ 3461043 w 3461043"/>
              <a:gd name="connsiteY6" fmla="*/ 930503 h 1861006"/>
              <a:gd name="connsiteX7" fmla="*/ 2530540 w 3461043"/>
              <a:gd name="connsiteY7" fmla="*/ 1861006 h 1861006"/>
              <a:gd name="connsiteX8" fmla="*/ 1997194 w 3461043"/>
              <a:gd name="connsiteY8" fmla="*/ 1861006 h 1861006"/>
              <a:gd name="connsiteX9" fmla="*/ 1479849 w 3461043"/>
              <a:gd name="connsiteY9" fmla="*/ 1861006 h 1861006"/>
              <a:gd name="connsiteX10" fmla="*/ 930503 w 3461043"/>
              <a:gd name="connsiteY10" fmla="*/ 1861006 h 1861006"/>
              <a:gd name="connsiteX11" fmla="*/ 0 w 3461043"/>
              <a:gd name="connsiteY11" fmla="*/ 930503 h 1861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461043" h="1861006" extrusionOk="0">
                <a:moveTo>
                  <a:pt x="0" y="930503"/>
                </a:moveTo>
                <a:cubicBezTo>
                  <a:pt x="-50905" y="505911"/>
                  <a:pt x="369834" y="-19312"/>
                  <a:pt x="930503" y="0"/>
                </a:cubicBezTo>
                <a:cubicBezTo>
                  <a:pt x="1191653" y="-17595"/>
                  <a:pt x="1345757" y="14609"/>
                  <a:pt x="1463849" y="0"/>
                </a:cubicBezTo>
                <a:cubicBezTo>
                  <a:pt x="1581941" y="-14609"/>
                  <a:pt x="1904738" y="-12007"/>
                  <a:pt x="2029195" y="0"/>
                </a:cubicBezTo>
                <a:cubicBezTo>
                  <a:pt x="2153652" y="12007"/>
                  <a:pt x="2333141" y="20214"/>
                  <a:pt x="2530540" y="0"/>
                </a:cubicBezTo>
                <a:cubicBezTo>
                  <a:pt x="3055238" y="126871"/>
                  <a:pt x="3458699" y="394399"/>
                  <a:pt x="3461043" y="930503"/>
                </a:cubicBezTo>
                <a:lnTo>
                  <a:pt x="3461043" y="930503"/>
                </a:lnTo>
                <a:cubicBezTo>
                  <a:pt x="3562731" y="1521723"/>
                  <a:pt x="2992118" y="1835277"/>
                  <a:pt x="2530540" y="1861006"/>
                </a:cubicBezTo>
                <a:cubicBezTo>
                  <a:pt x="2275094" y="1883007"/>
                  <a:pt x="2154910" y="1842906"/>
                  <a:pt x="1997194" y="1861006"/>
                </a:cubicBezTo>
                <a:cubicBezTo>
                  <a:pt x="1839478" y="1879106"/>
                  <a:pt x="1696711" y="1883651"/>
                  <a:pt x="1479849" y="1861006"/>
                </a:cubicBezTo>
                <a:cubicBezTo>
                  <a:pt x="1262987" y="1838361"/>
                  <a:pt x="1180195" y="1872769"/>
                  <a:pt x="930503" y="1861006"/>
                </a:cubicBezTo>
                <a:cubicBezTo>
                  <a:pt x="464500" y="1950317"/>
                  <a:pt x="-24868" y="1451001"/>
                  <a:pt x="0" y="930503"/>
                </a:cubicBezTo>
                <a:close/>
              </a:path>
            </a:pathLst>
          </a:custGeom>
          <a:noFill/>
          <a:ln w="19050">
            <a:noFill/>
            <a:extLst>
              <a:ext uri="{C807C97D-BFC1-408E-A445-0C87EB9F89A2}">
                <ask:lineSketchStyleProps xmlns:ask="http://schemas.microsoft.com/office/drawing/2018/sketchyshapes" sd="981765707">
                  <a:prstGeom prst="roundRect">
                    <a:avLst>
                      <a:gd name="adj" fmla="val 50000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algn="ctr"/>
            <a:r>
              <a:rPr lang="es-MX" sz="8000" b="1" dirty="0">
                <a:solidFill>
                  <a:srgbClr val="FFC000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  <a:sym typeface="Work Sans Light"/>
              </a:rPr>
              <a:t>605</a:t>
            </a:r>
            <a:endParaRPr lang="es-CO" sz="8000" dirty="0">
              <a:solidFill>
                <a:srgbClr val="FFC000"/>
              </a:solidFill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  <a:latin typeface="+mj-lt"/>
            </a:endParaRP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1A90DCEC-4E0F-6915-9F76-BB1F824C7042}"/>
              </a:ext>
            </a:extLst>
          </p:cNvPr>
          <p:cNvSpPr txBox="1"/>
          <p:nvPr/>
        </p:nvSpPr>
        <p:spPr>
          <a:xfrm>
            <a:off x="6994711" y="2948213"/>
            <a:ext cx="3496149" cy="408623"/>
          </a:xfrm>
          <a:prstGeom prst="roundRect">
            <a:avLst/>
          </a:prstGeom>
          <a:solidFill>
            <a:srgbClr val="504F58"/>
          </a:solidFill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chemeClr val="bg1"/>
                </a:solidFill>
                <a:latin typeface="+mj-lt"/>
                <a:sym typeface="Work Sans Light"/>
              </a:rPr>
              <a:t>Personas Caracterizadas</a:t>
            </a:r>
            <a:endParaRPr lang="es-CO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20" name="Imagen 19">
            <a:extLst>
              <a:ext uri="{FF2B5EF4-FFF2-40B4-BE49-F238E27FC236}">
                <a16:creationId xmlns:a16="http://schemas.microsoft.com/office/drawing/2014/main" id="{62D0133A-D752-0ED3-F739-EEC5ED7B2F01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encilSketch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194353" y="4191327"/>
            <a:ext cx="1064243" cy="1064243"/>
          </a:xfrm>
          <a:prstGeom prst="rect">
            <a:avLst/>
          </a:prstGeom>
        </p:spPr>
      </p:pic>
      <p:sp>
        <p:nvSpPr>
          <p:cNvPr id="22" name="CuadroTexto 21">
            <a:extLst>
              <a:ext uri="{FF2B5EF4-FFF2-40B4-BE49-F238E27FC236}">
                <a16:creationId xmlns:a16="http://schemas.microsoft.com/office/drawing/2014/main" id="{346644B8-7B06-C57E-A787-6DF0F4E3149A}"/>
              </a:ext>
            </a:extLst>
          </p:cNvPr>
          <p:cNvSpPr txBox="1"/>
          <p:nvPr/>
        </p:nvSpPr>
        <p:spPr>
          <a:xfrm>
            <a:off x="6994710" y="5342201"/>
            <a:ext cx="3496149" cy="408623"/>
          </a:xfrm>
          <a:prstGeom prst="roundRect">
            <a:avLst/>
          </a:prstGeom>
          <a:solidFill>
            <a:srgbClr val="504F58"/>
          </a:solidFill>
        </p:spPr>
        <p:txBody>
          <a:bodyPr wrap="square">
            <a:spAutoFit/>
          </a:bodyPr>
          <a:lstStyle>
            <a:defPPr>
              <a:defRPr lang="es-CO"/>
            </a:defPPr>
            <a:lvl1pPr algn="ctr">
              <a:defRPr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s-MX" dirty="0">
                <a:sym typeface="Work Sans Light"/>
              </a:rPr>
              <a:t>Hogares Caracterizados</a:t>
            </a:r>
            <a:endParaRPr lang="es-CO" dirty="0"/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4172D27C-6C1F-BBB7-D9BA-974A6FB84DB7}"/>
              </a:ext>
            </a:extLst>
          </p:cNvPr>
          <p:cNvSpPr txBox="1"/>
          <p:nvPr/>
        </p:nvSpPr>
        <p:spPr>
          <a:xfrm>
            <a:off x="6711295" y="4027779"/>
            <a:ext cx="2569315" cy="1464231"/>
          </a:xfrm>
          <a:custGeom>
            <a:avLst/>
            <a:gdLst>
              <a:gd name="connsiteX0" fmla="*/ 0 w 2569315"/>
              <a:gd name="connsiteY0" fmla="*/ 244043 h 1464231"/>
              <a:gd name="connsiteX1" fmla="*/ 244043 w 2569315"/>
              <a:gd name="connsiteY1" fmla="*/ 0 h 1464231"/>
              <a:gd name="connsiteX2" fmla="*/ 937786 w 2569315"/>
              <a:gd name="connsiteY2" fmla="*/ 0 h 1464231"/>
              <a:gd name="connsiteX3" fmla="*/ 1589904 w 2569315"/>
              <a:gd name="connsiteY3" fmla="*/ 0 h 1464231"/>
              <a:gd name="connsiteX4" fmla="*/ 2325272 w 2569315"/>
              <a:gd name="connsiteY4" fmla="*/ 0 h 1464231"/>
              <a:gd name="connsiteX5" fmla="*/ 2569315 w 2569315"/>
              <a:gd name="connsiteY5" fmla="*/ 244043 h 1464231"/>
              <a:gd name="connsiteX6" fmla="*/ 2569315 w 2569315"/>
              <a:gd name="connsiteY6" fmla="*/ 702831 h 1464231"/>
              <a:gd name="connsiteX7" fmla="*/ 2569315 w 2569315"/>
              <a:gd name="connsiteY7" fmla="*/ 1220188 h 1464231"/>
              <a:gd name="connsiteX8" fmla="*/ 2325272 w 2569315"/>
              <a:gd name="connsiteY8" fmla="*/ 1464231 h 1464231"/>
              <a:gd name="connsiteX9" fmla="*/ 1693966 w 2569315"/>
              <a:gd name="connsiteY9" fmla="*/ 1464231 h 1464231"/>
              <a:gd name="connsiteX10" fmla="*/ 1041847 w 2569315"/>
              <a:gd name="connsiteY10" fmla="*/ 1464231 h 1464231"/>
              <a:gd name="connsiteX11" fmla="*/ 244043 w 2569315"/>
              <a:gd name="connsiteY11" fmla="*/ 1464231 h 1464231"/>
              <a:gd name="connsiteX12" fmla="*/ 0 w 2569315"/>
              <a:gd name="connsiteY12" fmla="*/ 1220188 h 1464231"/>
              <a:gd name="connsiteX13" fmla="*/ 0 w 2569315"/>
              <a:gd name="connsiteY13" fmla="*/ 732116 h 1464231"/>
              <a:gd name="connsiteX14" fmla="*/ 0 w 2569315"/>
              <a:gd name="connsiteY14" fmla="*/ 244043 h 14642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69315" h="1464231" extrusionOk="0">
                <a:moveTo>
                  <a:pt x="0" y="244043"/>
                </a:moveTo>
                <a:cubicBezTo>
                  <a:pt x="-11872" y="117092"/>
                  <a:pt x="105804" y="22130"/>
                  <a:pt x="244043" y="0"/>
                </a:cubicBezTo>
                <a:cubicBezTo>
                  <a:pt x="439834" y="-27480"/>
                  <a:pt x="653740" y="-32364"/>
                  <a:pt x="937786" y="0"/>
                </a:cubicBezTo>
                <a:cubicBezTo>
                  <a:pt x="1221832" y="32364"/>
                  <a:pt x="1352633" y="24627"/>
                  <a:pt x="1589904" y="0"/>
                </a:cubicBezTo>
                <a:cubicBezTo>
                  <a:pt x="1827175" y="-24627"/>
                  <a:pt x="1992104" y="-21079"/>
                  <a:pt x="2325272" y="0"/>
                </a:cubicBezTo>
                <a:cubicBezTo>
                  <a:pt x="2435241" y="14534"/>
                  <a:pt x="2553968" y="90876"/>
                  <a:pt x="2569315" y="244043"/>
                </a:cubicBezTo>
                <a:cubicBezTo>
                  <a:pt x="2556900" y="336636"/>
                  <a:pt x="2573770" y="546694"/>
                  <a:pt x="2569315" y="702831"/>
                </a:cubicBezTo>
                <a:cubicBezTo>
                  <a:pt x="2564860" y="858968"/>
                  <a:pt x="2591087" y="1061442"/>
                  <a:pt x="2569315" y="1220188"/>
                </a:cubicBezTo>
                <a:cubicBezTo>
                  <a:pt x="2578399" y="1345400"/>
                  <a:pt x="2470673" y="1465723"/>
                  <a:pt x="2325272" y="1464231"/>
                </a:cubicBezTo>
                <a:cubicBezTo>
                  <a:pt x="2102464" y="1434009"/>
                  <a:pt x="1966825" y="1477459"/>
                  <a:pt x="1693966" y="1464231"/>
                </a:cubicBezTo>
                <a:cubicBezTo>
                  <a:pt x="1421107" y="1451003"/>
                  <a:pt x="1222268" y="1479614"/>
                  <a:pt x="1041847" y="1464231"/>
                </a:cubicBezTo>
                <a:cubicBezTo>
                  <a:pt x="861426" y="1448848"/>
                  <a:pt x="590449" y="1461698"/>
                  <a:pt x="244043" y="1464231"/>
                </a:cubicBezTo>
                <a:cubicBezTo>
                  <a:pt x="101248" y="1478069"/>
                  <a:pt x="-11601" y="1351255"/>
                  <a:pt x="0" y="1220188"/>
                </a:cubicBezTo>
                <a:cubicBezTo>
                  <a:pt x="18204" y="1095424"/>
                  <a:pt x="21179" y="857202"/>
                  <a:pt x="0" y="732116"/>
                </a:cubicBezTo>
                <a:cubicBezTo>
                  <a:pt x="-21179" y="607030"/>
                  <a:pt x="4230" y="432499"/>
                  <a:pt x="0" y="244043"/>
                </a:cubicBezTo>
                <a:close/>
              </a:path>
            </a:pathLst>
          </a:custGeom>
          <a:noFill/>
          <a:ln w="19050">
            <a:noFill/>
            <a:extLst>
              <a:ext uri="{C807C97D-BFC1-408E-A445-0C87EB9F89A2}">
                <ask:lineSketchStyleProps xmlns:ask="http://schemas.microsoft.com/office/drawing/2018/sketchyshapes" sd="2981993050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>
            <a:defPPr>
              <a:defRPr lang="es-CO"/>
            </a:defPPr>
            <a:lvl1pPr algn="ctr">
              <a:defRPr sz="8000" b="1">
                <a:solidFill>
                  <a:srgbClr val="FFC000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</a:defRPr>
            </a:lvl1pPr>
          </a:lstStyle>
          <a:p>
            <a:r>
              <a:rPr lang="es-MX" dirty="0">
                <a:sym typeface="Work Sans Light"/>
              </a:rPr>
              <a:t>230</a:t>
            </a:r>
            <a:endParaRPr lang="es-CO" dirty="0"/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D5FA5D6C-2AAC-25A5-1654-D9F1D2AC471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PencilSketch/>
                    </a14:imgEffect>
                  </a14:imgLayer>
                </a14:imgProps>
              </a:ext>
            </a:extLst>
          </a:blip>
          <a:srcRect b="23793"/>
          <a:stretch/>
        </p:blipFill>
        <p:spPr>
          <a:xfrm>
            <a:off x="9047669" y="1864229"/>
            <a:ext cx="1357613" cy="1018275"/>
          </a:xfrm>
          <a:prstGeom prst="rect">
            <a:avLst/>
          </a:prstGeom>
        </p:spPr>
      </p:pic>
      <p:sp>
        <p:nvSpPr>
          <p:cNvPr id="2" name="Elipse 1">
            <a:extLst>
              <a:ext uri="{FF2B5EF4-FFF2-40B4-BE49-F238E27FC236}">
                <a16:creationId xmlns:a16="http://schemas.microsoft.com/office/drawing/2014/main" id="{574A9F5A-AD5E-E103-C510-E17ECF6B5B1C}"/>
              </a:ext>
            </a:extLst>
          </p:cNvPr>
          <p:cNvSpPr/>
          <p:nvPr/>
        </p:nvSpPr>
        <p:spPr>
          <a:xfrm>
            <a:off x="905438" y="1622611"/>
            <a:ext cx="4847067" cy="4750999"/>
          </a:xfrm>
          <a:prstGeom prst="ellipse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  <a:alpha val="0"/>
                </a:srgbClr>
              </a:gs>
              <a:gs pos="79000">
                <a:srgbClr val="FFC000">
                  <a:shade val="67500"/>
                  <a:satMod val="115000"/>
                  <a:alpha val="51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C5C1BA20-D0A5-EF4E-D5B8-1B0D84A8F5DD}"/>
              </a:ext>
            </a:extLst>
          </p:cNvPr>
          <p:cNvSpPr txBox="1"/>
          <p:nvPr/>
        </p:nvSpPr>
        <p:spPr>
          <a:xfrm>
            <a:off x="11770658" y="6669451"/>
            <a:ext cx="430307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s-CO" sz="800" b="1" dirty="0">
                <a:solidFill>
                  <a:schemeClr val="bg1">
                    <a:lumMod val="50000"/>
                  </a:schemeClr>
                </a:solidFill>
              </a:rPr>
              <a:t>SRNI</a:t>
            </a:r>
            <a:endParaRPr lang="es-CO" b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865105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: esquinas redondeadas 7">
            <a:extLst>
              <a:ext uri="{FF2B5EF4-FFF2-40B4-BE49-F238E27FC236}">
                <a16:creationId xmlns:a16="http://schemas.microsoft.com/office/drawing/2014/main" id="{94A7403A-2210-980A-DECE-D2D16C66C562}"/>
              </a:ext>
            </a:extLst>
          </p:cNvPr>
          <p:cNvSpPr/>
          <p:nvPr/>
        </p:nvSpPr>
        <p:spPr>
          <a:xfrm>
            <a:off x="1084136" y="1444522"/>
            <a:ext cx="2901244" cy="1337536"/>
          </a:xfrm>
          <a:prstGeom prst="roundRect">
            <a:avLst/>
          </a:prstGeom>
          <a:ln>
            <a:solidFill>
              <a:srgbClr val="888888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11CE6C09-B988-01EE-9735-21C866C032F9}"/>
              </a:ext>
            </a:extLst>
          </p:cNvPr>
          <p:cNvSpPr txBox="1">
            <a:spLocks/>
          </p:cNvSpPr>
          <p:nvPr/>
        </p:nvSpPr>
        <p:spPr>
          <a:xfrm>
            <a:off x="2030437" y="52531"/>
            <a:ext cx="8131126" cy="10182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r>
              <a:rPr lang="es-CO" sz="4800" dirty="0">
                <a:solidFill>
                  <a:srgbClr val="504F58"/>
                </a:solidFill>
                <a:latin typeface="+mj-lt"/>
              </a:rPr>
              <a:t>Cifras Generales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121E8E32-DB7C-5A77-9EB8-5F0A5D8AE2C3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959338" y="1761937"/>
            <a:ext cx="816665" cy="816665"/>
          </a:xfrm>
          <a:prstGeom prst="rect">
            <a:avLst/>
          </a:prstGeo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D6D2DCB2-8908-17AE-1633-4D1A4E3ABD49}"/>
              </a:ext>
            </a:extLst>
          </p:cNvPr>
          <p:cNvSpPr txBox="1"/>
          <p:nvPr/>
        </p:nvSpPr>
        <p:spPr>
          <a:xfrm>
            <a:off x="1538858" y="1274262"/>
            <a:ext cx="1991800" cy="340519"/>
          </a:xfrm>
          <a:prstGeom prst="roundRect">
            <a:avLst/>
          </a:prstGeom>
          <a:solidFill>
            <a:schemeClr val="accent4"/>
          </a:solidFill>
        </p:spPr>
        <p:txBody>
          <a:bodyPr wrap="square">
            <a:spAutoFit/>
          </a:bodyPr>
          <a:lstStyle/>
          <a:p>
            <a:pPr algn="ctr"/>
            <a:r>
              <a:rPr lang="es-MX" sz="1400" b="1" dirty="0">
                <a:solidFill>
                  <a:srgbClr val="504F58"/>
                </a:solidFill>
                <a:latin typeface="+mj-lt"/>
                <a:sym typeface="Work Sans Light"/>
              </a:rPr>
              <a:t>MUJERES</a:t>
            </a:r>
            <a:endParaRPr lang="es-CO" sz="1400" b="1" dirty="0">
              <a:solidFill>
                <a:srgbClr val="504F58"/>
              </a:solidFill>
              <a:latin typeface="+mj-lt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CFB65566-5E8F-B76E-F149-C25063EB20D8}"/>
              </a:ext>
            </a:extLst>
          </p:cNvPr>
          <p:cNvSpPr txBox="1"/>
          <p:nvPr/>
        </p:nvSpPr>
        <p:spPr>
          <a:xfrm>
            <a:off x="1044649" y="1292695"/>
            <a:ext cx="2077525" cy="1558052"/>
          </a:xfrm>
          <a:custGeom>
            <a:avLst/>
            <a:gdLst>
              <a:gd name="connsiteX0" fmla="*/ 0 w 2077525"/>
              <a:gd name="connsiteY0" fmla="*/ 779026 h 1558052"/>
              <a:gd name="connsiteX1" fmla="*/ 779026 w 2077525"/>
              <a:gd name="connsiteY1" fmla="*/ 0 h 1558052"/>
              <a:gd name="connsiteX2" fmla="*/ 1298499 w 2077525"/>
              <a:gd name="connsiteY2" fmla="*/ 0 h 1558052"/>
              <a:gd name="connsiteX3" fmla="*/ 2077525 w 2077525"/>
              <a:gd name="connsiteY3" fmla="*/ 779026 h 1558052"/>
              <a:gd name="connsiteX4" fmla="*/ 2077525 w 2077525"/>
              <a:gd name="connsiteY4" fmla="*/ 779026 h 1558052"/>
              <a:gd name="connsiteX5" fmla="*/ 1298499 w 2077525"/>
              <a:gd name="connsiteY5" fmla="*/ 1558052 h 1558052"/>
              <a:gd name="connsiteX6" fmla="*/ 779026 w 2077525"/>
              <a:gd name="connsiteY6" fmla="*/ 1558052 h 1558052"/>
              <a:gd name="connsiteX7" fmla="*/ 0 w 2077525"/>
              <a:gd name="connsiteY7" fmla="*/ 779026 h 1558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77525" h="1558052" extrusionOk="0">
                <a:moveTo>
                  <a:pt x="0" y="779026"/>
                </a:moveTo>
                <a:cubicBezTo>
                  <a:pt x="-16750" y="378169"/>
                  <a:pt x="274654" y="-30611"/>
                  <a:pt x="779026" y="0"/>
                </a:cubicBezTo>
                <a:cubicBezTo>
                  <a:pt x="998112" y="19522"/>
                  <a:pt x="1165569" y="24136"/>
                  <a:pt x="1298499" y="0"/>
                </a:cubicBezTo>
                <a:cubicBezTo>
                  <a:pt x="1729006" y="-30281"/>
                  <a:pt x="2042855" y="323856"/>
                  <a:pt x="2077525" y="779026"/>
                </a:cubicBezTo>
                <a:lnTo>
                  <a:pt x="2077525" y="779026"/>
                </a:lnTo>
                <a:cubicBezTo>
                  <a:pt x="2027879" y="1275294"/>
                  <a:pt x="1731547" y="1591005"/>
                  <a:pt x="1298499" y="1558052"/>
                </a:cubicBezTo>
                <a:cubicBezTo>
                  <a:pt x="1159113" y="1578209"/>
                  <a:pt x="1030694" y="1579504"/>
                  <a:pt x="779026" y="1558052"/>
                </a:cubicBezTo>
                <a:cubicBezTo>
                  <a:pt x="253755" y="1556010"/>
                  <a:pt x="21428" y="1212377"/>
                  <a:pt x="0" y="779026"/>
                </a:cubicBezTo>
                <a:close/>
              </a:path>
            </a:pathLst>
          </a:custGeom>
          <a:noFill/>
          <a:ln w="19050">
            <a:noFill/>
            <a:extLst>
              <a:ext uri="{C807C97D-BFC1-408E-A445-0C87EB9F89A2}">
                <ask:lineSketchStyleProps xmlns:ask="http://schemas.microsoft.com/office/drawing/2018/sketchyshapes" sd="981765707">
                  <a:prstGeom prst="roundRect">
                    <a:avLst>
                      <a:gd name="adj" fmla="val 50000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algn="ctr"/>
            <a:r>
              <a:rPr lang="es-MX" sz="6600" b="1" i="1" dirty="0">
                <a:solidFill>
                  <a:srgbClr val="FFC000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  <a:sym typeface="Work Sans Light"/>
              </a:rPr>
              <a:t>306</a:t>
            </a:r>
            <a:endParaRPr lang="es-CO" sz="6600" i="1" dirty="0">
              <a:solidFill>
                <a:srgbClr val="FFC000"/>
              </a:solidFill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  <a:latin typeface="+mj-lt"/>
            </a:endParaRPr>
          </a:p>
        </p:txBody>
      </p:sp>
      <p:sp>
        <p:nvSpPr>
          <p:cNvPr id="17" name="Rectángulo: esquinas redondeadas 16">
            <a:extLst>
              <a:ext uri="{FF2B5EF4-FFF2-40B4-BE49-F238E27FC236}">
                <a16:creationId xmlns:a16="http://schemas.microsoft.com/office/drawing/2014/main" id="{BC6B1F13-0CB6-E245-AC6A-D0701F629BD1}"/>
              </a:ext>
            </a:extLst>
          </p:cNvPr>
          <p:cNvSpPr/>
          <p:nvPr/>
        </p:nvSpPr>
        <p:spPr>
          <a:xfrm>
            <a:off x="4312678" y="1455014"/>
            <a:ext cx="2901244" cy="1337536"/>
          </a:xfrm>
          <a:prstGeom prst="roundRect">
            <a:avLst/>
          </a:prstGeom>
          <a:ln>
            <a:solidFill>
              <a:srgbClr val="888888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18" name="Imagen 17">
            <a:extLst>
              <a:ext uri="{FF2B5EF4-FFF2-40B4-BE49-F238E27FC236}">
                <a16:creationId xmlns:a16="http://schemas.microsoft.com/office/drawing/2014/main" id="{BCCE5D2B-A5C9-7393-23E8-91D38BBBB4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87880" y="1772429"/>
            <a:ext cx="816665" cy="816665"/>
          </a:xfrm>
          <a:prstGeom prst="rect">
            <a:avLst/>
          </a:prstGeom>
        </p:spPr>
      </p:pic>
      <p:sp>
        <p:nvSpPr>
          <p:cNvPr id="20" name="CuadroTexto 19">
            <a:extLst>
              <a:ext uri="{FF2B5EF4-FFF2-40B4-BE49-F238E27FC236}">
                <a16:creationId xmlns:a16="http://schemas.microsoft.com/office/drawing/2014/main" id="{7372764B-EEEE-EEB3-C6EE-9075040D7D3F}"/>
              </a:ext>
            </a:extLst>
          </p:cNvPr>
          <p:cNvSpPr txBox="1"/>
          <p:nvPr/>
        </p:nvSpPr>
        <p:spPr>
          <a:xfrm>
            <a:off x="4767400" y="1284754"/>
            <a:ext cx="1991800" cy="340519"/>
          </a:xfrm>
          <a:prstGeom prst="roundRect">
            <a:avLst/>
          </a:prstGeom>
          <a:solidFill>
            <a:schemeClr val="accent4"/>
          </a:solidFill>
        </p:spPr>
        <p:txBody>
          <a:bodyPr wrap="square">
            <a:spAutoFit/>
          </a:bodyPr>
          <a:lstStyle/>
          <a:p>
            <a:pPr algn="ctr"/>
            <a:r>
              <a:rPr lang="es-MX" sz="1400" b="1" dirty="0">
                <a:solidFill>
                  <a:srgbClr val="504F58"/>
                </a:solidFill>
                <a:latin typeface="+mj-lt"/>
                <a:sym typeface="Work Sans Light"/>
              </a:rPr>
              <a:t>HOMBRES</a:t>
            </a:r>
            <a:endParaRPr lang="es-CO" sz="1400" b="1" dirty="0">
              <a:solidFill>
                <a:srgbClr val="504F58"/>
              </a:solidFill>
              <a:latin typeface="+mj-lt"/>
            </a:endParaRP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4135CDA2-878E-C1D0-6AFB-EC860C624C34}"/>
              </a:ext>
            </a:extLst>
          </p:cNvPr>
          <p:cNvSpPr txBox="1"/>
          <p:nvPr/>
        </p:nvSpPr>
        <p:spPr>
          <a:xfrm>
            <a:off x="4211517" y="1401735"/>
            <a:ext cx="2077525" cy="1558052"/>
          </a:xfrm>
          <a:custGeom>
            <a:avLst/>
            <a:gdLst>
              <a:gd name="connsiteX0" fmla="*/ 0 w 2077525"/>
              <a:gd name="connsiteY0" fmla="*/ 779026 h 1558052"/>
              <a:gd name="connsiteX1" fmla="*/ 779026 w 2077525"/>
              <a:gd name="connsiteY1" fmla="*/ 0 h 1558052"/>
              <a:gd name="connsiteX2" fmla="*/ 1298499 w 2077525"/>
              <a:gd name="connsiteY2" fmla="*/ 0 h 1558052"/>
              <a:gd name="connsiteX3" fmla="*/ 2077525 w 2077525"/>
              <a:gd name="connsiteY3" fmla="*/ 779026 h 1558052"/>
              <a:gd name="connsiteX4" fmla="*/ 2077525 w 2077525"/>
              <a:gd name="connsiteY4" fmla="*/ 779026 h 1558052"/>
              <a:gd name="connsiteX5" fmla="*/ 1298499 w 2077525"/>
              <a:gd name="connsiteY5" fmla="*/ 1558052 h 1558052"/>
              <a:gd name="connsiteX6" fmla="*/ 779026 w 2077525"/>
              <a:gd name="connsiteY6" fmla="*/ 1558052 h 1558052"/>
              <a:gd name="connsiteX7" fmla="*/ 0 w 2077525"/>
              <a:gd name="connsiteY7" fmla="*/ 779026 h 1558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77525" h="1558052" extrusionOk="0">
                <a:moveTo>
                  <a:pt x="0" y="779026"/>
                </a:moveTo>
                <a:cubicBezTo>
                  <a:pt x="-16750" y="378169"/>
                  <a:pt x="274654" y="-30611"/>
                  <a:pt x="779026" y="0"/>
                </a:cubicBezTo>
                <a:cubicBezTo>
                  <a:pt x="998112" y="19522"/>
                  <a:pt x="1165569" y="24136"/>
                  <a:pt x="1298499" y="0"/>
                </a:cubicBezTo>
                <a:cubicBezTo>
                  <a:pt x="1729006" y="-30281"/>
                  <a:pt x="2042855" y="323856"/>
                  <a:pt x="2077525" y="779026"/>
                </a:cubicBezTo>
                <a:lnTo>
                  <a:pt x="2077525" y="779026"/>
                </a:lnTo>
                <a:cubicBezTo>
                  <a:pt x="2027879" y="1275294"/>
                  <a:pt x="1731547" y="1591005"/>
                  <a:pt x="1298499" y="1558052"/>
                </a:cubicBezTo>
                <a:cubicBezTo>
                  <a:pt x="1159113" y="1578209"/>
                  <a:pt x="1030694" y="1579504"/>
                  <a:pt x="779026" y="1558052"/>
                </a:cubicBezTo>
                <a:cubicBezTo>
                  <a:pt x="253755" y="1556010"/>
                  <a:pt x="21428" y="1212377"/>
                  <a:pt x="0" y="779026"/>
                </a:cubicBezTo>
                <a:close/>
              </a:path>
            </a:pathLst>
          </a:custGeom>
          <a:noFill/>
          <a:ln w="19050">
            <a:noFill/>
            <a:extLst>
              <a:ext uri="{C807C97D-BFC1-408E-A445-0C87EB9F89A2}">
                <ask:lineSketchStyleProps xmlns:ask="http://schemas.microsoft.com/office/drawing/2018/sketchyshapes" sd="981765707">
                  <a:prstGeom prst="roundRect">
                    <a:avLst>
                      <a:gd name="adj" fmla="val 50000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algn="ctr"/>
            <a:r>
              <a:rPr lang="es-MX" sz="6600" b="1" i="1" dirty="0">
                <a:solidFill>
                  <a:srgbClr val="FFC000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  <a:sym typeface="Work Sans Light"/>
              </a:rPr>
              <a:t>298</a:t>
            </a:r>
            <a:endParaRPr lang="es-CO" sz="6600" i="1" dirty="0">
              <a:solidFill>
                <a:srgbClr val="FFC000"/>
              </a:solidFill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  <a:latin typeface="+mj-lt"/>
            </a:endParaRPr>
          </a:p>
        </p:txBody>
      </p:sp>
      <p:pic>
        <p:nvPicPr>
          <p:cNvPr id="42" name="Imagen 41">
            <a:extLst>
              <a:ext uri="{FF2B5EF4-FFF2-40B4-BE49-F238E27FC236}">
                <a16:creationId xmlns:a16="http://schemas.microsoft.com/office/drawing/2014/main" id="{E23A9082-84A6-BC1C-A5F9-89442BB3EF0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lum bright="70000" contrast="-70000"/>
          </a:blip>
          <a:srcRect l="11524" r="12286" b="14910"/>
          <a:stretch/>
        </p:blipFill>
        <p:spPr>
          <a:xfrm>
            <a:off x="8758195" y="5165333"/>
            <a:ext cx="496711" cy="554725"/>
          </a:xfrm>
          <a:prstGeom prst="rect">
            <a:avLst/>
          </a:prstGeom>
        </p:spPr>
      </p:pic>
      <p:sp>
        <p:nvSpPr>
          <p:cNvPr id="43" name="CuadroTexto 42">
            <a:extLst>
              <a:ext uri="{FF2B5EF4-FFF2-40B4-BE49-F238E27FC236}">
                <a16:creationId xmlns:a16="http://schemas.microsoft.com/office/drawing/2014/main" id="{4E996400-1D4B-E0CF-0FC0-A274CAD1AD49}"/>
              </a:ext>
            </a:extLst>
          </p:cNvPr>
          <p:cNvSpPr txBox="1"/>
          <p:nvPr/>
        </p:nvSpPr>
        <p:spPr>
          <a:xfrm>
            <a:off x="9052322" y="3680903"/>
            <a:ext cx="3461043" cy="1687890"/>
          </a:xfrm>
          <a:custGeom>
            <a:avLst/>
            <a:gdLst>
              <a:gd name="connsiteX0" fmla="*/ 0 w 3461043"/>
              <a:gd name="connsiteY0" fmla="*/ 843945 h 1687890"/>
              <a:gd name="connsiteX1" fmla="*/ 843945 w 3461043"/>
              <a:gd name="connsiteY1" fmla="*/ 0 h 1687890"/>
              <a:gd name="connsiteX2" fmla="*/ 1434996 w 3461043"/>
              <a:gd name="connsiteY2" fmla="*/ 0 h 1687890"/>
              <a:gd name="connsiteX3" fmla="*/ 2061510 w 3461043"/>
              <a:gd name="connsiteY3" fmla="*/ 0 h 1687890"/>
              <a:gd name="connsiteX4" fmla="*/ 2617098 w 3461043"/>
              <a:gd name="connsiteY4" fmla="*/ 0 h 1687890"/>
              <a:gd name="connsiteX5" fmla="*/ 3461043 w 3461043"/>
              <a:gd name="connsiteY5" fmla="*/ 843945 h 1687890"/>
              <a:gd name="connsiteX6" fmla="*/ 3461043 w 3461043"/>
              <a:gd name="connsiteY6" fmla="*/ 843945 h 1687890"/>
              <a:gd name="connsiteX7" fmla="*/ 2617098 w 3461043"/>
              <a:gd name="connsiteY7" fmla="*/ 1687890 h 1687890"/>
              <a:gd name="connsiteX8" fmla="*/ 2026047 w 3461043"/>
              <a:gd name="connsiteY8" fmla="*/ 1687890 h 1687890"/>
              <a:gd name="connsiteX9" fmla="*/ 1452728 w 3461043"/>
              <a:gd name="connsiteY9" fmla="*/ 1687890 h 1687890"/>
              <a:gd name="connsiteX10" fmla="*/ 843945 w 3461043"/>
              <a:gd name="connsiteY10" fmla="*/ 1687890 h 1687890"/>
              <a:gd name="connsiteX11" fmla="*/ 0 w 3461043"/>
              <a:gd name="connsiteY11" fmla="*/ 843945 h 1687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461043" h="1687890" extrusionOk="0">
                <a:moveTo>
                  <a:pt x="0" y="843945"/>
                </a:moveTo>
                <a:cubicBezTo>
                  <a:pt x="-57541" y="478799"/>
                  <a:pt x="272816" y="-43372"/>
                  <a:pt x="843945" y="0"/>
                </a:cubicBezTo>
                <a:cubicBezTo>
                  <a:pt x="1093739" y="26043"/>
                  <a:pt x="1169198" y="-8620"/>
                  <a:pt x="1434996" y="0"/>
                </a:cubicBezTo>
                <a:cubicBezTo>
                  <a:pt x="1700794" y="8620"/>
                  <a:pt x="1769614" y="16356"/>
                  <a:pt x="2061510" y="0"/>
                </a:cubicBezTo>
                <a:cubicBezTo>
                  <a:pt x="2353406" y="-16356"/>
                  <a:pt x="2453625" y="5478"/>
                  <a:pt x="2617098" y="0"/>
                </a:cubicBezTo>
                <a:cubicBezTo>
                  <a:pt x="3090909" y="90649"/>
                  <a:pt x="3448868" y="262550"/>
                  <a:pt x="3461043" y="843945"/>
                </a:cubicBezTo>
                <a:lnTo>
                  <a:pt x="3461043" y="843945"/>
                </a:lnTo>
                <a:cubicBezTo>
                  <a:pt x="3507004" y="1344989"/>
                  <a:pt x="3021620" y="1657612"/>
                  <a:pt x="2617098" y="1687890"/>
                </a:cubicBezTo>
                <a:cubicBezTo>
                  <a:pt x="2386701" y="1672487"/>
                  <a:pt x="2153564" y="1660151"/>
                  <a:pt x="2026047" y="1687890"/>
                </a:cubicBezTo>
                <a:cubicBezTo>
                  <a:pt x="1898530" y="1715629"/>
                  <a:pt x="1610235" y="1664995"/>
                  <a:pt x="1452728" y="1687890"/>
                </a:cubicBezTo>
                <a:cubicBezTo>
                  <a:pt x="1295221" y="1710785"/>
                  <a:pt x="1075462" y="1704089"/>
                  <a:pt x="843945" y="1687890"/>
                </a:cubicBezTo>
                <a:cubicBezTo>
                  <a:pt x="391373" y="1713110"/>
                  <a:pt x="-56935" y="1325141"/>
                  <a:pt x="0" y="843945"/>
                </a:cubicBezTo>
                <a:close/>
              </a:path>
            </a:pathLst>
          </a:custGeom>
          <a:noFill/>
          <a:ln w="19050">
            <a:noFill/>
            <a:extLst>
              <a:ext uri="{C807C97D-BFC1-408E-A445-0C87EB9F89A2}">
                <ask:lineSketchStyleProps xmlns:ask="http://schemas.microsoft.com/office/drawing/2018/sketchyshapes" sd="981765707">
                  <a:prstGeom prst="roundRect">
                    <a:avLst>
                      <a:gd name="adj" fmla="val 50000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s-MX" sz="7200" b="1" dirty="0">
                <a:solidFill>
                  <a:srgbClr val="504F58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  <a:sym typeface="Work Sans Light"/>
              </a:rPr>
              <a:t>55%</a:t>
            </a:r>
            <a:endParaRPr lang="es-CO" sz="7200" dirty="0">
              <a:solidFill>
                <a:srgbClr val="504F58"/>
              </a:solidFill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  <a:latin typeface="+mj-lt"/>
            </a:endParaRPr>
          </a:p>
        </p:txBody>
      </p:sp>
      <p:sp>
        <p:nvSpPr>
          <p:cNvPr id="44" name="Rectángulo: esquinas redondeadas 43">
            <a:extLst>
              <a:ext uri="{FF2B5EF4-FFF2-40B4-BE49-F238E27FC236}">
                <a16:creationId xmlns:a16="http://schemas.microsoft.com/office/drawing/2014/main" id="{00651361-CF25-FB07-4950-402A9EBE60D9}"/>
              </a:ext>
            </a:extLst>
          </p:cNvPr>
          <p:cNvSpPr/>
          <p:nvPr/>
        </p:nvSpPr>
        <p:spPr>
          <a:xfrm>
            <a:off x="9635041" y="3680903"/>
            <a:ext cx="2043289" cy="2390422"/>
          </a:xfrm>
          <a:custGeom>
            <a:avLst/>
            <a:gdLst>
              <a:gd name="connsiteX0" fmla="*/ 0 w 2043289"/>
              <a:gd name="connsiteY0" fmla="*/ 340555 h 2390422"/>
              <a:gd name="connsiteX1" fmla="*/ 340555 w 2043289"/>
              <a:gd name="connsiteY1" fmla="*/ 0 h 2390422"/>
              <a:gd name="connsiteX2" fmla="*/ 1702734 w 2043289"/>
              <a:gd name="connsiteY2" fmla="*/ 0 h 2390422"/>
              <a:gd name="connsiteX3" fmla="*/ 2043289 w 2043289"/>
              <a:gd name="connsiteY3" fmla="*/ 340555 h 2390422"/>
              <a:gd name="connsiteX4" fmla="*/ 2043289 w 2043289"/>
              <a:gd name="connsiteY4" fmla="*/ 2049867 h 2390422"/>
              <a:gd name="connsiteX5" fmla="*/ 1702734 w 2043289"/>
              <a:gd name="connsiteY5" fmla="*/ 2390422 h 2390422"/>
              <a:gd name="connsiteX6" fmla="*/ 340555 w 2043289"/>
              <a:gd name="connsiteY6" fmla="*/ 2390422 h 2390422"/>
              <a:gd name="connsiteX7" fmla="*/ 0 w 2043289"/>
              <a:gd name="connsiteY7" fmla="*/ 2049867 h 2390422"/>
              <a:gd name="connsiteX8" fmla="*/ 0 w 2043289"/>
              <a:gd name="connsiteY8" fmla="*/ 340555 h 2390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43289" h="2390422" extrusionOk="0">
                <a:moveTo>
                  <a:pt x="0" y="340555"/>
                </a:moveTo>
                <a:cubicBezTo>
                  <a:pt x="624" y="148793"/>
                  <a:pt x="156240" y="-10329"/>
                  <a:pt x="340555" y="0"/>
                </a:cubicBezTo>
                <a:cubicBezTo>
                  <a:pt x="707927" y="73208"/>
                  <a:pt x="1081171" y="-111092"/>
                  <a:pt x="1702734" y="0"/>
                </a:cubicBezTo>
                <a:cubicBezTo>
                  <a:pt x="1892925" y="-3260"/>
                  <a:pt x="2036092" y="150923"/>
                  <a:pt x="2043289" y="340555"/>
                </a:cubicBezTo>
                <a:cubicBezTo>
                  <a:pt x="2090780" y="953688"/>
                  <a:pt x="2190535" y="1548607"/>
                  <a:pt x="2043289" y="2049867"/>
                </a:cubicBezTo>
                <a:cubicBezTo>
                  <a:pt x="2052281" y="2253515"/>
                  <a:pt x="1864863" y="2402055"/>
                  <a:pt x="1702734" y="2390422"/>
                </a:cubicBezTo>
                <a:cubicBezTo>
                  <a:pt x="1230070" y="2433595"/>
                  <a:pt x="967756" y="2329297"/>
                  <a:pt x="340555" y="2390422"/>
                </a:cubicBezTo>
                <a:cubicBezTo>
                  <a:pt x="134278" y="2396749"/>
                  <a:pt x="-6497" y="2211978"/>
                  <a:pt x="0" y="2049867"/>
                </a:cubicBezTo>
                <a:cubicBezTo>
                  <a:pt x="-96671" y="1357047"/>
                  <a:pt x="66760" y="627873"/>
                  <a:pt x="0" y="340555"/>
                </a:cubicBezTo>
                <a:close/>
              </a:path>
            </a:pathLst>
          </a:custGeom>
          <a:noFill/>
          <a:ln w="38100">
            <a:solidFill>
              <a:srgbClr val="FFC000"/>
            </a:solidFill>
            <a:extLst>
              <a:ext uri="{C807C97D-BFC1-408E-A445-0C87EB9F89A2}">
                <ask:lineSketchStyleProps xmlns:ask="http://schemas.microsoft.com/office/drawing/2018/sketchyshapes" sd="1099495749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5" name="CuadroTexto 44">
            <a:extLst>
              <a:ext uri="{FF2B5EF4-FFF2-40B4-BE49-F238E27FC236}">
                <a16:creationId xmlns:a16="http://schemas.microsoft.com/office/drawing/2014/main" id="{79ADA642-53EF-6642-3529-AA66DFC93B22}"/>
              </a:ext>
            </a:extLst>
          </p:cNvPr>
          <p:cNvSpPr txBox="1"/>
          <p:nvPr/>
        </p:nvSpPr>
        <p:spPr>
          <a:xfrm>
            <a:off x="9571567" y="5234278"/>
            <a:ext cx="1346919" cy="578882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sym typeface="Work Sans Light"/>
              </a:rPr>
              <a:t>MENORES DE EDAD</a:t>
            </a:r>
            <a:endParaRPr lang="es-CO" sz="1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pic>
        <p:nvPicPr>
          <p:cNvPr id="48" name="Imagen 47">
            <a:extLst>
              <a:ext uri="{FF2B5EF4-FFF2-40B4-BE49-F238E27FC236}">
                <a16:creationId xmlns:a16="http://schemas.microsoft.com/office/drawing/2014/main" id="{D950F1A3-E0BF-CE2D-D81B-E7B1023841BD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0782844" y="5090444"/>
            <a:ext cx="722716" cy="722716"/>
          </a:xfrm>
          <a:prstGeom prst="rect">
            <a:avLst/>
          </a:prstGeom>
        </p:spPr>
      </p:pic>
      <p:sp>
        <p:nvSpPr>
          <p:cNvPr id="6" name="Rectángulo: esquinas redondeadas 5">
            <a:extLst>
              <a:ext uri="{FF2B5EF4-FFF2-40B4-BE49-F238E27FC236}">
                <a16:creationId xmlns:a16="http://schemas.microsoft.com/office/drawing/2014/main" id="{8DCC27D8-5AF5-2F54-D733-3356A2C71EC1}"/>
              </a:ext>
            </a:extLst>
          </p:cNvPr>
          <p:cNvSpPr/>
          <p:nvPr/>
        </p:nvSpPr>
        <p:spPr>
          <a:xfrm>
            <a:off x="7751545" y="1448155"/>
            <a:ext cx="2901244" cy="1337536"/>
          </a:xfrm>
          <a:prstGeom prst="roundRect">
            <a:avLst/>
          </a:prstGeom>
          <a:ln>
            <a:solidFill>
              <a:srgbClr val="888888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F5C52BB0-9215-CF26-E995-B39B9EBA66DB}"/>
              </a:ext>
            </a:extLst>
          </p:cNvPr>
          <p:cNvSpPr txBox="1"/>
          <p:nvPr/>
        </p:nvSpPr>
        <p:spPr>
          <a:xfrm>
            <a:off x="8206267" y="1277895"/>
            <a:ext cx="1991800" cy="340519"/>
          </a:xfrm>
          <a:prstGeom prst="roundRect">
            <a:avLst/>
          </a:prstGeom>
          <a:solidFill>
            <a:schemeClr val="accent4"/>
          </a:solidFill>
        </p:spPr>
        <p:txBody>
          <a:bodyPr wrap="square">
            <a:spAutoFit/>
          </a:bodyPr>
          <a:lstStyle/>
          <a:p>
            <a:pPr algn="ctr"/>
            <a:r>
              <a:rPr lang="es-MX" sz="1400" b="1" dirty="0">
                <a:solidFill>
                  <a:srgbClr val="504F58"/>
                </a:solidFill>
                <a:latin typeface="+mj-lt"/>
                <a:sym typeface="Work Sans Light"/>
              </a:rPr>
              <a:t>LGBTI</a:t>
            </a:r>
            <a:endParaRPr lang="es-CO" sz="1400" b="1" dirty="0">
              <a:solidFill>
                <a:srgbClr val="504F58"/>
              </a:solidFill>
              <a:latin typeface="+mj-lt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B127BD96-1E66-3A2E-C1D1-09746FA9D98F}"/>
              </a:ext>
            </a:extLst>
          </p:cNvPr>
          <p:cNvSpPr txBox="1"/>
          <p:nvPr/>
        </p:nvSpPr>
        <p:spPr>
          <a:xfrm>
            <a:off x="7753243" y="1393685"/>
            <a:ext cx="2077525" cy="1558052"/>
          </a:xfrm>
          <a:custGeom>
            <a:avLst/>
            <a:gdLst>
              <a:gd name="connsiteX0" fmla="*/ 0 w 2077525"/>
              <a:gd name="connsiteY0" fmla="*/ 779026 h 1558052"/>
              <a:gd name="connsiteX1" fmla="*/ 779026 w 2077525"/>
              <a:gd name="connsiteY1" fmla="*/ 0 h 1558052"/>
              <a:gd name="connsiteX2" fmla="*/ 1298499 w 2077525"/>
              <a:gd name="connsiteY2" fmla="*/ 0 h 1558052"/>
              <a:gd name="connsiteX3" fmla="*/ 2077525 w 2077525"/>
              <a:gd name="connsiteY3" fmla="*/ 779026 h 1558052"/>
              <a:gd name="connsiteX4" fmla="*/ 2077525 w 2077525"/>
              <a:gd name="connsiteY4" fmla="*/ 779026 h 1558052"/>
              <a:gd name="connsiteX5" fmla="*/ 1298499 w 2077525"/>
              <a:gd name="connsiteY5" fmla="*/ 1558052 h 1558052"/>
              <a:gd name="connsiteX6" fmla="*/ 779026 w 2077525"/>
              <a:gd name="connsiteY6" fmla="*/ 1558052 h 1558052"/>
              <a:gd name="connsiteX7" fmla="*/ 0 w 2077525"/>
              <a:gd name="connsiteY7" fmla="*/ 779026 h 1558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77525" h="1558052" extrusionOk="0">
                <a:moveTo>
                  <a:pt x="0" y="779026"/>
                </a:moveTo>
                <a:cubicBezTo>
                  <a:pt x="-16750" y="378169"/>
                  <a:pt x="274654" y="-30611"/>
                  <a:pt x="779026" y="0"/>
                </a:cubicBezTo>
                <a:cubicBezTo>
                  <a:pt x="998112" y="19522"/>
                  <a:pt x="1165569" y="24136"/>
                  <a:pt x="1298499" y="0"/>
                </a:cubicBezTo>
                <a:cubicBezTo>
                  <a:pt x="1729006" y="-30281"/>
                  <a:pt x="2042855" y="323856"/>
                  <a:pt x="2077525" y="779026"/>
                </a:cubicBezTo>
                <a:lnTo>
                  <a:pt x="2077525" y="779026"/>
                </a:lnTo>
                <a:cubicBezTo>
                  <a:pt x="2027879" y="1275294"/>
                  <a:pt x="1731547" y="1591005"/>
                  <a:pt x="1298499" y="1558052"/>
                </a:cubicBezTo>
                <a:cubicBezTo>
                  <a:pt x="1159113" y="1578209"/>
                  <a:pt x="1030694" y="1579504"/>
                  <a:pt x="779026" y="1558052"/>
                </a:cubicBezTo>
                <a:cubicBezTo>
                  <a:pt x="253755" y="1556010"/>
                  <a:pt x="21428" y="1212377"/>
                  <a:pt x="0" y="779026"/>
                </a:cubicBezTo>
                <a:close/>
              </a:path>
            </a:pathLst>
          </a:custGeom>
          <a:noFill/>
          <a:ln w="19050">
            <a:noFill/>
            <a:extLst>
              <a:ext uri="{C807C97D-BFC1-408E-A445-0C87EB9F89A2}">
                <ask:lineSketchStyleProps xmlns:ask="http://schemas.microsoft.com/office/drawing/2018/sketchyshapes" sd="981765707">
                  <a:prstGeom prst="roundRect">
                    <a:avLst>
                      <a:gd name="adj" fmla="val 50000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algn="ctr"/>
            <a:r>
              <a:rPr lang="es-MX" sz="6600" b="1" i="1" dirty="0">
                <a:solidFill>
                  <a:srgbClr val="FFC000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  <a:sym typeface="Work Sans Light"/>
              </a:rPr>
              <a:t>1</a:t>
            </a:r>
            <a:endParaRPr lang="es-CO" sz="6600" i="1" dirty="0">
              <a:solidFill>
                <a:srgbClr val="FFC000"/>
              </a:solidFill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  <a:latin typeface="+mj-lt"/>
            </a:endParaRPr>
          </a:p>
        </p:txBody>
      </p:sp>
      <p:pic>
        <p:nvPicPr>
          <p:cNvPr id="12" name="Imagen 11" descr="Dibujo de la bandera del orgullo: orgullo, orgullo LGBTQ, LGBT, arco iris |  Lámina rígida">
            <a:extLst>
              <a:ext uri="{FF2B5EF4-FFF2-40B4-BE49-F238E27FC236}">
                <a16:creationId xmlns:a16="http://schemas.microsoft.com/office/drawing/2014/main" id="{0F8A847C-57F7-90BE-29CB-0A5E29EA748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grayscl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8061" b="73775" l="21939" r="7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307" t="11097" r="18367" b="19260"/>
          <a:stretch/>
        </p:blipFill>
        <p:spPr bwMode="auto">
          <a:xfrm>
            <a:off x="9175289" y="1741289"/>
            <a:ext cx="648040" cy="907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5ABDD431-C150-4CAF-9869-80CBE7745ED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13393560"/>
              </p:ext>
            </p:extLst>
          </p:nvPr>
        </p:nvGraphicFramePr>
        <p:xfrm>
          <a:off x="443884" y="3106942"/>
          <a:ext cx="8356122" cy="33084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7" name="CuadroTexto 6">
            <a:extLst>
              <a:ext uri="{FF2B5EF4-FFF2-40B4-BE49-F238E27FC236}">
                <a16:creationId xmlns:a16="http://schemas.microsoft.com/office/drawing/2014/main" id="{C96FFEB2-26AD-812E-DE17-9C24594B47A4}"/>
              </a:ext>
            </a:extLst>
          </p:cNvPr>
          <p:cNvSpPr txBox="1"/>
          <p:nvPr/>
        </p:nvSpPr>
        <p:spPr>
          <a:xfrm>
            <a:off x="8131946" y="6399301"/>
            <a:ext cx="406005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s-CO"/>
            </a:defPPr>
            <a:lvl1pPr algn="ctr">
              <a:defRPr sz="2000" b="1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pPr algn="r"/>
            <a:r>
              <a:rPr lang="es-MX" sz="1200" b="0" dirty="0">
                <a:sym typeface="Work Sans Light"/>
              </a:rPr>
              <a:t>La Florida - Fecha Caracterización: 24 de Abril de 2024</a:t>
            </a:r>
            <a:endParaRPr lang="es-CO" sz="1200" b="0" dirty="0"/>
          </a:p>
        </p:txBody>
      </p:sp>
    </p:spTree>
    <p:extLst>
      <p:ext uri="{BB962C8B-B14F-4D97-AF65-F5344CB8AC3E}">
        <p14:creationId xmlns:p14="http://schemas.microsoft.com/office/powerpoint/2010/main" val="413371542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: esquinas redondeadas 7">
            <a:extLst>
              <a:ext uri="{FF2B5EF4-FFF2-40B4-BE49-F238E27FC236}">
                <a16:creationId xmlns:a16="http://schemas.microsoft.com/office/drawing/2014/main" id="{15A18309-8A0F-5CE8-DE0C-5BB040E0977C}"/>
              </a:ext>
            </a:extLst>
          </p:cNvPr>
          <p:cNvSpPr/>
          <p:nvPr/>
        </p:nvSpPr>
        <p:spPr>
          <a:xfrm>
            <a:off x="2148900" y="2096807"/>
            <a:ext cx="2372788" cy="2016857"/>
          </a:xfrm>
          <a:prstGeom prst="roundRect">
            <a:avLst/>
          </a:prstGeom>
          <a:ln>
            <a:solidFill>
              <a:srgbClr val="888888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FF3264CA-EFFB-EF36-AF89-95613E4934B2}"/>
              </a:ext>
            </a:extLst>
          </p:cNvPr>
          <p:cNvSpPr txBox="1"/>
          <p:nvPr/>
        </p:nvSpPr>
        <p:spPr>
          <a:xfrm>
            <a:off x="2430163" y="2254718"/>
            <a:ext cx="217927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7200" b="1" dirty="0">
                <a:ln>
                  <a:solidFill>
                    <a:srgbClr val="FFC000"/>
                  </a:solidFill>
                </a:ln>
                <a:solidFill>
                  <a:srgbClr val="888888"/>
                </a:solidFill>
                <a:latin typeface="+mj-lt"/>
                <a:sym typeface="Work Sans Light"/>
              </a:rPr>
              <a:t>299</a:t>
            </a:r>
            <a:endParaRPr lang="es-CO" sz="7200" dirty="0">
              <a:ln>
                <a:solidFill>
                  <a:srgbClr val="FFC000"/>
                </a:solidFill>
              </a:ln>
              <a:solidFill>
                <a:srgbClr val="888888"/>
              </a:solidFill>
              <a:latin typeface="+mj-lt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342F7991-0656-D5E3-B565-723158144CA7}"/>
              </a:ext>
            </a:extLst>
          </p:cNvPr>
          <p:cNvSpPr txBox="1"/>
          <p:nvPr/>
        </p:nvSpPr>
        <p:spPr>
          <a:xfrm>
            <a:off x="2339393" y="1914199"/>
            <a:ext cx="1991800" cy="340519"/>
          </a:xfrm>
          <a:prstGeom prst="roundRect">
            <a:avLst/>
          </a:prstGeom>
          <a:solidFill>
            <a:schemeClr val="accent4"/>
          </a:solidFill>
        </p:spPr>
        <p:txBody>
          <a:bodyPr wrap="square">
            <a:spAutoFit/>
          </a:bodyPr>
          <a:lstStyle/>
          <a:p>
            <a:pPr algn="ctr"/>
            <a:r>
              <a:rPr lang="es-MX" sz="1400" b="1" dirty="0">
                <a:solidFill>
                  <a:srgbClr val="504F58"/>
                </a:solidFill>
                <a:latin typeface="+mj-lt"/>
                <a:sym typeface="Work Sans Light"/>
              </a:rPr>
              <a:t>RETORNAR</a:t>
            </a:r>
            <a:endParaRPr lang="es-CO" sz="1400" b="1" dirty="0">
              <a:solidFill>
                <a:srgbClr val="504F58"/>
              </a:solidFill>
              <a:latin typeface="+mj-lt"/>
            </a:endParaRPr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6A7BF1D6-5EF8-FBB3-FE16-0FB6DC44C005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898158" y="3233342"/>
            <a:ext cx="874269" cy="874269"/>
          </a:xfrm>
          <a:prstGeom prst="rect">
            <a:avLst/>
          </a:prstGeom>
        </p:spPr>
      </p:pic>
      <p:sp>
        <p:nvSpPr>
          <p:cNvPr id="15" name="Rectángulo: esquinas redondeadas 14">
            <a:extLst>
              <a:ext uri="{FF2B5EF4-FFF2-40B4-BE49-F238E27FC236}">
                <a16:creationId xmlns:a16="http://schemas.microsoft.com/office/drawing/2014/main" id="{57BF02CC-0485-2390-AF04-110D86020F71}"/>
              </a:ext>
            </a:extLst>
          </p:cNvPr>
          <p:cNvSpPr/>
          <p:nvPr/>
        </p:nvSpPr>
        <p:spPr>
          <a:xfrm>
            <a:off x="7518650" y="2096807"/>
            <a:ext cx="2372788" cy="2016857"/>
          </a:xfrm>
          <a:prstGeom prst="roundRect">
            <a:avLst/>
          </a:prstGeom>
          <a:ln>
            <a:solidFill>
              <a:srgbClr val="888888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85B8EDA1-DB37-6C30-6E66-DCDE6296D7C5}"/>
              </a:ext>
            </a:extLst>
          </p:cNvPr>
          <p:cNvSpPr txBox="1"/>
          <p:nvPr/>
        </p:nvSpPr>
        <p:spPr>
          <a:xfrm>
            <a:off x="8167456" y="2254717"/>
            <a:ext cx="180871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7200" b="1" dirty="0">
                <a:ln>
                  <a:solidFill>
                    <a:srgbClr val="FFC000"/>
                  </a:solidFill>
                </a:ln>
                <a:solidFill>
                  <a:srgbClr val="888888"/>
                </a:solidFill>
                <a:latin typeface="+mj-lt"/>
                <a:sym typeface="Work Sans Light"/>
              </a:rPr>
              <a:t>98</a:t>
            </a:r>
            <a:endParaRPr lang="es-CO" sz="7200" dirty="0">
              <a:ln>
                <a:solidFill>
                  <a:srgbClr val="FFC000"/>
                </a:solidFill>
              </a:ln>
              <a:solidFill>
                <a:srgbClr val="888888"/>
              </a:solidFill>
              <a:latin typeface="+mj-lt"/>
            </a:endParaRP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AC5D0B9E-A635-947A-66BF-F4A9D97FBF01}"/>
              </a:ext>
            </a:extLst>
          </p:cNvPr>
          <p:cNvSpPr txBox="1"/>
          <p:nvPr/>
        </p:nvSpPr>
        <p:spPr>
          <a:xfrm>
            <a:off x="7634138" y="1914199"/>
            <a:ext cx="2157727" cy="340519"/>
          </a:xfrm>
          <a:prstGeom prst="roundRect">
            <a:avLst/>
          </a:prstGeom>
          <a:solidFill>
            <a:schemeClr val="accent4"/>
          </a:solidFill>
        </p:spPr>
        <p:txBody>
          <a:bodyPr wrap="square">
            <a:spAutoFit/>
          </a:bodyPr>
          <a:lstStyle/>
          <a:p>
            <a:pPr algn="ctr"/>
            <a:r>
              <a:rPr lang="es-MX" sz="1400" b="1" dirty="0">
                <a:solidFill>
                  <a:srgbClr val="504F58"/>
                </a:solidFill>
                <a:latin typeface="+mj-lt"/>
                <a:sym typeface="Work Sans Light"/>
              </a:rPr>
              <a:t>INTEGRACION LOCAL</a:t>
            </a:r>
            <a:endParaRPr lang="es-CO" sz="1400" b="1" dirty="0">
              <a:solidFill>
                <a:srgbClr val="504F58"/>
              </a:solidFill>
              <a:latin typeface="+mj-lt"/>
            </a:endParaRPr>
          </a:p>
        </p:txBody>
      </p:sp>
      <p:pic>
        <p:nvPicPr>
          <p:cNvPr id="20" name="Imagen 19">
            <a:extLst>
              <a:ext uri="{FF2B5EF4-FFF2-40B4-BE49-F238E27FC236}">
                <a16:creationId xmlns:a16="http://schemas.microsoft.com/office/drawing/2014/main" id="{554ED333-A8C7-41BB-FC04-46F6F1F97580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encilSketch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316868" y="3253456"/>
            <a:ext cx="834040" cy="834040"/>
          </a:xfrm>
          <a:prstGeom prst="rect">
            <a:avLst/>
          </a:prstGeom>
        </p:spPr>
      </p:pic>
      <p:sp>
        <p:nvSpPr>
          <p:cNvPr id="21" name="Título 1">
            <a:extLst>
              <a:ext uri="{FF2B5EF4-FFF2-40B4-BE49-F238E27FC236}">
                <a16:creationId xmlns:a16="http://schemas.microsoft.com/office/drawing/2014/main" id="{D8268E0C-14BF-7BA7-C1D9-B401015FB9D4}"/>
              </a:ext>
            </a:extLst>
          </p:cNvPr>
          <p:cNvSpPr txBox="1">
            <a:spLocks/>
          </p:cNvSpPr>
          <p:nvPr/>
        </p:nvSpPr>
        <p:spPr>
          <a:xfrm>
            <a:off x="1886005" y="106059"/>
            <a:ext cx="8131126" cy="10182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r>
              <a:rPr lang="es-CO" sz="4800" dirty="0">
                <a:solidFill>
                  <a:srgbClr val="504F58"/>
                </a:solidFill>
                <a:latin typeface="+mj-lt"/>
              </a:rPr>
              <a:t>Intencionalidad</a:t>
            </a:r>
          </a:p>
        </p:txBody>
      </p:sp>
      <p:grpSp>
        <p:nvGrpSpPr>
          <p:cNvPr id="29" name="Grupo 28">
            <a:extLst>
              <a:ext uri="{FF2B5EF4-FFF2-40B4-BE49-F238E27FC236}">
                <a16:creationId xmlns:a16="http://schemas.microsoft.com/office/drawing/2014/main" id="{F8F8FB05-C028-7B04-8B3C-FB2BEC1D7EA5}"/>
              </a:ext>
            </a:extLst>
          </p:cNvPr>
          <p:cNvGrpSpPr/>
          <p:nvPr/>
        </p:nvGrpSpPr>
        <p:grpSpPr>
          <a:xfrm>
            <a:off x="56802" y="4641799"/>
            <a:ext cx="12078396" cy="1983758"/>
            <a:chOff x="56802" y="4052581"/>
            <a:chExt cx="12078396" cy="2572976"/>
          </a:xfrm>
        </p:grpSpPr>
        <p:pic>
          <p:nvPicPr>
            <p:cNvPr id="24" name="Imagen 23" descr="Un grupo de personas junto a un caballo&#10;&#10;Descripción generada automáticamente">
              <a:extLst>
                <a:ext uri="{FF2B5EF4-FFF2-40B4-BE49-F238E27FC236}">
                  <a16:creationId xmlns:a16="http://schemas.microsoft.com/office/drawing/2014/main" id="{516F6741-B48A-AD2C-F454-2BB42D8DACA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261" b="18089"/>
            <a:stretch/>
          </p:blipFill>
          <p:spPr>
            <a:xfrm>
              <a:off x="56802" y="4054794"/>
              <a:ext cx="5936035" cy="2570763"/>
            </a:xfrm>
            <a:prstGeom prst="rect">
              <a:avLst/>
            </a:prstGeom>
          </p:spPr>
        </p:pic>
        <p:pic>
          <p:nvPicPr>
            <p:cNvPr id="27" name="Imagen 26" descr="Un hombre con un caballo en un puente&#10;&#10;Descripción generada automáticamente con confianza baja">
              <a:extLst>
                <a:ext uri="{FF2B5EF4-FFF2-40B4-BE49-F238E27FC236}">
                  <a16:creationId xmlns:a16="http://schemas.microsoft.com/office/drawing/2014/main" id="{3865AC3B-9158-82E8-8C12-3804768609F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031" b="17493"/>
            <a:stretch/>
          </p:blipFill>
          <p:spPr>
            <a:xfrm>
              <a:off x="5951568" y="4052581"/>
              <a:ext cx="6183630" cy="2570763"/>
            </a:xfrm>
            <a:prstGeom prst="rect">
              <a:avLst/>
            </a:prstGeom>
          </p:spPr>
        </p:pic>
      </p:grpSp>
      <p:pic>
        <p:nvPicPr>
          <p:cNvPr id="30" name="Imagen 29">
            <a:extLst>
              <a:ext uri="{FF2B5EF4-FFF2-40B4-BE49-F238E27FC236}">
                <a16:creationId xmlns:a16="http://schemas.microsoft.com/office/drawing/2014/main" id="{989405C3-C2B8-E14D-98F2-964CFFE13B3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</a14:imgLayer>
                </a14:imgProps>
              </a:ext>
            </a:extLst>
          </a:blip>
          <a:srcRect r="41639"/>
          <a:stretch/>
        </p:blipFill>
        <p:spPr>
          <a:xfrm>
            <a:off x="877038" y="2084458"/>
            <a:ext cx="1271859" cy="2179276"/>
          </a:xfrm>
          <a:prstGeom prst="rect">
            <a:avLst/>
          </a:prstGeom>
        </p:spPr>
      </p:pic>
      <p:pic>
        <p:nvPicPr>
          <p:cNvPr id="31" name="Imagen 30">
            <a:extLst>
              <a:ext uri="{FF2B5EF4-FFF2-40B4-BE49-F238E27FC236}">
                <a16:creationId xmlns:a16="http://schemas.microsoft.com/office/drawing/2014/main" id="{A8E83C55-6003-ED1D-FD83-4C9F5ECD2EE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35000"/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encilSketch/>
                    </a14:imgEffect>
                  </a14:imgLayer>
                </a14:imgProps>
              </a:ext>
            </a:extLst>
          </a:blip>
          <a:srcRect l="28563" r="1091"/>
          <a:stretch/>
        </p:blipFill>
        <p:spPr>
          <a:xfrm>
            <a:off x="9876598" y="2202153"/>
            <a:ext cx="1245424" cy="1770411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8BB80F7A-4762-97AC-2A92-2B2A8B8499E9}"/>
              </a:ext>
            </a:extLst>
          </p:cNvPr>
          <p:cNvSpPr txBox="1">
            <a:spLocks/>
          </p:cNvSpPr>
          <p:nvPr/>
        </p:nvSpPr>
        <p:spPr>
          <a:xfrm>
            <a:off x="4042486" y="934854"/>
            <a:ext cx="3900702" cy="38791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r>
              <a:rPr lang="es-CO" sz="1600" i="1" dirty="0">
                <a:solidFill>
                  <a:srgbClr val="504F58"/>
                </a:solidFill>
                <a:latin typeface="+mj-lt"/>
              </a:rPr>
              <a:t>CIFRA POR </a:t>
            </a:r>
            <a:r>
              <a:rPr lang="es-CO" sz="1800" b="1" i="1" dirty="0">
                <a:solidFill>
                  <a:srgbClr val="504F58"/>
                </a:solidFill>
                <a:latin typeface="+mj-lt"/>
              </a:rPr>
              <a:t>PERSONAS</a:t>
            </a:r>
            <a:endParaRPr lang="es-CO" sz="1600" b="1" i="1" dirty="0">
              <a:solidFill>
                <a:srgbClr val="504F58"/>
              </a:solidFill>
              <a:latin typeface="+mj-lt"/>
            </a:endParaRPr>
          </a:p>
        </p:txBody>
      </p:sp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196E8C55-0664-3587-5B78-C371AF790BD8}"/>
              </a:ext>
            </a:extLst>
          </p:cNvPr>
          <p:cNvSpPr/>
          <p:nvPr/>
        </p:nvSpPr>
        <p:spPr>
          <a:xfrm>
            <a:off x="4796273" y="2084458"/>
            <a:ext cx="2372788" cy="2016857"/>
          </a:xfrm>
          <a:prstGeom prst="roundRect">
            <a:avLst/>
          </a:prstGeom>
          <a:ln>
            <a:solidFill>
              <a:srgbClr val="888888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4FE6243C-8DBF-28AA-2F61-20E8C337F10F}"/>
              </a:ext>
            </a:extLst>
          </p:cNvPr>
          <p:cNvSpPr txBox="1"/>
          <p:nvPr/>
        </p:nvSpPr>
        <p:spPr>
          <a:xfrm>
            <a:off x="5103818" y="2255227"/>
            <a:ext cx="218229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7200" b="1" dirty="0">
                <a:ln>
                  <a:solidFill>
                    <a:srgbClr val="FFC000"/>
                  </a:solidFill>
                </a:ln>
                <a:solidFill>
                  <a:srgbClr val="888888"/>
                </a:solidFill>
                <a:latin typeface="+mj-lt"/>
                <a:sym typeface="Work Sans Light"/>
              </a:rPr>
              <a:t>208</a:t>
            </a:r>
            <a:endParaRPr lang="es-CO" sz="7200" dirty="0">
              <a:ln>
                <a:solidFill>
                  <a:srgbClr val="FFC000"/>
                </a:solidFill>
              </a:ln>
              <a:solidFill>
                <a:srgbClr val="888888"/>
              </a:solidFill>
              <a:latin typeface="+mj-lt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95065CBD-53DF-541F-827B-D1ABDB5DC8F9}"/>
              </a:ext>
            </a:extLst>
          </p:cNvPr>
          <p:cNvSpPr txBox="1"/>
          <p:nvPr/>
        </p:nvSpPr>
        <p:spPr>
          <a:xfrm>
            <a:off x="4986766" y="1901850"/>
            <a:ext cx="1991800" cy="340519"/>
          </a:xfrm>
          <a:prstGeom prst="roundRect">
            <a:avLst/>
          </a:prstGeom>
          <a:solidFill>
            <a:schemeClr val="accent4"/>
          </a:solidFill>
        </p:spPr>
        <p:txBody>
          <a:bodyPr wrap="square">
            <a:spAutoFit/>
          </a:bodyPr>
          <a:lstStyle/>
          <a:p>
            <a:pPr algn="ctr"/>
            <a:r>
              <a:rPr lang="es-MX" sz="1400" b="1" dirty="0">
                <a:solidFill>
                  <a:srgbClr val="504F58"/>
                </a:solidFill>
                <a:latin typeface="+mj-lt"/>
                <a:sym typeface="Work Sans Light"/>
              </a:rPr>
              <a:t>REUBICAR</a:t>
            </a:r>
            <a:endParaRPr lang="es-CO" sz="1400" b="1" dirty="0">
              <a:solidFill>
                <a:srgbClr val="504F58"/>
              </a:solidFill>
              <a:latin typeface="+mj-lt"/>
            </a:endParaRPr>
          </a:p>
        </p:txBody>
      </p:sp>
      <p:pic>
        <p:nvPicPr>
          <p:cNvPr id="6" name="Imagen 5" descr="reubicar personal, icono de línea de reubicación 17613331 Vector en Vecteezy">
            <a:extLst>
              <a:ext uri="{FF2B5EF4-FFF2-40B4-BE49-F238E27FC236}">
                <a16:creationId xmlns:a16="http://schemas.microsoft.com/office/drawing/2014/main" id="{91874B60-CB05-1D15-736A-2EB7DB2F786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duotone>
              <a:srgbClr val="FFC000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45" t="24595" r="24593" b="22274"/>
          <a:stretch/>
        </p:blipFill>
        <p:spPr bwMode="auto">
          <a:xfrm>
            <a:off x="5479785" y="3209813"/>
            <a:ext cx="893013" cy="877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87907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: esquinas redondeadas 7">
            <a:extLst>
              <a:ext uri="{FF2B5EF4-FFF2-40B4-BE49-F238E27FC236}">
                <a16:creationId xmlns:a16="http://schemas.microsoft.com/office/drawing/2014/main" id="{15A18309-8A0F-5CE8-DE0C-5BB040E0977C}"/>
              </a:ext>
            </a:extLst>
          </p:cNvPr>
          <p:cNvSpPr/>
          <p:nvPr/>
        </p:nvSpPr>
        <p:spPr>
          <a:xfrm>
            <a:off x="1873694" y="2096807"/>
            <a:ext cx="2372788" cy="2016857"/>
          </a:xfrm>
          <a:prstGeom prst="roundRect">
            <a:avLst/>
          </a:prstGeom>
          <a:ln>
            <a:solidFill>
              <a:srgbClr val="888888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FF3264CA-EFFB-EF36-AF89-95613E4934B2}"/>
              </a:ext>
            </a:extLst>
          </p:cNvPr>
          <p:cNvSpPr txBox="1"/>
          <p:nvPr/>
        </p:nvSpPr>
        <p:spPr>
          <a:xfrm>
            <a:off x="2224015" y="2224356"/>
            <a:ext cx="217927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7200" b="1" dirty="0">
                <a:ln>
                  <a:solidFill>
                    <a:srgbClr val="FFC000"/>
                  </a:solidFill>
                </a:ln>
                <a:solidFill>
                  <a:srgbClr val="888888"/>
                </a:solidFill>
                <a:latin typeface="+mj-lt"/>
                <a:sym typeface="Work Sans Light"/>
              </a:rPr>
              <a:t>128</a:t>
            </a:r>
            <a:endParaRPr lang="es-CO" sz="7200" dirty="0">
              <a:ln>
                <a:solidFill>
                  <a:srgbClr val="FFC000"/>
                </a:solidFill>
              </a:ln>
              <a:solidFill>
                <a:srgbClr val="888888"/>
              </a:solidFill>
              <a:latin typeface="+mj-lt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342F7991-0656-D5E3-B565-723158144CA7}"/>
              </a:ext>
            </a:extLst>
          </p:cNvPr>
          <p:cNvSpPr txBox="1"/>
          <p:nvPr/>
        </p:nvSpPr>
        <p:spPr>
          <a:xfrm>
            <a:off x="2064187" y="1914199"/>
            <a:ext cx="1991800" cy="340519"/>
          </a:xfrm>
          <a:prstGeom prst="roundRect">
            <a:avLst/>
          </a:prstGeom>
          <a:solidFill>
            <a:schemeClr val="accent4"/>
          </a:solidFill>
        </p:spPr>
        <p:txBody>
          <a:bodyPr wrap="square">
            <a:spAutoFit/>
          </a:bodyPr>
          <a:lstStyle/>
          <a:p>
            <a:pPr algn="ctr"/>
            <a:r>
              <a:rPr lang="es-MX" sz="1400" b="1" dirty="0">
                <a:solidFill>
                  <a:srgbClr val="504F58"/>
                </a:solidFill>
                <a:latin typeface="+mj-lt"/>
                <a:sym typeface="Work Sans Light"/>
              </a:rPr>
              <a:t>RETORNAR</a:t>
            </a:r>
            <a:endParaRPr lang="es-CO" sz="1400" b="1" dirty="0">
              <a:solidFill>
                <a:srgbClr val="504F58"/>
              </a:solidFill>
              <a:latin typeface="+mj-lt"/>
            </a:endParaRPr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6A7BF1D6-5EF8-FBB3-FE16-0FB6DC44C005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22952" y="3233342"/>
            <a:ext cx="874269" cy="874269"/>
          </a:xfrm>
          <a:prstGeom prst="rect">
            <a:avLst/>
          </a:prstGeom>
        </p:spPr>
      </p:pic>
      <p:sp>
        <p:nvSpPr>
          <p:cNvPr id="15" name="Rectángulo: esquinas redondeadas 14">
            <a:extLst>
              <a:ext uri="{FF2B5EF4-FFF2-40B4-BE49-F238E27FC236}">
                <a16:creationId xmlns:a16="http://schemas.microsoft.com/office/drawing/2014/main" id="{57BF02CC-0485-2390-AF04-110D86020F71}"/>
              </a:ext>
            </a:extLst>
          </p:cNvPr>
          <p:cNvSpPr/>
          <p:nvPr/>
        </p:nvSpPr>
        <p:spPr>
          <a:xfrm>
            <a:off x="7793862" y="2096807"/>
            <a:ext cx="2372788" cy="2016857"/>
          </a:xfrm>
          <a:prstGeom prst="roundRect">
            <a:avLst/>
          </a:prstGeom>
          <a:ln>
            <a:solidFill>
              <a:srgbClr val="888888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85B8EDA1-DB37-6C30-6E66-DCDE6296D7C5}"/>
              </a:ext>
            </a:extLst>
          </p:cNvPr>
          <p:cNvSpPr txBox="1"/>
          <p:nvPr/>
        </p:nvSpPr>
        <p:spPr>
          <a:xfrm>
            <a:off x="8398276" y="2193622"/>
            <a:ext cx="225508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7200" b="1" dirty="0">
                <a:ln>
                  <a:solidFill>
                    <a:srgbClr val="FFC000"/>
                  </a:solidFill>
                </a:ln>
                <a:solidFill>
                  <a:srgbClr val="888888"/>
                </a:solidFill>
                <a:latin typeface="+mj-lt"/>
                <a:sym typeface="Work Sans Light"/>
              </a:rPr>
              <a:t>36</a:t>
            </a:r>
            <a:endParaRPr lang="es-CO" sz="7200" dirty="0">
              <a:ln>
                <a:solidFill>
                  <a:srgbClr val="FFC000"/>
                </a:solidFill>
              </a:ln>
              <a:solidFill>
                <a:srgbClr val="888888"/>
              </a:solidFill>
              <a:latin typeface="+mj-lt"/>
            </a:endParaRP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AC5D0B9E-A635-947A-66BF-F4A9D97FBF01}"/>
              </a:ext>
            </a:extLst>
          </p:cNvPr>
          <p:cNvSpPr txBox="1"/>
          <p:nvPr/>
        </p:nvSpPr>
        <p:spPr>
          <a:xfrm>
            <a:off x="7894751" y="1914199"/>
            <a:ext cx="2179276" cy="340519"/>
          </a:xfrm>
          <a:prstGeom prst="roundRect">
            <a:avLst/>
          </a:prstGeom>
          <a:solidFill>
            <a:schemeClr val="accent4"/>
          </a:solidFill>
        </p:spPr>
        <p:txBody>
          <a:bodyPr wrap="square">
            <a:spAutoFit/>
          </a:bodyPr>
          <a:lstStyle/>
          <a:p>
            <a:pPr algn="ctr"/>
            <a:r>
              <a:rPr lang="es-MX" sz="1400" b="1" dirty="0">
                <a:solidFill>
                  <a:srgbClr val="504F58"/>
                </a:solidFill>
                <a:latin typeface="+mj-lt"/>
                <a:sym typeface="Work Sans Light"/>
              </a:rPr>
              <a:t>INTEGRACIÓN LOCAL</a:t>
            </a:r>
            <a:endParaRPr lang="es-CO" sz="1400" b="1" dirty="0">
              <a:solidFill>
                <a:srgbClr val="504F58"/>
              </a:solidFill>
              <a:latin typeface="+mj-lt"/>
            </a:endParaRPr>
          </a:p>
        </p:txBody>
      </p:sp>
      <p:pic>
        <p:nvPicPr>
          <p:cNvPr id="20" name="Imagen 19">
            <a:extLst>
              <a:ext uri="{FF2B5EF4-FFF2-40B4-BE49-F238E27FC236}">
                <a16:creationId xmlns:a16="http://schemas.microsoft.com/office/drawing/2014/main" id="{554ED333-A8C7-41BB-FC04-46F6F1F97580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encilSketch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592080" y="3253456"/>
            <a:ext cx="834040" cy="834040"/>
          </a:xfrm>
          <a:prstGeom prst="rect">
            <a:avLst/>
          </a:prstGeom>
        </p:spPr>
      </p:pic>
      <p:sp>
        <p:nvSpPr>
          <p:cNvPr id="21" name="Título 1">
            <a:extLst>
              <a:ext uri="{FF2B5EF4-FFF2-40B4-BE49-F238E27FC236}">
                <a16:creationId xmlns:a16="http://schemas.microsoft.com/office/drawing/2014/main" id="{D8268E0C-14BF-7BA7-C1D9-B401015FB9D4}"/>
              </a:ext>
            </a:extLst>
          </p:cNvPr>
          <p:cNvSpPr txBox="1">
            <a:spLocks/>
          </p:cNvSpPr>
          <p:nvPr/>
        </p:nvSpPr>
        <p:spPr>
          <a:xfrm>
            <a:off x="1873691" y="5748"/>
            <a:ext cx="8131126" cy="10182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r>
              <a:rPr lang="es-CO" sz="4800" dirty="0">
                <a:solidFill>
                  <a:srgbClr val="504F58"/>
                </a:solidFill>
                <a:latin typeface="+mj-lt"/>
              </a:rPr>
              <a:t>Intencionalidad</a:t>
            </a:r>
          </a:p>
        </p:txBody>
      </p:sp>
      <p:grpSp>
        <p:nvGrpSpPr>
          <p:cNvPr id="29" name="Grupo 28">
            <a:extLst>
              <a:ext uri="{FF2B5EF4-FFF2-40B4-BE49-F238E27FC236}">
                <a16:creationId xmlns:a16="http://schemas.microsoft.com/office/drawing/2014/main" id="{F8F8FB05-C028-7B04-8B3C-FB2BEC1D7EA5}"/>
              </a:ext>
            </a:extLst>
          </p:cNvPr>
          <p:cNvGrpSpPr/>
          <p:nvPr/>
        </p:nvGrpSpPr>
        <p:grpSpPr>
          <a:xfrm>
            <a:off x="56802" y="4641799"/>
            <a:ext cx="12078396" cy="1983758"/>
            <a:chOff x="56802" y="4052581"/>
            <a:chExt cx="12078396" cy="2572976"/>
          </a:xfrm>
        </p:grpSpPr>
        <p:pic>
          <p:nvPicPr>
            <p:cNvPr id="24" name="Imagen 23" descr="Un grupo de personas junto a un caballo&#10;&#10;Descripción generada automáticamente">
              <a:extLst>
                <a:ext uri="{FF2B5EF4-FFF2-40B4-BE49-F238E27FC236}">
                  <a16:creationId xmlns:a16="http://schemas.microsoft.com/office/drawing/2014/main" id="{516F6741-B48A-AD2C-F454-2BB42D8DACA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261" b="18089"/>
            <a:stretch/>
          </p:blipFill>
          <p:spPr>
            <a:xfrm>
              <a:off x="56802" y="4054794"/>
              <a:ext cx="5936035" cy="2570763"/>
            </a:xfrm>
            <a:prstGeom prst="rect">
              <a:avLst/>
            </a:prstGeom>
          </p:spPr>
        </p:pic>
        <p:pic>
          <p:nvPicPr>
            <p:cNvPr id="27" name="Imagen 26" descr="Un hombre con un caballo en un puente&#10;&#10;Descripción generada automáticamente con confianza baja">
              <a:extLst>
                <a:ext uri="{FF2B5EF4-FFF2-40B4-BE49-F238E27FC236}">
                  <a16:creationId xmlns:a16="http://schemas.microsoft.com/office/drawing/2014/main" id="{3865AC3B-9158-82E8-8C12-3804768609F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031" b="17493"/>
            <a:stretch/>
          </p:blipFill>
          <p:spPr>
            <a:xfrm>
              <a:off x="5951568" y="4052581"/>
              <a:ext cx="6183630" cy="2570763"/>
            </a:xfrm>
            <a:prstGeom prst="rect">
              <a:avLst/>
            </a:prstGeom>
          </p:spPr>
        </p:pic>
      </p:grpSp>
      <p:pic>
        <p:nvPicPr>
          <p:cNvPr id="30" name="Imagen 29">
            <a:extLst>
              <a:ext uri="{FF2B5EF4-FFF2-40B4-BE49-F238E27FC236}">
                <a16:creationId xmlns:a16="http://schemas.microsoft.com/office/drawing/2014/main" id="{989405C3-C2B8-E14D-98F2-964CFFE13B3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  <a:alphaModFix amt="3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</a14:imgLayer>
                </a14:imgProps>
              </a:ext>
            </a:extLst>
          </a:blip>
          <a:srcRect r="41639"/>
          <a:stretch/>
        </p:blipFill>
        <p:spPr>
          <a:xfrm>
            <a:off x="601832" y="2084458"/>
            <a:ext cx="1271859" cy="2179276"/>
          </a:xfrm>
          <a:prstGeom prst="rect">
            <a:avLst/>
          </a:prstGeom>
        </p:spPr>
      </p:pic>
      <p:pic>
        <p:nvPicPr>
          <p:cNvPr id="31" name="Imagen 30">
            <a:extLst>
              <a:ext uri="{FF2B5EF4-FFF2-40B4-BE49-F238E27FC236}">
                <a16:creationId xmlns:a16="http://schemas.microsoft.com/office/drawing/2014/main" id="{A8E83C55-6003-ED1D-FD83-4C9F5ECD2EE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35000"/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encilSketch/>
                    </a14:imgEffect>
                  </a14:imgLayer>
                </a14:imgProps>
              </a:ext>
            </a:extLst>
          </a:blip>
          <a:srcRect l="28563" r="1091"/>
          <a:stretch/>
        </p:blipFill>
        <p:spPr>
          <a:xfrm>
            <a:off x="10151810" y="2202153"/>
            <a:ext cx="1245424" cy="1770411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8BB80F7A-4762-97AC-2A92-2B2A8B8499E9}"/>
              </a:ext>
            </a:extLst>
          </p:cNvPr>
          <p:cNvSpPr txBox="1">
            <a:spLocks/>
          </p:cNvSpPr>
          <p:nvPr/>
        </p:nvSpPr>
        <p:spPr>
          <a:xfrm>
            <a:off x="4042486" y="934854"/>
            <a:ext cx="3900702" cy="38791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r>
              <a:rPr lang="es-CO" sz="1600" i="1" dirty="0">
                <a:solidFill>
                  <a:srgbClr val="504F58"/>
                </a:solidFill>
                <a:latin typeface="+mj-lt"/>
              </a:rPr>
              <a:t>CIFRA POR </a:t>
            </a:r>
            <a:r>
              <a:rPr lang="es-CO" sz="1800" b="1" i="1" dirty="0">
                <a:solidFill>
                  <a:srgbClr val="504F58"/>
                </a:solidFill>
                <a:latin typeface="+mj-lt"/>
              </a:rPr>
              <a:t>HOGARES</a:t>
            </a:r>
            <a:endParaRPr lang="es-CO" sz="1600" b="1" i="1" dirty="0">
              <a:solidFill>
                <a:srgbClr val="504F58"/>
              </a:solidFill>
              <a:latin typeface="+mj-lt"/>
            </a:endParaRPr>
          </a:p>
        </p:txBody>
      </p:sp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7FC0EFE5-5D3C-F9BA-0B38-8308F8C51E03}"/>
              </a:ext>
            </a:extLst>
          </p:cNvPr>
          <p:cNvSpPr/>
          <p:nvPr/>
        </p:nvSpPr>
        <p:spPr>
          <a:xfrm>
            <a:off x="4840663" y="2084458"/>
            <a:ext cx="2372788" cy="2016857"/>
          </a:xfrm>
          <a:prstGeom prst="roundRect">
            <a:avLst/>
          </a:prstGeom>
          <a:ln>
            <a:solidFill>
              <a:srgbClr val="888888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6F7E558E-AB1D-7246-BCA8-275C53623595}"/>
              </a:ext>
            </a:extLst>
          </p:cNvPr>
          <p:cNvSpPr txBox="1"/>
          <p:nvPr/>
        </p:nvSpPr>
        <p:spPr>
          <a:xfrm>
            <a:off x="5465461" y="2255227"/>
            <a:ext cx="186504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7200" b="1" dirty="0">
                <a:ln>
                  <a:solidFill>
                    <a:srgbClr val="FFC000"/>
                  </a:solidFill>
                </a:ln>
                <a:solidFill>
                  <a:srgbClr val="888888"/>
                </a:solidFill>
                <a:latin typeface="+mj-lt"/>
                <a:sym typeface="Work Sans Light"/>
              </a:rPr>
              <a:t>66</a:t>
            </a:r>
            <a:endParaRPr lang="es-CO" sz="7200" dirty="0">
              <a:ln>
                <a:solidFill>
                  <a:srgbClr val="FFC000"/>
                </a:solidFill>
              </a:ln>
              <a:solidFill>
                <a:srgbClr val="888888"/>
              </a:solidFill>
              <a:latin typeface="+mj-lt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0A296CCF-0F52-1901-F4BE-DE07B323B1ED}"/>
              </a:ext>
            </a:extLst>
          </p:cNvPr>
          <p:cNvSpPr txBox="1"/>
          <p:nvPr/>
        </p:nvSpPr>
        <p:spPr>
          <a:xfrm>
            <a:off x="5031156" y="1901850"/>
            <a:ext cx="1991800" cy="340519"/>
          </a:xfrm>
          <a:prstGeom prst="roundRect">
            <a:avLst/>
          </a:prstGeom>
          <a:solidFill>
            <a:schemeClr val="accent4"/>
          </a:solidFill>
        </p:spPr>
        <p:txBody>
          <a:bodyPr wrap="square">
            <a:spAutoFit/>
          </a:bodyPr>
          <a:lstStyle/>
          <a:p>
            <a:pPr algn="ctr"/>
            <a:r>
              <a:rPr lang="es-MX" sz="1400" b="1" dirty="0">
                <a:solidFill>
                  <a:srgbClr val="504F58"/>
                </a:solidFill>
                <a:latin typeface="+mj-lt"/>
                <a:sym typeface="Work Sans Light"/>
              </a:rPr>
              <a:t>REUBICAR</a:t>
            </a:r>
            <a:endParaRPr lang="es-CO" sz="1400" b="1" dirty="0">
              <a:solidFill>
                <a:srgbClr val="504F58"/>
              </a:solidFill>
              <a:latin typeface="+mj-lt"/>
            </a:endParaRPr>
          </a:p>
        </p:txBody>
      </p:sp>
      <p:pic>
        <p:nvPicPr>
          <p:cNvPr id="6" name="Imagen 5" descr="reubicar personal, icono de línea de reubicación 17613331 Vector en Vecteezy">
            <a:extLst>
              <a:ext uri="{FF2B5EF4-FFF2-40B4-BE49-F238E27FC236}">
                <a16:creationId xmlns:a16="http://schemas.microsoft.com/office/drawing/2014/main" id="{7448A623-7F26-A7DE-2E6E-B46AD5E637E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duotone>
              <a:srgbClr val="FFC000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45" t="24595" r="24593" b="22274"/>
          <a:stretch/>
        </p:blipFill>
        <p:spPr bwMode="auto">
          <a:xfrm>
            <a:off x="5524175" y="3209813"/>
            <a:ext cx="893013" cy="877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798918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ítulo 1">
            <a:extLst>
              <a:ext uri="{FF2B5EF4-FFF2-40B4-BE49-F238E27FC236}">
                <a16:creationId xmlns:a16="http://schemas.microsoft.com/office/drawing/2014/main" id="{D8268E0C-14BF-7BA7-C1D9-B401015FB9D4}"/>
              </a:ext>
            </a:extLst>
          </p:cNvPr>
          <p:cNvSpPr txBox="1">
            <a:spLocks/>
          </p:cNvSpPr>
          <p:nvPr/>
        </p:nvSpPr>
        <p:spPr>
          <a:xfrm>
            <a:off x="2292024" y="152406"/>
            <a:ext cx="7562795" cy="90994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r>
              <a:rPr lang="es-CO" sz="4800" dirty="0">
                <a:solidFill>
                  <a:srgbClr val="504F58"/>
                </a:solidFill>
                <a:latin typeface="+mj-lt"/>
              </a:rPr>
              <a:t>Acompañamiento </a:t>
            </a:r>
            <a:r>
              <a:rPr lang="es-CO" sz="4800" b="1" dirty="0">
                <a:solidFill>
                  <a:srgbClr val="504F58"/>
                </a:solidFill>
                <a:latin typeface="+mj-lt"/>
              </a:rPr>
              <a:t>Retorno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09AFF1DC-8230-8FF3-C6FB-4F9E73F03A51}"/>
              </a:ext>
            </a:extLst>
          </p:cNvPr>
          <p:cNvSpPr/>
          <p:nvPr/>
        </p:nvSpPr>
        <p:spPr>
          <a:xfrm>
            <a:off x="4237220" y="1929311"/>
            <a:ext cx="3375378" cy="2032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35549AE2-C4FF-4D7F-A2F8-641F70F0B1AC}"/>
              </a:ext>
            </a:extLst>
          </p:cNvPr>
          <p:cNvSpPr/>
          <p:nvPr/>
        </p:nvSpPr>
        <p:spPr>
          <a:xfrm>
            <a:off x="7821442" y="4125000"/>
            <a:ext cx="3375378" cy="2032000"/>
          </a:xfrm>
          <a:prstGeom prst="rect">
            <a:avLst/>
          </a:prstGeom>
          <a:solidFill>
            <a:srgbClr val="88888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8E199F63-7302-89D9-93F8-380879241A1D}"/>
              </a:ext>
            </a:extLst>
          </p:cNvPr>
          <p:cNvSpPr/>
          <p:nvPr/>
        </p:nvSpPr>
        <p:spPr>
          <a:xfrm>
            <a:off x="7821442" y="1929311"/>
            <a:ext cx="3375378" cy="2032000"/>
          </a:xfrm>
          <a:prstGeom prst="rect">
            <a:avLst/>
          </a:prstGeom>
          <a:solidFill>
            <a:srgbClr val="88888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78A1BCC6-7792-055D-5B0F-1839B9276E08}"/>
              </a:ext>
            </a:extLst>
          </p:cNvPr>
          <p:cNvSpPr/>
          <p:nvPr/>
        </p:nvSpPr>
        <p:spPr>
          <a:xfrm>
            <a:off x="4237220" y="4125000"/>
            <a:ext cx="3375378" cy="2032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3DB22D3D-45D1-1081-7C43-1C1F3481DEC1}"/>
              </a:ext>
            </a:extLst>
          </p:cNvPr>
          <p:cNvSpPr txBox="1"/>
          <p:nvPr/>
        </p:nvSpPr>
        <p:spPr>
          <a:xfrm>
            <a:off x="5141322" y="1643154"/>
            <a:ext cx="1567171" cy="408623"/>
          </a:xfrm>
          <a:prstGeom prst="roundRect">
            <a:avLst/>
          </a:prstGeom>
          <a:solidFill>
            <a:srgbClr val="504F58"/>
          </a:solidFill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chemeClr val="bg1"/>
                </a:solidFill>
                <a:latin typeface="+mj-lt"/>
                <a:sym typeface="Work Sans Light"/>
              </a:rPr>
              <a:t>PERSONAS</a:t>
            </a:r>
            <a:endParaRPr lang="es-CO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451A2D9A-29FD-9291-C9EB-9831CC5CA11A}"/>
              </a:ext>
            </a:extLst>
          </p:cNvPr>
          <p:cNvSpPr txBox="1"/>
          <p:nvPr/>
        </p:nvSpPr>
        <p:spPr>
          <a:xfrm>
            <a:off x="8725545" y="1643154"/>
            <a:ext cx="1567171" cy="408623"/>
          </a:xfrm>
          <a:prstGeom prst="roundRect">
            <a:avLst/>
          </a:prstGeom>
          <a:solidFill>
            <a:srgbClr val="504F58"/>
          </a:solidFill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chemeClr val="bg1"/>
                </a:solidFill>
                <a:latin typeface="+mj-lt"/>
                <a:sym typeface="Work Sans Light"/>
              </a:rPr>
              <a:t>HOGARES</a:t>
            </a:r>
            <a:endParaRPr lang="es-CO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F569D9F0-8E5D-4FA3-7F74-8EDF9E240EEF}"/>
              </a:ext>
            </a:extLst>
          </p:cNvPr>
          <p:cNvSpPr txBox="1"/>
          <p:nvPr/>
        </p:nvSpPr>
        <p:spPr>
          <a:xfrm>
            <a:off x="4508153" y="3552688"/>
            <a:ext cx="2833511" cy="408623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rgbClr val="504F58"/>
                </a:solidFill>
                <a:latin typeface="+mj-lt"/>
                <a:sym typeface="Work Sans Light"/>
              </a:rPr>
              <a:t>Se Puede Acompañar</a:t>
            </a:r>
            <a:endParaRPr lang="es-CO" b="1" dirty="0">
              <a:solidFill>
                <a:srgbClr val="504F58"/>
              </a:solidFill>
              <a:latin typeface="+mj-lt"/>
            </a:endParaRP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72363210-3460-006C-0353-5365F057129A}"/>
              </a:ext>
            </a:extLst>
          </p:cNvPr>
          <p:cNvSpPr txBox="1"/>
          <p:nvPr/>
        </p:nvSpPr>
        <p:spPr>
          <a:xfrm>
            <a:off x="4446064" y="5748377"/>
            <a:ext cx="3104444" cy="408623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rgbClr val="504F58"/>
                </a:solidFill>
                <a:latin typeface="+mj-lt"/>
                <a:sym typeface="Work Sans Light"/>
              </a:rPr>
              <a:t>NO Se Puede Acompañar</a:t>
            </a:r>
            <a:endParaRPr lang="es-CO" b="1" dirty="0">
              <a:solidFill>
                <a:srgbClr val="504F58"/>
              </a:solidFill>
              <a:latin typeface="+mj-lt"/>
            </a:endParaRP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4C566F7E-8A3A-6C25-80D6-7062082479A8}"/>
              </a:ext>
            </a:extLst>
          </p:cNvPr>
          <p:cNvSpPr txBox="1"/>
          <p:nvPr/>
        </p:nvSpPr>
        <p:spPr>
          <a:xfrm>
            <a:off x="8030288" y="3552688"/>
            <a:ext cx="2833511" cy="408623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chemeClr val="bg2"/>
                </a:solidFill>
                <a:latin typeface="+mj-lt"/>
                <a:sym typeface="Work Sans Light"/>
              </a:rPr>
              <a:t>Se Puede Acompañar</a:t>
            </a:r>
            <a:endParaRPr lang="es-CO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413C2D1A-0157-1052-C37F-848341131035}"/>
              </a:ext>
            </a:extLst>
          </p:cNvPr>
          <p:cNvSpPr txBox="1"/>
          <p:nvPr/>
        </p:nvSpPr>
        <p:spPr>
          <a:xfrm>
            <a:off x="7968199" y="5748377"/>
            <a:ext cx="3104444" cy="408623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chemeClr val="bg2"/>
                </a:solidFill>
                <a:latin typeface="+mj-lt"/>
                <a:sym typeface="Work Sans Light"/>
              </a:rPr>
              <a:t>NO Se Puede Acompañar</a:t>
            </a:r>
            <a:endParaRPr lang="es-CO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4900F079-26E4-9CF4-D987-74B9BB1D4781}"/>
              </a:ext>
            </a:extLst>
          </p:cNvPr>
          <p:cNvSpPr txBox="1"/>
          <p:nvPr/>
        </p:nvSpPr>
        <p:spPr>
          <a:xfrm>
            <a:off x="4678208" y="2263994"/>
            <a:ext cx="2493397" cy="7863840"/>
          </a:xfrm>
          <a:noFill/>
          <a:ln w="19050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es-CO"/>
            </a:defPPr>
            <a:lvl1pPr algn="ctr">
              <a:defRPr sz="8000" b="1">
                <a:solidFill>
                  <a:schemeClr val="bg1">
                    <a:lumMod val="50000"/>
                  </a:schemeClr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</a:defRPr>
            </a:lvl1pPr>
          </a:lstStyle>
          <a:p>
            <a:r>
              <a:rPr lang="es-MX" dirty="0">
                <a:solidFill>
                  <a:srgbClr val="504F58"/>
                </a:solidFill>
                <a:sym typeface="Work Sans Light"/>
              </a:rPr>
              <a:t>193</a:t>
            </a:r>
            <a:endParaRPr lang="es-CO" dirty="0">
              <a:solidFill>
                <a:srgbClr val="504F58"/>
              </a:solidFill>
            </a:endParaRP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B850F069-0EE1-F724-AD0C-CC0BA745931A}"/>
              </a:ext>
            </a:extLst>
          </p:cNvPr>
          <p:cNvSpPr txBox="1"/>
          <p:nvPr/>
        </p:nvSpPr>
        <p:spPr>
          <a:xfrm>
            <a:off x="4662362" y="4337217"/>
            <a:ext cx="2493397" cy="7863840"/>
          </a:xfrm>
          <a:noFill/>
          <a:ln w="19050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es-CO"/>
            </a:defPPr>
            <a:lvl1pPr algn="ctr">
              <a:defRPr sz="8000" b="1">
                <a:solidFill>
                  <a:schemeClr val="bg1">
                    <a:lumMod val="50000"/>
                  </a:schemeClr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</a:defRPr>
            </a:lvl1pPr>
          </a:lstStyle>
          <a:p>
            <a:r>
              <a:rPr lang="es-MX" dirty="0">
                <a:solidFill>
                  <a:srgbClr val="504F58"/>
                </a:solidFill>
                <a:sym typeface="Work Sans Light"/>
              </a:rPr>
              <a:t>106</a:t>
            </a:r>
            <a:endParaRPr lang="es-CO" dirty="0">
              <a:solidFill>
                <a:srgbClr val="504F58"/>
              </a:solidFill>
            </a:endParaRP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4BDF2B14-068F-510F-A994-35E6ACF6399C}"/>
              </a:ext>
            </a:extLst>
          </p:cNvPr>
          <p:cNvSpPr txBox="1"/>
          <p:nvPr/>
        </p:nvSpPr>
        <p:spPr>
          <a:xfrm>
            <a:off x="8200344" y="2247010"/>
            <a:ext cx="2493397" cy="7863840"/>
          </a:xfrm>
          <a:noFill/>
          <a:ln w="19050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es-CO"/>
            </a:defPPr>
            <a:lvl1pPr algn="ctr">
              <a:defRPr sz="8000" b="1">
                <a:solidFill>
                  <a:schemeClr val="bg1">
                    <a:lumMod val="50000"/>
                  </a:schemeClr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</a:defRPr>
            </a:lvl1pPr>
          </a:lstStyle>
          <a:p>
            <a:r>
              <a:rPr lang="es-MX" dirty="0">
                <a:solidFill>
                  <a:schemeClr val="bg1"/>
                </a:solidFill>
                <a:sym typeface="Work Sans Light"/>
              </a:rPr>
              <a:t>89</a:t>
            </a:r>
            <a:endParaRPr lang="es-CO" dirty="0">
              <a:solidFill>
                <a:schemeClr val="bg1"/>
              </a:solidFill>
            </a:endParaRP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51140543-D24C-1ADA-9750-2FAE2984BDD3}"/>
              </a:ext>
            </a:extLst>
          </p:cNvPr>
          <p:cNvSpPr txBox="1"/>
          <p:nvPr/>
        </p:nvSpPr>
        <p:spPr>
          <a:xfrm>
            <a:off x="8262431" y="4492459"/>
            <a:ext cx="2493397" cy="7863840"/>
          </a:xfrm>
          <a:noFill/>
          <a:ln w="19050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es-CO"/>
            </a:defPPr>
            <a:lvl1pPr algn="ctr">
              <a:defRPr sz="8000" b="1">
                <a:solidFill>
                  <a:schemeClr val="bg1">
                    <a:lumMod val="50000"/>
                  </a:schemeClr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</a:defRPr>
            </a:lvl1pPr>
          </a:lstStyle>
          <a:p>
            <a:r>
              <a:rPr lang="es-MX" dirty="0">
                <a:solidFill>
                  <a:schemeClr val="bg1"/>
                </a:solidFill>
                <a:sym typeface="Work Sans Light"/>
              </a:rPr>
              <a:t>39</a:t>
            </a:r>
            <a:endParaRPr lang="es-CO" dirty="0">
              <a:solidFill>
                <a:schemeClr val="bg1"/>
              </a:solidFill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BAFCA429-AF92-FBCE-695C-615F6880501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alphaModFix amt="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</a14:imgLayer>
                </a14:imgProps>
              </a:ext>
            </a:extLst>
          </a:blip>
          <a:srcRect r="41639" b="13293"/>
          <a:stretch/>
        </p:blipFill>
        <p:spPr>
          <a:xfrm>
            <a:off x="683233" y="2043960"/>
            <a:ext cx="2796181" cy="4154263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A4286579-3ACE-9CF1-4DA6-8091F6B3C075}"/>
              </a:ext>
            </a:extLst>
          </p:cNvPr>
          <p:cNvSpPr txBox="1"/>
          <p:nvPr/>
        </p:nvSpPr>
        <p:spPr>
          <a:xfrm>
            <a:off x="8131946" y="6399301"/>
            <a:ext cx="406005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s-CO"/>
            </a:defPPr>
            <a:lvl1pPr algn="ctr">
              <a:defRPr sz="2000" b="1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pPr algn="r"/>
            <a:r>
              <a:rPr lang="es-MX" sz="1200" b="0" dirty="0">
                <a:sym typeface="Work Sans Light"/>
              </a:rPr>
              <a:t>La Florida - Fecha Caracterización: 24 de Abril de 2024</a:t>
            </a:r>
            <a:endParaRPr lang="es-CO" sz="1200" b="0" dirty="0"/>
          </a:p>
        </p:txBody>
      </p:sp>
    </p:spTree>
    <p:extLst>
      <p:ext uri="{BB962C8B-B14F-4D97-AF65-F5344CB8AC3E}">
        <p14:creationId xmlns:p14="http://schemas.microsoft.com/office/powerpoint/2010/main" val="171065712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ítulo 1">
            <a:extLst>
              <a:ext uri="{FF2B5EF4-FFF2-40B4-BE49-F238E27FC236}">
                <a16:creationId xmlns:a16="http://schemas.microsoft.com/office/drawing/2014/main" id="{D8268E0C-14BF-7BA7-C1D9-B401015FB9D4}"/>
              </a:ext>
            </a:extLst>
          </p:cNvPr>
          <p:cNvSpPr txBox="1">
            <a:spLocks/>
          </p:cNvSpPr>
          <p:nvPr/>
        </p:nvSpPr>
        <p:spPr>
          <a:xfrm>
            <a:off x="2292024" y="152406"/>
            <a:ext cx="7562795" cy="90994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r>
              <a:rPr lang="es-CO" sz="4800" dirty="0">
                <a:solidFill>
                  <a:srgbClr val="504F58"/>
                </a:solidFill>
                <a:latin typeface="+mj-lt"/>
              </a:rPr>
              <a:t>Municipios de Retorno</a:t>
            </a:r>
            <a:endParaRPr lang="es-CO" sz="4800" b="1" dirty="0">
              <a:solidFill>
                <a:srgbClr val="504F58"/>
              </a:solidFill>
              <a:latin typeface="+mj-lt"/>
            </a:endParaRP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09AFF1DC-8230-8FF3-C6FB-4F9E73F03A51}"/>
              </a:ext>
            </a:extLst>
          </p:cNvPr>
          <p:cNvSpPr/>
          <p:nvPr/>
        </p:nvSpPr>
        <p:spPr>
          <a:xfrm>
            <a:off x="746402" y="1850977"/>
            <a:ext cx="3375378" cy="2032000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35549AE2-C4FF-4D7F-A2F8-641F70F0B1AC}"/>
              </a:ext>
            </a:extLst>
          </p:cNvPr>
          <p:cNvSpPr/>
          <p:nvPr/>
        </p:nvSpPr>
        <p:spPr>
          <a:xfrm>
            <a:off x="4482616" y="4042355"/>
            <a:ext cx="3375378" cy="2032000"/>
          </a:xfrm>
          <a:prstGeom prst="rect">
            <a:avLst/>
          </a:prstGeom>
          <a:noFill/>
          <a:ln w="38100">
            <a:solidFill>
              <a:srgbClr val="88888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8E199F63-7302-89D9-93F8-380879241A1D}"/>
              </a:ext>
            </a:extLst>
          </p:cNvPr>
          <p:cNvSpPr/>
          <p:nvPr/>
        </p:nvSpPr>
        <p:spPr>
          <a:xfrm>
            <a:off x="4482616" y="1846666"/>
            <a:ext cx="3375378" cy="2032000"/>
          </a:xfrm>
          <a:prstGeom prst="rect">
            <a:avLst/>
          </a:prstGeom>
          <a:noFill/>
          <a:ln w="38100">
            <a:solidFill>
              <a:srgbClr val="88888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78A1BCC6-7792-055D-5B0F-1839B9276E08}"/>
              </a:ext>
            </a:extLst>
          </p:cNvPr>
          <p:cNvSpPr/>
          <p:nvPr/>
        </p:nvSpPr>
        <p:spPr>
          <a:xfrm>
            <a:off x="746402" y="4046666"/>
            <a:ext cx="3375378" cy="2032000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3DB22D3D-45D1-1081-7C43-1C1F3481DEC1}"/>
              </a:ext>
            </a:extLst>
          </p:cNvPr>
          <p:cNvSpPr txBox="1"/>
          <p:nvPr/>
        </p:nvSpPr>
        <p:spPr>
          <a:xfrm>
            <a:off x="1166092" y="1605442"/>
            <a:ext cx="2682751" cy="340519"/>
          </a:xfrm>
          <a:prstGeom prst="roundRect">
            <a:avLst/>
          </a:prstGeom>
          <a:solidFill>
            <a:srgbClr val="888888"/>
          </a:solidFill>
          <a:ln w="38100">
            <a:solidFill>
              <a:schemeClr val="bg1">
                <a:lumMod val="9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s-MX" sz="1400" b="1" dirty="0">
                <a:solidFill>
                  <a:schemeClr val="bg1"/>
                </a:solidFill>
                <a:latin typeface="+mj-lt"/>
                <a:sym typeface="Work Sans Light"/>
              </a:rPr>
              <a:t>CHOCÓ - BAGADÓ</a:t>
            </a:r>
            <a:endParaRPr lang="es-CO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F569D9F0-8E5D-4FA3-7F74-8EDF9E240EEF}"/>
              </a:ext>
            </a:extLst>
          </p:cNvPr>
          <p:cNvSpPr txBox="1"/>
          <p:nvPr/>
        </p:nvSpPr>
        <p:spPr>
          <a:xfrm>
            <a:off x="1017335" y="3474354"/>
            <a:ext cx="2833511" cy="408623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rgbClr val="504F58"/>
                </a:solidFill>
                <a:latin typeface="+mj-lt"/>
                <a:sym typeface="Work Sans Light"/>
              </a:rPr>
              <a:t>Se Puede Acompañar</a:t>
            </a:r>
            <a:endParaRPr lang="es-CO" b="1" dirty="0">
              <a:solidFill>
                <a:srgbClr val="504F58"/>
              </a:solidFill>
              <a:latin typeface="+mj-lt"/>
            </a:endParaRP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72363210-3460-006C-0353-5365F057129A}"/>
              </a:ext>
            </a:extLst>
          </p:cNvPr>
          <p:cNvSpPr txBox="1"/>
          <p:nvPr/>
        </p:nvSpPr>
        <p:spPr>
          <a:xfrm>
            <a:off x="955246" y="5670043"/>
            <a:ext cx="3104444" cy="408623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rgbClr val="504F58"/>
                </a:solidFill>
                <a:latin typeface="+mj-lt"/>
                <a:sym typeface="Work Sans Light"/>
              </a:rPr>
              <a:t>NO Se Puede Acompañar</a:t>
            </a:r>
            <a:endParaRPr lang="es-CO" b="1" dirty="0">
              <a:solidFill>
                <a:srgbClr val="504F58"/>
              </a:solidFill>
              <a:latin typeface="+mj-lt"/>
            </a:endParaRP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4C566F7E-8A3A-6C25-80D6-7062082479A8}"/>
              </a:ext>
            </a:extLst>
          </p:cNvPr>
          <p:cNvSpPr txBox="1"/>
          <p:nvPr/>
        </p:nvSpPr>
        <p:spPr>
          <a:xfrm>
            <a:off x="4691462" y="3470043"/>
            <a:ext cx="2833511" cy="408623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rgbClr val="504F58"/>
                </a:solidFill>
                <a:latin typeface="+mj-lt"/>
                <a:sym typeface="Work Sans Light"/>
              </a:rPr>
              <a:t>Se Puede Acompañar</a:t>
            </a:r>
            <a:endParaRPr lang="es-CO" b="1" dirty="0">
              <a:solidFill>
                <a:srgbClr val="504F58"/>
              </a:solidFill>
              <a:latin typeface="+mj-lt"/>
            </a:endParaRP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413C2D1A-0157-1052-C37F-848341131035}"/>
              </a:ext>
            </a:extLst>
          </p:cNvPr>
          <p:cNvSpPr txBox="1"/>
          <p:nvPr/>
        </p:nvSpPr>
        <p:spPr>
          <a:xfrm>
            <a:off x="4629373" y="5665732"/>
            <a:ext cx="3104444" cy="408623"/>
          </a:xfrm>
          <a:prstGeom prst="roundRect">
            <a:avLst/>
          </a:prstGeom>
          <a:noFill/>
        </p:spPr>
        <p:txBody>
          <a:bodyPr wrap="square">
            <a:spAutoFit/>
          </a:bodyPr>
          <a:lstStyle>
            <a:defPPr>
              <a:defRPr lang="es-CO"/>
            </a:defPPr>
            <a:lvl1pPr algn="ctr">
              <a:defRPr b="1">
                <a:solidFill>
                  <a:srgbClr val="504F58"/>
                </a:solidFill>
                <a:latin typeface="+mj-lt"/>
              </a:defRPr>
            </a:lvl1pPr>
          </a:lstStyle>
          <a:p>
            <a:r>
              <a:rPr lang="es-MX" dirty="0">
                <a:sym typeface="Work Sans Light"/>
              </a:rPr>
              <a:t>NO Se Puede Acompañar</a:t>
            </a:r>
            <a:endParaRPr lang="es-CO" dirty="0"/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4900F079-26E4-9CF4-D987-74B9BB1D4781}"/>
              </a:ext>
            </a:extLst>
          </p:cNvPr>
          <p:cNvSpPr txBox="1"/>
          <p:nvPr/>
        </p:nvSpPr>
        <p:spPr>
          <a:xfrm>
            <a:off x="1187390" y="2185660"/>
            <a:ext cx="2493397" cy="7863840"/>
          </a:xfrm>
          <a:noFill/>
          <a:ln w="19050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es-CO"/>
            </a:defPPr>
            <a:lvl1pPr algn="ctr">
              <a:defRPr sz="8000" b="1">
                <a:solidFill>
                  <a:schemeClr val="bg1">
                    <a:lumMod val="50000"/>
                  </a:schemeClr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</a:defRPr>
            </a:lvl1pPr>
          </a:lstStyle>
          <a:p>
            <a:r>
              <a:rPr lang="es-MX" dirty="0">
                <a:solidFill>
                  <a:srgbClr val="504F58"/>
                </a:solidFill>
                <a:sym typeface="Work Sans Light"/>
              </a:rPr>
              <a:t>118</a:t>
            </a:r>
            <a:endParaRPr lang="es-CO" dirty="0">
              <a:solidFill>
                <a:srgbClr val="504F58"/>
              </a:solidFill>
            </a:endParaRP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B850F069-0EE1-F724-AD0C-CC0BA745931A}"/>
              </a:ext>
            </a:extLst>
          </p:cNvPr>
          <p:cNvSpPr txBox="1"/>
          <p:nvPr/>
        </p:nvSpPr>
        <p:spPr>
          <a:xfrm>
            <a:off x="1171544" y="4258883"/>
            <a:ext cx="2493397" cy="7863840"/>
          </a:xfrm>
          <a:noFill/>
          <a:ln w="19050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es-CO"/>
            </a:defPPr>
            <a:lvl1pPr algn="ctr">
              <a:defRPr sz="8000" b="1">
                <a:solidFill>
                  <a:schemeClr val="bg1">
                    <a:lumMod val="50000"/>
                  </a:schemeClr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</a:defRPr>
            </a:lvl1pPr>
          </a:lstStyle>
          <a:p>
            <a:r>
              <a:rPr lang="es-MX" dirty="0">
                <a:solidFill>
                  <a:srgbClr val="504F58"/>
                </a:solidFill>
                <a:sym typeface="Work Sans Light"/>
              </a:rPr>
              <a:t>58</a:t>
            </a:r>
            <a:endParaRPr lang="es-CO" dirty="0">
              <a:solidFill>
                <a:srgbClr val="504F58"/>
              </a:solidFill>
            </a:endParaRP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4BDF2B14-068F-510F-A994-35E6ACF6399C}"/>
              </a:ext>
            </a:extLst>
          </p:cNvPr>
          <p:cNvSpPr txBox="1"/>
          <p:nvPr/>
        </p:nvSpPr>
        <p:spPr>
          <a:xfrm>
            <a:off x="4861518" y="2164365"/>
            <a:ext cx="2493397" cy="7863840"/>
          </a:xfrm>
          <a:noFill/>
          <a:ln w="19050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es-CO"/>
            </a:defPPr>
            <a:lvl1pPr algn="ctr">
              <a:defRPr sz="8000" b="1">
                <a:solidFill>
                  <a:schemeClr val="bg1">
                    <a:lumMod val="50000"/>
                  </a:schemeClr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</a:defRPr>
            </a:lvl1pPr>
          </a:lstStyle>
          <a:p>
            <a:r>
              <a:rPr lang="es-MX" dirty="0">
                <a:solidFill>
                  <a:srgbClr val="FFC000"/>
                </a:solidFill>
                <a:sym typeface="Work Sans Light"/>
              </a:rPr>
              <a:t>49</a:t>
            </a:r>
            <a:endParaRPr lang="es-CO" dirty="0">
              <a:solidFill>
                <a:srgbClr val="FFC000"/>
              </a:solidFill>
            </a:endParaRP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51140543-D24C-1ADA-9750-2FAE2984BDD3}"/>
              </a:ext>
            </a:extLst>
          </p:cNvPr>
          <p:cNvSpPr txBox="1"/>
          <p:nvPr/>
        </p:nvSpPr>
        <p:spPr>
          <a:xfrm>
            <a:off x="4939455" y="4253841"/>
            <a:ext cx="2493397" cy="7863840"/>
          </a:xfrm>
          <a:noFill/>
          <a:ln w="19050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es-CO"/>
            </a:defPPr>
            <a:lvl1pPr algn="ctr">
              <a:defRPr sz="8000" b="1">
                <a:solidFill>
                  <a:schemeClr val="bg1">
                    <a:lumMod val="50000"/>
                  </a:schemeClr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</a:defRPr>
            </a:lvl1pPr>
          </a:lstStyle>
          <a:p>
            <a:r>
              <a:rPr lang="es-MX" dirty="0">
                <a:solidFill>
                  <a:srgbClr val="FFC000"/>
                </a:solidFill>
                <a:sym typeface="Work Sans Light"/>
              </a:rPr>
              <a:t>38</a:t>
            </a:r>
            <a:endParaRPr lang="es-CO" dirty="0">
              <a:solidFill>
                <a:srgbClr val="FFC000"/>
              </a:solidFill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6ADBBED7-25BE-5CD8-BE0E-CEF247F84A16}"/>
              </a:ext>
            </a:extLst>
          </p:cNvPr>
          <p:cNvSpPr txBox="1"/>
          <p:nvPr/>
        </p:nvSpPr>
        <p:spPr>
          <a:xfrm>
            <a:off x="4629373" y="1584134"/>
            <a:ext cx="3104444" cy="340519"/>
          </a:xfrm>
          <a:prstGeom prst="roundRect">
            <a:avLst/>
          </a:prstGeom>
          <a:solidFill>
            <a:srgbClr val="888888"/>
          </a:solidFill>
          <a:ln w="38100">
            <a:solidFill>
              <a:schemeClr val="bg1">
                <a:lumMod val="9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s-MX" sz="1400" b="1" dirty="0">
                <a:solidFill>
                  <a:schemeClr val="bg1"/>
                </a:solidFill>
                <a:latin typeface="+mj-lt"/>
                <a:sym typeface="Work Sans Light"/>
              </a:rPr>
              <a:t>RISARALDA – PUEBLO RICO</a:t>
            </a:r>
            <a:endParaRPr lang="es-CO" sz="14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A21F4378-51C7-A740-2937-E376E22BD0B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alphaModFix amt="70000"/>
          </a:blip>
          <a:srcRect l="-1" r="-5938" b="10638"/>
          <a:stretch/>
        </p:blipFill>
        <p:spPr>
          <a:xfrm>
            <a:off x="179373" y="6074355"/>
            <a:ext cx="629262" cy="530795"/>
          </a:xfrm>
          <a:prstGeom prst="rect">
            <a:avLst/>
          </a:prstGeom>
        </p:spPr>
      </p:pic>
      <p:sp>
        <p:nvSpPr>
          <p:cNvPr id="17" name="Título 1">
            <a:extLst>
              <a:ext uri="{FF2B5EF4-FFF2-40B4-BE49-F238E27FC236}">
                <a16:creationId xmlns:a16="http://schemas.microsoft.com/office/drawing/2014/main" id="{14F1C541-6F7E-2702-99D3-A9317CFBB4A7}"/>
              </a:ext>
            </a:extLst>
          </p:cNvPr>
          <p:cNvSpPr txBox="1">
            <a:spLocks/>
          </p:cNvSpPr>
          <p:nvPr/>
        </p:nvSpPr>
        <p:spPr>
          <a:xfrm>
            <a:off x="4042486" y="934854"/>
            <a:ext cx="3900702" cy="38791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r>
              <a:rPr lang="es-CO" sz="1600" i="1" dirty="0">
                <a:solidFill>
                  <a:srgbClr val="504F58"/>
                </a:solidFill>
                <a:latin typeface="+mj-lt"/>
              </a:rPr>
              <a:t>CIFRA POR </a:t>
            </a:r>
            <a:r>
              <a:rPr lang="es-CO" sz="1800" b="1" i="1" dirty="0">
                <a:solidFill>
                  <a:srgbClr val="504F58"/>
                </a:solidFill>
                <a:latin typeface="+mj-lt"/>
              </a:rPr>
              <a:t>PERSONAS</a:t>
            </a:r>
            <a:endParaRPr lang="es-CO" sz="1600" b="1" i="1" dirty="0">
              <a:solidFill>
                <a:srgbClr val="504F58"/>
              </a:solidFill>
              <a:latin typeface="+mj-lt"/>
            </a:endParaRP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96C745A8-DFD2-6916-B2E8-F1D7D47936E3}"/>
              </a:ext>
            </a:extLst>
          </p:cNvPr>
          <p:cNvSpPr/>
          <p:nvPr/>
        </p:nvSpPr>
        <p:spPr>
          <a:xfrm>
            <a:off x="8212218" y="1858218"/>
            <a:ext cx="3375378" cy="2032000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9A98282C-97F1-9226-57B5-6F9F625DBDAF}"/>
              </a:ext>
            </a:extLst>
          </p:cNvPr>
          <p:cNvSpPr/>
          <p:nvPr/>
        </p:nvSpPr>
        <p:spPr>
          <a:xfrm>
            <a:off x="8212218" y="4053907"/>
            <a:ext cx="3375378" cy="2032000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8BD97BBC-368F-EB0F-B6FF-C43DC7030071}"/>
              </a:ext>
            </a:extLst>
          </p:cNvPr>
          <p:cNvSpPr txBox="1"/>
          <p:nvPr/>
        </p:nvSpPr>
        <p:spPr>
          <a:xfrm>
            <a:off x="8631908" y="1612683"/>
            <a:ext cx="2682751" cy="340519"/>
          </a:xfrm>
          <a:prstGeom prst="roundRect">
            <a:avLst/>
          </a:prstGeom>
          <a:solidFill>
            <a:srgbClr val="888888"/>
          </a:solidFill>
          <a:ln w="38100">
            <a:solidFill>
              <a:schemeClr val="bg1">
                <a:lumMod val="9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s-MX" sz="1400" b="1" dirty="0">
                <a:solidFill>
                  <a:schemeClr val="bg1"/>
                </a:solidFill>
                <a:latin typeface="+mj-lt"/>
                <a:sym typeface="Work Sans Light"/>
              </a:rPr>
              <a:t>CHOCÓ - TADÓ</a:t>
            </a:r>
            <a:endParaRPr lang="es-CO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AB5CAAAF-D8C0-2242-BEE9-825E529C218D}"/>
              </a:ext>
            </a:extLst>
          </p:cNvPr>
          <p:cNvSpPr txBox="1"/>
          <p:nvPr/>
        </p:nvSpPr>
        <p:spPr>
          <a:xfrm>
            <a:off x="8483151" y="3481595"/>
            <a:ext cx="2833511" cy="408623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rgbClr val="504F58"/>
                </a:solidFill>
                <a:latin typeface="+mj-lt"/>
                <a:sym typeface="Work Sans Light"/>
              </a:rPr>
              <a:t>Se Puede Acompañar</a:t>
            </a:r>
            <a:endParaRPr lang="es-CO" b="1" dirty="0">
              <a:solidFill>
                <a:srgbClr val="504F58"/>
              </a:solidFill>
              <a:latin typeface="+mj-lt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F6A91F11-B88D-9103-88BE-D9AC3A66AC2D}"/>
              </a:ext>
            </a:extLst>
          </p:cNvPr>
          <p:cNvSpPr txBox="1"/>
          <p:nvPr/>
        </p:nvSpPr>
        <p:spPr>
          <a:xfrm>
            <a:off x="8421062" y="5677284"/>
            <a:ext cx="3104444" cy="408623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rgbClr val="504F58"/>
                </a:solidFill>
                <a:latin typeface="+mj-lt"/>
                <a:sym typeface="Work Sans Light"/>
              </a:rPr>
              <a:t>NO Se Puede Acompañar</a:t>
            </a:r>
            <a:endParaRPr lang="es-CO" b="1" dirty="0">
              <a:solidFill>
                <a:srgbClr val="504F58"/>
              </a:solidFill>
              <a:latin typeface="+mj-lt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0A516ABE-CFDD-4A5E-4885-B995002F340A}"/>
              </a:ext>
            </a:extLst>
          </p:cNvPr>
          <p:cNvSpPr txBox="1"/>
          <p:nvPr/>
        </p:nvSpPr>
        <p:spPr>
          <a:xfrm>
            <a:off x="8653206" y="2192901"/>
            <a:ext cx="2493397" cy="7863840"/>
          </a:xfrm>
          <a:noFill/>
          <a:ln w="19050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es-CO"/>
            </a:defPPr>
            <a:lvl1pPr algn="ctr">
              <a:defRPr sz="8000" b="1">
                <a:solidFill>
                  <a:schemeClr val="bg1">
                    <a:lumMod val="50000"/>
                  </a:schemeClr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</a:defRPr>
            </a:lvl1pPr>
          </a:lstStyle>
          <a:p>
            <a:r>
              <a:rPr lang="es-CO" dirty="0">
                <a:solidFill>
                  <a:srgbClr val="504F58"/>
                </a:solidFill>
              </a:rPr>
              <a:t>26</a:t>
            </a: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CD8A701E-8EC4-5944-0581-55DE60133C93}"/>
              </a:ext>
            </a:extLst>
          </p:cNvPr>
          <p:cNvSpPr txBox="1"/>
          <p:nvPr/>
        </p:nvSpPr>
        <p:spPr>
          <a:xfrm>
            <a:off x="8637360" y="4266124"/>
            <a:ext cx="2493397" cy="7863840"/>
          </a:xfrm>
          <a:noFill/>
          <a:ln w="19050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es-CO"/>
            </a:defPPr>
            <a:lvl1pPr algn="ctr">
              <a:defRPr sz="8000" b="1">
                <a:solidFill>
                  <a:schemeClr val="bg1">
                    <a:lumMod val="50000"/>
                  </a:schemeClr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</a:defRPr>
            </a:lvl1pPr>
          </a:lstStyle>
          <a:p>
            <a:r>
              <a:rPr lang="es-MX" dirty="0">
                <a:solidFill>
                  <a:srgbClr val="504F58"/>
                </a:solidFill>
                <a:sym typeface="Work Sans Light"/>
              </a:rPr>
              <a:t>10</a:t>
            </a:r>
            <a:endParaRPr lang="es-CO" dirty="0">
              <a:solidFill>
                <a:srgbClr val="504F58"/>
              </a:solidFill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56697FD6-5C7E-4DBC-1D6B-741AA8AB2D2E}"/>
              </a:ext>
            </a:extLst>
          </p:cNvPr>
          <p:cNvSpPr txBox="1"/>
          <p:nvPr/>
        </p:nvSpPr>
        <p:spPr>
          <a:xfrm>
            <a:off x="8131946" y="6399301"/>
            <a:ext cx="406005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s-CO"/>
            </a:defPPr>
            <a:lvl1pPr algn="ctr">
              <a:defRPr sz="2000" b="1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pPr algn="r"/>
            <a:r>
              <a:rPr lang="es-MX" sz="1200" b="0" dirty="0">
                <a:sym typeface="Work Sans Light"/>
              </a:rPr>
              <a:t>La Florida - Fecha Caracterización: 24 de Abril de 2024</a:t>
            </a:r>
            <a:endParaRPr lang="es-CO" sz="1200" b="0" dirty="0"/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AC269156-A4D7-B141-9F9F-E16BFEF6C1DA}"/>
              </a:ext>
            </a:extLst>
          </p:cNvPr>
          <p:cNvSpPr txBox="1"/>
          <p:nvPr/>
        </p:nvSpPr>
        <p:spPr>
          <a:xfrm>
            <a:off x="11770658" y="6669451"/>
            <a:ext cx="430307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s-CO" sz="800" b="1" dirty="0">
                <a:solidFill>
                  <a:schemeClr val="bg1">
                    <a:lumMod val="50000"/>
                  </a:schemeClr>
                </a:solidFill>
              </a:rPr>
              <a:t>SRNI</a:t>
            </a:r>
            <a:endParaRPr lang="es-CO" b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934086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ítulo 1">
            <a:extLst>
              <a:ext uri="{FF2B5EF4-FFF2-40B4-BE49-F238E27FC236}">
                <a16:creationId xmlns:a16="http://schemas.microsoft.com/office/drawing/2014/main" id="{D8268E0C-14BF-7BA7-C1D9-B401015FB9D4}"/>
              </a:ext>
            </a:extLst>
          </p:cNvPr>
          <p:cNvSpPr txBox="1">
            <a:spLocks/>
          </p:cNvSpPr>
          <p:nvPr/>
        </p:nvSpPr>
        <p:spPr>
          <a:xfrm>
            <a:off x="2292024" y="152406"/>
            <a:ext cx="7562795" cy="90994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r>
              <a:rPr lang="es-CO" sz="4800" dirty="0">
                <a:solidFill>
                  <a:srgbClr val="504F58"/>
                </a:solidFill>
                <a:latin typeface="+mj-lt"/>
              </a:rPr>
              <a:t>Municipios de Retorno</a:t>
            </a:r>
            <a:endParaRPr lang="es-CO" sz="4800" b="1" dirty="0">
              <a:solidFill>
                <a:srgbClr val="504F58"/>
              </a:solidFill>
              <a:latin typeface="+mj-lt"/>
            </a:endParaRP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09AFF1DC-8230-8FF3-C6FB-4F9E73F03A51}"/>
              </a:ext>
            </a:extLst>
          </p:cNvPr>
          <p:cNvSpPr/>
          <p:nvPr/>
        </p:nvSpPr>
        <p:spPr>
          <a:xfrm>
            <a:off x="746402" y="1850977"/>
            <a:ext cx="3375378" cy="2032000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35549AE2-C4FF-4D7F-A2F8-641F70F0B1AC}"/>
              </a:ext>
            </a:extLst>
          </p:cNvPr>
          <p:cNvSpPr/>
          <p:nvPr/>
        </p:nvSpPr>
        <p:spPr>
          <a:xfrm>
            <a:off x="4482616" y="4042355"/>
            <a:ext cx="3375378" cy="2032000"/>
          </a:xfrm>
          <a:prstGeom prst="rect">
            <a:avLst/>
          </a:prstGeom>
          <a:noFill/>
          <a:ln w="38100">
            <a:solidFill>
              <a:srgbClr val="88888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8E199F63-7302-89D9-93F8-380879241A1D}"/>
              </a:ext>
            </a:extLst>
          </p:cNvPr>
          <p:cNvSpPr/>
          <p:nvPr/>
        </p:nvSpPr>
        <p:spPr>
          <a:xfrm>
            <a:off x="4482616" y="1846666"/>
            <a:ext cx="3375378" cy="2032000"/>
          </a:xfrm>
          <a:prstGeom prst="rect">
            <a:avLst/>
          </a:prstGeom>
          <a:noFill/>
          <a:ln w="38100">
            <a:solidFill>
              <a:srgbClr val="88888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78A1BCC6-7792-055D-5B0F-1839B9276E08}"/>
              </a:ext>
            </a:extLst>
          </p:cNvPr>
          <p:cNvSpPr/>
          <p:nvPr/>
        </p:nvSpPr>
        <p:spPr>
          <a:xfrm>
            <a:off x="746402" y="4046666"/>
            <a:ext cx="3375378" cy="2032000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3DB22D3D-45D1-1081-7C43-1C1F3481DEC1}"/>
              </a:ext>
            </a:extLst>
          </p:cNvPr>
          <p:cNvSpPr txBox="1"/>
          <p:nvPr/>
        </p:nvSpPr>
        <p:spPr>
          <a:xfrm>
            <a:off x="1166092" y="1605442"/>
            <a:ext cx="2682751" cy="340519"/>
          </a:xfrm>
          <a:prstGeom prst="roundRect">
            <a:avLst/>
          </a:prstGeom>
          <a:solidFill>
            <a:srgbClr val="888888"/>
          </a:solidFill>
          <a:ln w="38100">
            <a:solidFill>
              <a:schemeClr val="bg1">
                <a:lumMod val="9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s-MX" sz="1400" b="1" dirty="0">
                <a:solidFill>
                  <a:schemeClr val="bg1"/>
                </a:solidFill>
                <a:latin typeface="+mj-lt"/>
                <a:sym typeface="Work Sans Light"/>
              </a:rPr>
              <a:t>CHOCÓ - BAGADÓ</a:t>
            </a:r>
            <a:endParaRPr lang="es-CO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F569D9F0-8E5D-4FA3-7F74-8EDF9E240EEF}"/>
              </a:ext>
            </a:extLst>
          </p:cNvPr>
          <p:cNvSpPr txBox="1"/>
          <p:nvPr/>
        </p:nvSpPr>
        <p:spPr>
          <a:xfrm>
            <a:off x="1017335" y="3474354"/>
            <a:ext cx="2833511" cy="408623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rgbClr val="504F58"/>
                </a:solidFill>
                <a:latin typeface="+mj-lt"/>
                <a:sym typeface="Work Sans Light"/>
              </a:rPr>
              <a:t>Se Puede Acompañar</a:t>
            </a:r>
            <a:endParaRPr lang="es-CO" b="1" dirty="0">
              <a:solidFill>
                <a:srgbClr val="504F58"/>
              </a:solidFill>
              <a:latin typeface="+mj-lt"/>
            </a:endParaRP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72363210-3460-006C-0353-5365F057129A}"/>
              </a:ext>
            </a:extLst>
          </p:cNvPr>
          <p:cNvSpPr txBox="1"/>
          <p:nvPr/>
        </p:nvSpPr>
        <p:spPr>
          <a:xfrm>
            <a:off x="955246" y="5670043"/>
            <a:ext cx="3104444" cy="408623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rgbClr val="504F58"/>
                </a:solidFill>
                <a:latin typeface="+mj-lt"/>
                <a:sym typeface="Work Sans Light"/>
              </a:rPr>
              <a:t>NO Se Puede Acompañar</a:t>
            </a:r>
            <a:endParaRPr lang="es-CO" b="1" dirty="0">
              <a:solidFill>
                <a:srgbClr val="504F58"/>
              </a:solidFill>
              <a:latin typeface="+mj-lt"/>
            </a:endParaRP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4C566F7E-8A3A-6C25-80D6-7062082479A8}"/>
              </a:ext>
            </a:extLst>
          </p:cNvPr>
          <p:cNvSpPr txBox="1"/>
          <p:nvPr/>
        </p:nvSpPr>
        <p:spPr>
          <a:xfrm>
            <a:off x="4691462" y="3470043"/>
            <a:ext cx="2833511" cy="408623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rgbClr val="504F58"/>
                </a:solidFill>
                <a:latin typeface="+mj-lt"/>
                <a:sym typeface="Work Sans Light"/>
              </a:rPr>
              <a:t>Se Puede Acompañar</a:t>
            </a:r>
            <a:endParaRPr lang="es-CO" b="1" dirty="0">
              <a:solidFill>
                <a:srgbClr val="504F58"/>
              </a:solidFill>
              <a:latin typeface="+mj-lt"/>
            </a:endParaRP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413C2D1A-0157-1052-C37F-848341131035}"/>
              </a:ext>
            </a:extLst>
          </p:cNvPr>
          <p:cNvSpPr txBox="1"/>
          <p:nvPr/>
        </p:nvSpPr>
        <p:spPr>
          <a:xfrm>
            <a:off x="4629373" y="5665732"/>
            <a:ext cx="3104444" cy="408623"/>
          </a:xfrm>
          <a:prstGeom prst="roundRect">
            <a:avLst/>
          </a:prstGeom>
          <a:noFill/>
        </p:spPr>
        <p:txBody>
          <a:bodyPr wrap="square">
            <a:spAutoFit/>
          </a:bodyPr>
          <a:lstStyle>
            <a:defPPr>
              <a:defRPr lang="es-CO"/>
            </a:defPPr>
            <a:lvl1pPr algn="ctr">
              <a:defRPr b="1">
                <a:solidFill>
                  <a:srgbClr val="504F58"/>
                </a:solidFill>
                <a:latin typeface="+mj-lt"/>
              </a:defRPr>
            </a:lvl1pPr>
          </a:lstStyle>
          <a:p>
            <a:r>
              <a:rPr lang="es-MX" dirty="0">
                <a:sym typeface="Work Sans Light"/>
              </a:rPr>
              <a:t>NO Se Puede Acompañar</a:t>
            </a:r>
            <a:endParaRPr lang="es-CO" dirty="0"/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4900F079-26E4-9CF4-D987-74B9BB1D4781}"/>
              </a:ext>
            </a:extLst>
          </p:cNvPr>
          <p:cNvSpPr txBox="1"/>
          <p:nvPr/>
        </p:nvSpPr>
        <p:spPr>
          <a:xfrm>
            <a:off x="1187390" y="2185660"/>
            <a:ext cx="2493397" cy="7863840"/>
          </a:xfrm>
          <a:noFill/>
          <a:ln w="19050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es-CO"/>
            </a:defPPr>
            <a:lvl1pPr algn="ctr">
              <a:defRPr sz="8000" b="1">
                <a:solidFill>
                  <a:schemeClr val="bg1">
                    <a:lumMod val="50000"/>
                  </a:schemeClr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</a:defRPr>
            </a:lvl1pPr>
          </a:lstStyle>
          <a:p>
            <a:r>
              <a:rPr lang="es-MX" dirty="0">
                <a:solidFill>
                  <a:srgbClr val="504F58"/>
                </a:solidFill>
                <a:sym typeface="Work Sans Light"/>
              </a:rPr>
              <a:t>60</a:t>
            </a:r>
            <a:endParaRPr lang="es-CO" dirty="0">
              <a:solidFill>
                <a:srgbClr val="504F58"/>
              </a:solidFill>
            </a:endParaRP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B850F069-0EE1-F724-AD0C-CC0BA745931A}"/>
              </a:ext>
            </a:extLst>
          </p:cNvPr>
          <p:cNvSpPr txBox="1"/>
          <p:nvPr/>
        </p:nvSpPr>
        <p:spPr>
          <a:xfrm>
            <a:off x="1171544" y="4258883"/>
            <a:ext cx="2493397" cy="7863840"/>
          </a:xfrm>
          <a:noFill/>
          <a:ln w="19050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es-CO"/>
            </a:defPPr>
            <a:lvl1pPr algn="ctr">
              <a:defRPr sz="8000" b="1">
                <a:solidFill>
                  <a:schemeClr val="bg1">
                    <a:lumMod val="50000"/>
                  </a:schemeClr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</a:defRPr>
            </a:lvl1pPr>
          </a:lstStyle>
          <a:p>
            <a:r>
              <a:rPr lang="es-MX" dirty="0">
                <a:solidFill>
                  <a:srgbClr val="504F58"/>
                </a:solidFill>
                <a:sym typeface="Work Sans Light"/>
              </a:rPr>
              <a:t>22</a:t>
            </a:r>
            <a:endParaRPr lang="es-CO" dirty="0">
              <a:solidFill>
                <a:srgbClr val="504F58"/>
              </a:solidFill>
            </a:endParaRP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4BDF2B14-068F-510F-A994-35E6ACF6399C}"/>
              </a:ext>
            </a:extLst>
          </p:cNvPr>
          <p:cNvSpPr txBox="1"/>
          <p:nvPr/>
        </p:nvSpPr>
        <p:spPr>
          <a:xfrm>
            <a:off x="4861518" y="2164365"/>
            <a:ext cx="2493397" cy="7863840"/>
          </a:xfrm>
          <a:noFill/>
          <a:ln w="19050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es-CO"/>
            </a:defPPr>
            <a:lvl1pPr algn="ctr">
              <a:defRPr sz="8000" b="1">
                <a:solidFill>
                  <a:schemeClr val="bg1">
                    <a:lumMod val="50000"/>
                  </a:schemeClr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</a:defRPr>
            </a:lvl1pPr>
          </a:lstStyle>
          <a:p>
            <a:r>
              <a:rPr lang="es-MX" dirty="0">
                <a:solidFill>
                  <a:srgbClr val="FFC000"/>
                </a:solidFill>
                <a:sym typeface="Work Sans Light"/>
              </a:rPr>
              <a:t>18</a:t>
            </a:r>
            <a:endParaRPr lang="es-CO" dirty="0">
              <a:solidFill>
                <a:srgbClr val="FFC000"/>
              </a:solidFill>
            </a:endParaRP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51140543-D24C-1ADA-9750-2FAE2984BDD3}"/>
              </a:ext>
            </a:extLst>
          </p:cNvPr>
          <p:cNvSpPr txBox="1"/>
          <p:nvPr/>
        </p:nvSpPr>
        <p:spPr>
          <a:xfrm>
            <a:off x="4939455" y="4253841"/>
            <a:ext cx="2493397" cy="7863840"/>
          </a:xfrm>
          <a:noFill/>
          <a:ln w="19050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es-CO"/>
            </a:defPPr>
            <a:lvl1pPr algn="ctr">
              <a:defRPr sz="8000" b="1">
                <a:solidFill>
                  <a:schemeClr val="bg1">
                    <a:lumMod val="50000"/>
                  </a:schemeClr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</a:defRPr>
            </a:lvl1pPr>
          </a:lstStyle>
          <a:p>
            <a:r>
              <a:rPr lang="es-MX" dirty="0">
                <a:solidFill>
                  <a:srgbClr val="FFC000"/>
                </a:solidFill>
                <a:sym typeface="Work Sans Light"/>
              </a:rPr>
              <a:t>15</a:t>
            </a:r>
            <a:endParaRPr lang="es-CO" dirty="0">
              <a:solidFill>
                <a:srgbClr val="FFC000"/>
              </a:solidFill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6ADBBED7-25BE-5CD8-BE0E-CEF247F84A16}"/>
              </a:ext>
            </a:extLst>
          </p:cNvPr>
          <p:cNvSpPr txBox="1"/>
          <p:nvPr/>
        </p:nvSpPr>
        <p:spPr>
          <a:xfrm>
            <a:off x="4629373" y="1584134"/>
            <a:ext cx="3104444" cy="340519"/>
          </a:xfrm>
          <a:prstGeom prst="roundRect">
            <a:avLst/>
          </a:prstGeom>
          <a:solidFill>
            <a:srgbClr val="888888"/>
          </a:solidFill>
          <a:ln w="38100">
            <a:solidFill>
              <a:schemeClr val="bg1">
                <a:lumMod val="9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s-MX" sz="1400" b="1" dirty="0">
                <a:solidFill>
                  <a:schemeClr val="bg1"/>
                </a:solidFill>
                <a:latin typeface="+mj-lt"/>
                <a:sym typeface="Work Sans Light"/>
              </a:rPr>
              <a:t>RISARALDA – PUEBLO RICO</a:t>
            </a:r>
            <a:endParaRPr lang="es-CO" sz="14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A21F4378-51C7-A740-2937-E376E22BD0B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alphaModFix amt="70000"/>
          </a:blip>
          <a:srcRect l="-1" r="-5938" b="10638"/>
          <a:stretch/>
        </p:blipFill>
        <p:spPr>
          <a:xfrm>
            <a:off x="179373" y="6074355"/>
            <a:ext cx="629262" cy="530795"/>
          </a:xfrm>
          <a:prstGeom prst="rect">
            <a:avLst/>
          </a:prstGeom>
        </p:spPr>
      </p:pic>
      <p:sp>
        <p:nvSpPr>
          <p:cNvPr id="17" name="Título 1">
            <a:extLst>
              <a:ext uri="{FF2B5EF4-FFF2-40B4-BE49-F238E27FC236}">
                <a16:creationId xmlns:a16="http://schemas.microsoft.com/office/drawing/2014/main" id="{14F1C541-6F7E-2702-99D3-A9317CFBB4A7}"/>
              </a:ext>
            </a:extLst>
          </p:cNvPr>
          <p:cNvSpPr txBox="1">
            <a:spLocks/>
          </p:cNvSpPr>
          <p:nvPr/>
        </p:nvSpPr>
        <p:spPr>
          <a:xfrm>
            <a:off x="4042486" y="934854"/>
            <a:ext cx="3900702" cy="38791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r>
              <a:rPr lang="es-CO" sz="1600" i="1" dirty="0">
                <a:solidFill>
                  <a:srgbClr val="504F58"/>
                </a:solidFill>
                <a:latin typeface="+mj-lt"/>
              </a:rPr>
              <a:t>CIFRA POR </a:t>
            </a:r>
            <a:r>
              <a:rPr lang="es-CO" sz="1800" b="1" i="1" dirty="0">
                <a:solidFill>
                  <a:srgbClr val="504F58"/>
                </a:solidFill>
                <a:latin typeface="+mj-lt"/>
              </a:rPr>
              <a:t>HOGARES</a:t>
            </a:r>
            <a:endParaRPr lang="es-CO" sz="1600" b="1" i="1" dirty="0">
              <a:solidFill>
                <a:srgbClr val="504F58"/>
              </a:solidFill>
              <a:latin typeface="+mj-lt"/>
            </a:endParaRP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96C745A8-DFD2-6916-B2E8-F1D7D47936E3}"/>
              </a:ext>
            </a:extLst>
          </p:cNvPr>
          <p:cNvSpPr/>
          <p:nvPr/>
        </p:nvSpPr>
        <p:spPr>
          <a:xfrm>
            <a:off x="8212218" y="1858218"/>
            <a:ext cx="3375378" cy="2032000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9A98282C-97F1-9226-57B5-6F9F625DBDAF}"/>
              </a:ext>
            </a:extLst>
          </p:cNvPr>
          <p:cNvSpPr/>
          <p:nvPr/>
        </p:nvSpPr>
        <p:spPr>
          <a:xfrm>
            <a:off x="8212218" y="4053907"/>
            <a:ext cx="3375378" cy="2032000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8BD97BBC-368F-EB0F-B6FF-C43DC7030071}"/>
              </a:ext>
            </a:extLst>
          </p:cNvPr>
          <p:cNvSpPr txBox="1"/>
          <p:nvPr/>
        </p:nvSpPr>
        <p:spPr>
          <a:xfrm>
            <a:off x="8631908" y="1612683"/>
            <a:ext cx="2682751" cy="340519"/>
          </a:xfrm>
          <a:prstGeom prst="roundRect">
            <a:avLst/>
          </a:prstGeom>
          <a:solidFill>
            <a:srgbClr val="888888"/>
          </a:solidFill>
          <a:ln w="38100">
            <a:solidFill>
              <a:schemeClr val="bg1">
                <a:lumMod val="9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s-MX" sz="1400" b="1" dirty="0">
                <a:solidFill>
                  <a:schemeClr val="bg1"/>
                </a:solidFill>
                <a:latin typeface="+mj-lt"/>
                <a:sym typeface="Work Sans Light"/>
              </a:rPr>
              <a:t>CHOCÓ - TADÓ</a:t>
            </a:r>
            <a:endParaRPr lang="es-CO" sz="1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AB5CAAAF-D8C0-2242-BEE9-825E529C218D}"/>
              </a:ext>
            </a:extLst>
          </p:cNvPr>
          <p:cNvSpPr txBox="1"/>
          <p:nvPr/>
        </p:nvSpPr>
        <p:spPr>
          <a:xfrm>
            <a:off x="8483151" y="3481595"/>
            <a:ext cx="2833511" cy="408623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rgbClr val="504F58"/>
                </a:solidFill>
                <a:latin typeface="+mj-lt"/>
                <a:sym typeface="Work Sans Light"/>
              </a:rPr>
              <a:t>Se Puede Acompañar</a:t>
            </a:r>
            <a:endParaRPr lang="es-CO" b="1" dirty="0">
              <a:solidFill>
                <a:srgbClr val="504F58"/>
              </a:solidFill>
              <a:latin typeface="+mj-lt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F6A91F11-B88D-9103-88BE-D9AC3A66AC2D}"/>
              </a:ext>
            </a:extLst>
          </p:cNvPr>
          <p:cNvSpPr txBox="1"/>
          <p:nvPr/>
        </p:nvSpPr>
        <p:spPr>
          <a:xfrm>
            <a:off x="8421062" y="5677284"/>
            <a:ext cx="3104444" cy="408623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rgbClr val="504F58"/>
                </a:solidFill>
                <a:latin typeface="+mj-lt"/>
                <a:sym typeface="Work Sans Light"/>
              </a:rPr>
              <a:t>NO Se Puede Acompañar</a:t>
            </a:r>
            <a:endParaRPr lang="es-CO" b="1" dirty="0">
              <a:solidFill>
                <a:srgbClr val="504F58"/>
              </a:solidFill>
              <a:latin typeface="+mj-lt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0A516ABE-CFDD-4A5E-4885-B995002F340A}"/>
              </a:ext>
            </a:extLst>
          </p:cNvPr>
          <p:cNvSpPr txBox="1"/>
          <p:nvPr/>
        </p:nvSpPr>
        <p:spPr>
          <a:xfrm>
            <a:off x="8653206" y="2192901"/>
            <a:ext cx="2493397" cy="7863840"/>
          </a:xfrm>
          <a:noFill/>
          <a:ln w="19050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es-CO"/>
            </a:defPPr>
            <a:lvl1pPr algn="ctr">
              <a:defRPr sz="8000" b="1">
                <a:solidFill>
                  <a:schemeClr val="bg1">
                    <a:lumMod val="50000"/>
                  </a:schemeClr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</a:defRPr>
            </a:lvl1pPr>
          </a:lstStyle>
          <a:p>
            <a:r>
              <a:rPr lang="es-CO" dirty="0">
                <a:solidFill>
                  <a:srgbClr val="504F58"/>
                </a:solidFill>
              </a:rPr>
              <a:t>11</a:t>
            </a: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CD8A701E-8EC4-5944-0581-55DE60133C93}"/>
              </a:ext>
            </a:extLst>
          </p:cNvPr>
          <p:cNvSpPr txBox="1"/>
          <p:nvPr/>
        </p:nvSpPr>
        <p:spPr>
          <a:xfrm>
            <a:off x="8637360" y="4266124"/>
            <a:ext cx="2493397" cy="7863840"/>
          </a:xfrm>
          <a:noFill/>
          <a:ln w="19050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es-CO"/>
            </a:defPPr>
            <a:lvl1pPr algn="ctr">
              <a:defRPr sz="8000" b="1">
                <a:solidFill>
                  <a:schemeClr val="bg1">
                    <a:lumMod val="50000"/>
                  </a:schemeClr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</a:defRPr>
            </a:lvl1pPr>
          </a:lstStyle>
          <a:p>
            <a:r>
              <a:rPr lang="es-MX" dirty="0">
                <a:solidFill>
                  <a:srgbClr val="504F58"/>
                </a:solidFill>
                <a:sym typeface="Work Sans Light"/>
              </a:rPr>
              <a:t>2</a:t>
            </a:r>
            <a:endParaRPr lang="es-CO" dirty="0">
              <a:solidFill>
                <a:srgbClr val="504F58"/>
              </a:solidFill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0A0365CA-7561-4733-DC96-F113BA92CE1B}"/>
              </a:ext>
            </a:extLst>
          </p:cNvPr>
          <p:cNvSpPr txBox="1"/>
          <p:nvPr/>
        </p:nvSpPr>
        <p:spPr>
          <a:xfrm>
            <a:off x="8131946" y="6399301"/>
            <a:ext cx="406005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s-CO"/>
            </a:defPPr>
            <a:lvl1pPr algn="ctr">
              <a:defRPr sz="2000" b="1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pPr algn="r"/>
            <a:r>
              <a:rPr lang="es-MX" sz="1200" b="0" dirty="0">
                <a:sym typeface="Work Sans Light"/>
              </a:rPr>
              <a:t>La Florida - Fecha Caracterización: 24 de Abril de 2024</a:t>
            </a:r>
            <a:endParaRPr lang="es-CO" sz="1200" b="0" dirty="0"/>
          </a:p>
        </p:txBody>
      </p:sp>
    </p:spTree>
    <p:extLst>
      <p:ext uri="{BB962C8B-B14F-4D97-AF65-F5344CB8AC3E}">
        <p14:creationId xmlns:p14="http://schemas.microsoft.com/office/powerpoint/2010/main" val="342623460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ítulo 1">
            <a:extLst>
              <a:ext uri="{FF2B5EF4-FFF2-40B4-BE49-F238E27FC236}">
                <a16:creationId xmlns:a16="http://schemas.microsoft.com/office/drawing/2014/main" id="{D8268E0C-14BF-7BA7-C1D9-B401015FB9D4}"/>
              </a:ext>
            </a:extLst>
          </p:cNvPr>
          <p:cNvSpPr txBox="1">
            <a:spLocks/>
          </p:cNvSpPr>
          <p:nvPr/>
        </p:nvSpPr>
        <p:spPr>
          <a:xfrm>
            <a:off x="1886005" y="106059"/>
            <a:ext cx="8131126" cy="101827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r>
              <a:rPr lang="es-CO" sz="4800" dirty="0">
                <a:solidFill>
                  <a:srgbClr val="504F58"/>
                </a:solidFill>
                <a:latin typeface="+mj-lt"/>
              </a:rPr>
              <a:t>Acompañamiento </a:t>
            </a:r>
            <a:r>
              <a:rPr lang="es-CO" sz="4800" b="1" dirty="0">
                <a:solidFill>
                  <a:srgbClr val="504F58"/>
                </a:solidFill>
                <a:latin typeface="+mj-lt"/>
              </a:rPr>
              <a:t>Reubicación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09AFF1DC-8230-8FF3-C6FB-4F9E73F03A51}"/>
              </a:ext>
            </a:extLst>
          </p:cNvPr>
          <p:cNvSpPr/>
          <p:nvPr/>
        </p:nvSpPr>
        <p:spPr>
          <a:xfrm>
            <a:off x="4202628" y="1861578"/>
            <a:ext cx="3375378" cy="2032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35549AE2-C4FF-4D7F-A2F8-641F70F0B1AC}"/>
              </a:ext>
            </a:extLst>
          </p:cNvPr>
          <p:cNvSpPr/>
          <p:nvPr/>
        </p:nvSpPr>
        <p:spPr>
          <a:xfrm>
            <a:off x="7786850" y="4057267"/>
            <a:ext cx="3375378" cy="2032000"/>
          </a:xfrm>
          <a:prstGeom prst="rect">
            <a:avLst/>
          </a:prstGeom>
          <a:solidFill>
            <a:srgbClr val="88888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8E199F63-7302-89D9-93F8-380879241A1D}"/>
              </a:ext>
            </a:extLst>
          </p:cNvPr>
          <p:cNvSpPr/>
          <p:nvPr/>
        </p:nvSpPr>
        <p:spPr>
          <a:xfrm>
            <a:off x="7786850" y="1861578"/>
            <a:ext cx="3375378" cy="2032000"/>
          </a:xfrm>
          <a:prstGeom prst="rect">
            <a:avLst/>
          </a:prstGeom>
          <a:solidFill>
            <a:srgbClr val="88888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78A1BCC6-7792-055D-5B0F-1839B9276E08}"/>
              </a:ext>
            </a:extLst>
          </p:cNvPr>
          <p:cNvSpPr/>
          <p:nvPr/>
        </p:nvSpPr>
        <p:spPr>
          <a:xfrm>
            <a:off x="4202628" y="4057267"/>
            <a:ext cx="3375378" cy="2032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3DB22D3D-45D1-1081-7C43-1C1F3481DEC1}"/>
              </a:ext>
            </a:extLst>
          </p:cNvPr>
          <p:cNvSpPr txBox="1"/>
          <p:nvPr/>
        </p:nvSpPr>
        <p:spPr>
          <a:xfrm>
            <a:off x="5106730" y="1575421"/>
            <a:ext cx="1567171" cy="408623"/>
          </a:xfrm>
          <a:prstGeom prst="roundRect">
            <a:avLst/>
          </a:prstGeom>
          <a:solidFill>
            <a:srgbClr val="504F58"/>
          </a:solidFill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chemeClr val="bg1"/>
                </a:solidFill>
                <a:latin typeface="+mj-lt"/>
                <a:sym typeface="Work Sans Light"/>
              </a:rPr>
              <a:t>PERSONAS</a:t>
            </a:r>
            <a:endParaRPr lang="es-CO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451A2D9A-29FD-9291-C9EB-9831CC5CA11A}"/>
              </a:ext>
            </a:extLst>
          </p:cNvPr>
          <p:cNvSpPr txBox="1"/>
          <p:nvPr/>
        </p:nvSpPr>
        <p:spPr>
          <a:xfrm>
            <a:off x="8690953" y="1575421"/>
            <a:ext cx="1567171" cy="408623"/>
          </a:xfrm>
          <a:prstGeom prst="roundRect">
            <a:avLst/>
          </a:prstGeom>
          <a:solidFill>
            <a:srgbClr val="504F58"/>
          </a:solidFill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chemeClr val="bg1"/>
                </a:solidFill>
                <a:latin typeface="+mj-lt"/>
                <a:sym typeface="Work Sans Light"/>
              </a:rPr>
              <a:t>HOGARES</a:t>
            </a:r>
            <a:endParaRPr lang="es-CO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F569D9F0-8E5D-4FA3-7F74-8EDF9E240EEF}"/>
              </a:ext>
            </a:extLst>
          </p:cNvPr>
          <p:cNvSpPr txBox="1"/>
          <p:nvPr/>
        </p:nvSpPr>
        <p:spPr>
          <a:xfrm>
            <a:off x="4473561" y="3484955"/>
            <a:ext cx="2833511" cy="408623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rgbClr val="504F58"/>
                </a:solidFill>
                <a:latin typeface="+mj-lt"/>
                <a:sym typeface="Work Sans Light"/>
              </a:rPr>
              <a:t>Se Puede Acompañar</a:t>
            </a:r>
            <a:endParaRPr lang="es-CO" b="1" dirty="0">
              <a:solidFill>
                <a:srgbClr val="504F58"/>
              </a:solidFill>
              <a:latin typeface="+mj-lt"/>
            </a:endParaRP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72363210-3460-006C-0353-5365F057129A}"/>
              </a:ext>
            </a:extLst>
          </p:cNvPr>
          <p:cNvSpPr txBox="1"/>
          <p:nvPr/>
        </p:nvSpPr>
        <p:spPr>
          <a:xfrm>
            <a:off x="4411472" y="5680644"/>
            <a:ext cx="3104444" cy="408623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rgbClr val="504F58"/>
                </a:solidFill>
                <a:latin typeface="+mj-lt"/>
                <a:sym typeface="Work Sans Light"/>
              </a:rPr>
              <a:t>NO Se Puede Acompañar</a:t>
            </a:r>
            <a:endParaRPr lang="es-CO" b="1" dirty="0">
              <a:solidFill>
                <a:srgbClr val="504F58"/>
              </a:solidFill>
              <a:latin typeface="+mj-lt"/>
            </a:endParaRP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4C566F7E-8A3A-6C25-80D6-7062082479A8}"/>
              </a:ext>
            </a:extLst>
          </p:cNvPr>
          <p:cNvSpPr txBox="1"/>
          <p:nvPr/>
        </p:nvSpPr>
        <p:spPr>
          <a:xfrm>
            <a:off x="7995696" y="3484955"/>
            <a:ext cx="2833511" cy="408623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chemeClr val="bg2"/>
                </a:solidFill>
                <a:latin typeface="+mj-lt"/>
                <a:sym typeface="Work Sans Light"/>
              </a:rPr>
              <a:t>Se Puede Acompañar</a:t>
            </a:r>
            <a:endParaRPr lang="es-CO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413C2D1A-0157-1052-C37F-848341131035}"/>
              </a:ext>
            </a:extLst>
          </p:cNvPr>
          <p:cNvSpPr txBox="1"/>
          <p:nvPr/>
        </p:nvSpPr>
        <p:spPr>
          <a:xfrm>
            <a:off x="7933607" y="5680644"/>
            <a:ext cx="3104444" cy="408623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chemeClr val="bg2"/>
                </a:solidFill>
                <a:latin typeface="+mj-lt"/>
                <a:sym typeface="Work Sans Light"/>
              </a:rPr>
              <a:t>NO Se Puede Acompañar</a:t>
            </a:r>
            <a:endParaRPr lang="es-CO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4900F079-26E4-9CF4-D987-74B9BB1D4781}"/>
              </a:ext>
            </a:extLst>
          </p:cNvPr>
          <p:cNvSpPr txBox="1"/>
          <p:nvPr/>
        </p:nvSpPr>
        <p:spPr>
          <a:xfrm>
            <a:off x="4643616" y="2196261"/>
            <a:ext cx="2493397" cy="7863840"/>
          </a:xfrm>
          <a:noFill/>
          <a:ln w="19050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es-CO"/>
            </a:defPPr>
            <a:lvl1pPr algn="ctr">
              <a:defRPr sz="8000" b="1">
                <a:solidFill>
                  <a:schemeClr val="bg1">
                    <a:lumMod val="50000"/>
                  </a:schemeClr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</a:defRPr>
            </a:lvl1pPr>
          </a:lstStyle>
          <a:p>
            <a:r>
              <a:rPr lang="es-MX" dirty="0">
                <a:solidFill>
                  <a:srgbClr val="504F58"/>
                </a:solidFill>
                <a:sym typeface="Work Sans Light"/>
              </a:rPr>
              <a:t>173</a:t>
            </a:r>
            <a:endParaRPr lang="es-CO" dirty="0">
              <a:solidFill>
                <a:srgbClr val="504F58"/>
              </a:solidFill>
            </a:endParaRP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B850F069-0EE1-F724-AD0C-CC0BA745931A}"/>
              </a:ext>
            </a:extLst>
          </p:cNvPr>
          <p:cNvSpPr txBox="1"/>
          <p:nvPr/>
        </p:nvSpPr>
        <p:spPr>
          <a:xfrm>
            <a:off x="4627770" y="4269484"/>
            <a:ext cx="2493397" cy="7863840"/>
          </a:xfrm>
          <a:noFill/>
          <a:ln w="19050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es-CO"/>
            </a:defPPr>
            <a:lvl1pPr algn="ctr">
              <a:defRPr sz="8000" b="1">
                <a:solidFill>
                  <a:schemeClr val="bg1">
                    <a:lumMod val="50000"/>
                  </a:schemeClr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</a:defRPr>
            </a:lvl1pPr>
          </a:lstStyle>
          <a:p>
            <a:r>
              <a:rPr lang="es-MX" dirty="0">
                <a:solidFill>
                  <a:srgbClr val="504F58"/>
                </a:solidFill>
                <a:sym typeface="Work Sans Light"/>
              </a:rPr>
              <a:t>35</a:t>
            </a:r>
            <a:endParaRPr lang="es-CO" dirty="0">
              <a:solidFill>
                <a:srgbClr val="504F58"/>
              </a:solidFill>
            </a:endParaRP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4BDF2B14-068F-510F-A994-35E6ACF6399C}"/>
              </a:ext>
            </a:extLst>
          </p:cNvPr>
          <p:cNvSpPr txBox="1"/>
          <p:nvPr/>
        </p:nvSpPr>
        <p:spPr>
          <a:xfrm>
            <a:off x="8165752" y="2179277"/>
            <a:ext cx="2493397" cy="7863840"/>
          </a:xfrm>
          <a:noFill/>
          <a:ln w="19050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es-CO"/>
            </a:defPPr>
            <a:lvl1pPr algn="ctr">
              <a:defRPr sz="8000" b="1">
                <a:solidFill>
                  <a:schemeClr val="bg1">
                    <a:lumMod val="50000"/>
                  </a:schemeClr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</a:defRPr>
            </a:lvl1pPr>
          </a:lstStyle>
          <a:p>
            <a:r>
              <a:rPr lang="es-MX" dirty="0">
                <a:solidFill>
                  <a:schemeClr val="bg1"/>
                </a:solidFill>
                <a:sym typeface="Work Sans Light"/>
              </a:rPr>
              <a:t>56</a:t>
            </a:r>
            <a:endParaRPr lang="es-CO" dirty="0">
              <a:solidFill>
                <a:schemeClr val="bg1"/>
              </a:solidFill>
            </a:endParaRP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51140543-D24C-1ADA-9750-2FAE2984BDD3}"/>
              </a:ext>
            </a:extLst>
          </p:cNvPr>
          <p:cNvSpPr txBox="1"/>
          <p:nvPr/>
        </p:nvSpPr>
        <p:spPr>
          <a:xfrm>
            <a:off x="8264601" y="4308455"/>
            <a:ext cx="2493397" cy="7863840"/>
          </a:xfrm>
          <a:noFill/>
          <a:ln w="19050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es-CO"/>
            </a:defPPr>
            <a:lvl1pPr algn="ctr">
              <a:defRPr sz="8000" b="1">
                <a:solidFill>
                  <a:schemeClr val="bg1">
                    <a:lumMod val="50000"/>
                  </a:schemeClr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</a:defRPr>
            </a:lvl1pPr>
          </a:lstStyle>
          <a:p>
            <a:r>
              <a:rPr lang="es-MX" dirty="0">
                <a:solidFill>
                  <a:schemeClr val="bg1"/>
                </a:solidFill>
                <a:sym typeface="Work Sans Light"/>
              </a:rPr>
              <a:t>10</a:t>
            </a:r>
            <a:endParaRPr lang="es-CO" dirty="0">
              <a:solidFill>
                <a:schemeClr val="bg1"/>
              </a:solidFill>
            </a:endParaRPr>
          </a:p>
        </p:txBody>
      </p:sp>
      <p:pic>
        <p:nvPicPr>
          <p:cNvPr id="8" name="Imagen 7" descr="reubicar personal, icono de línea de reubicación 17613331 Vector en Vecteezy">
            <a:extLst>
              <a:ext uri="{FF2B5EF4-FFF2-40B4-BE49-F238E27FC236}">
                <a16:creationId xmlns:a16="http://schemas.microsoft.com/office/drawing/2014/main" id="{B80B6D19-9C87-DE9C-4C60-F52D7974D71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45" t="24595" r="24593" b="22274"/>
          <a:stretch/>
        </p:blipFill>
        <p:spPr bwMode="auto">
          <a:xfrm>
            <a:off x="683894" y="1876040"/>
            <a:ext cx="2941769" cy="4116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0A333BF2-3D6B-7292-E3CA-17140A06CB7C}"/>
              </a:ext>
            </a:extLst>
          </p:cNvPr>
          <p:cNvSpPr txBox="1"/>
          <p:nvPr/>
        </p:nvSpPr>
        <p:spPr>
          <a:xfrm>
            <a:off x="8131946" y="6399301"/>
            <a:ext cx="406005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s-CO"/>
            </a:defPPr>
            <a:lvl1pPr algn="ctr">
              <a:defRPr sz="2000" b="1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pPr algn="r"/>
            <a:r>
              <a:rPr lang="es-MX" sz="1200" b="0" dirty="0">
                <a:sym typeface="Work Sans Light"/>
              </a:rPr>
              <a:t>La Florida - Fecha Caracterización: 24 de Abril de 2024</a:t>
            </a:r>
            <a:endParaRPr lang="es-CO" sz="1200" b="0" dirty="0"/>
          </a:p>
        </p:txBody>
      </p:sp>
    </p:spTree>
    <p:extLst>
      <p:ext uri="{BB962C8B-B14F-4D97-AF65-F5344CB8AC3E}">
        <p14:creationId xmlns:p14="http://schemas.microsoft.com/office/powerpoint/2010/main" val="334554706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ítulo 1">
            <a:extLst>
              <a:ext uri="{FF2B5EF4-FFF2-40B4-BE49-F238E27FC236}">
                <a16:creationId xmlns:a16="http://schemas.microsoft.com/office/drawing/2014/main" id="{D8268E0C-14BF-7BA7-C1D9-B401015FB9D4}"/>
              </a:ext>
            </a:extLst>
          </p:cNvPr>
          <p:cNvSpPr txBox="1">
            <a:spLocks/>
          </p:cNvSpPr>
          <p:nvPr/>
        </p:nvSpPr>
        <p:spPr>
          <a:xfrm>
            <a:off x="1886004" y="106060"/>
            <a:ext cx="8438725" cy="72844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r>
              <a:rPr lang="es-CO" sz="4000" dirty="0">
                <a:solidFill>
                  <a:srgbClr val="504F58"/>
                </a:solidFill>
                <a:latin typeface="+mj-lt"/>
              </a:rPr>
              <a:t>Acompañamiento </a:t>
            </a:r>
            <a:r>
              <a:rPr lang="es-CO" sz="4000" b="1" dirty="0">
                <a:solidFill>
                  <a:srgbClr val="504F58"/>
                </a:solidFill>
                <a:latin typeface="+mj-lt"/>
              </a:rPr>
              <a:t>Integración Local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09AFF1DC-8230-8FF3-C6FB-4F9E73F03A51}"/>
              </a:ext>
            </a:extLst>
          </p:cNvPr>
          <p:cNvSpPr/>
          <p:nvPr/>
        </p:nvSpPr>
        <p:spPr>
          <a:xfrm>
            <a:off x="4202628" y="1861578"/>
            <a:ext cx="3375378" cy="2032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35549AE2-C4FF-4D7F-A2F8-641F70F0B1AC}"/>
              </a:ext>
            </a:extLst>
          </p:cNvPr>
          <p:cNvSpPr/>
          <p:nvPr/>
        </p:nvSpPr>
        <p:spPr>
          <a:xfrm>
            <a:off x="7786850" y="4057267"/>
            <a:ext cx="3375378" cy="2032000"/>
          </a:xfrm>
          <a:prstGeom prst="rect">
            <a:avLst/>
          </a:prstGeom>
          <a:solidFill>
            <a:srgbClr val="88888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8E199F63-7302-89D9-93F8-380879241A1D}"/>
              </a:ext>
            </a:extLst>
          </p:cNvPr>
          <p:cNvSpPr/>
          <p:nvPr/>
        </p:nvSpPr>
        <p:spPr>
          <a:xfrm>
            <a:off x="7786850" y="1861578"/>
            <a:ext cx="3375378" cy="2032000"/>
          </a:xfrm>
          <a:prstGeom prst="rect">
            <a:avLst/>
          </a:prstGeom>
          <a:solidFill>
            <a:srgbClr val="88888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78A1BCC6-7792-055D-5B0F-1839B9276E08}"/>
              </a:ext>
            </a:extLst>
          </p:cNvPr>
          <p:cNvSpPr/>
          <p:nvPr/>
        </p:nvSpPr>
        <p:spPr>
          <a:xfrm>
            <a:off x="4202628" y="4057267"/>
            <a:ext cx="3375378" cy="2032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3DB22D3D-45D1-1081-7C43-1C1F3481DEC1}"/>
              </a:ext>
            </a:extLst>
          </p:cNvPr>
          <p:cNvSpPr txBox="1"/>
          <p:nvPr/>
        </p:nvSpPr>
        <p:spPr>
          <a:xfrm>
            <a:off x="5106730" y="1575421"/>
            <a:ext cx="1567171" cy="408623"/>
          </a:xfrm>
          <a:prstGeom prst="roundRect">
            <a:avLst/>
          </a:prstGeom>
          <a:solidFill>
            <a:srgbClr val="504F58"/>
          </a:solidFill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chemeClr val="bg1"/>
                </a:solidFill>
                <a:latin typeface="+mj-lt"/>
                <a:sym typeface="Work Sans Light"/>
              </a:rPr>
              <a:t>PERSONAS</a:t>
            </a:r>
            <a:endParaRPr lang="es-CO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451A2D9A-29FD-9291-C9EB-9831CC5CA11A}"/>
              </a:ext>
            </a:extLst>
          </p:cNvPr>
          <p:cNvSpPr txBox="1"/>
          <p:nvPr/>
        </p:nvSpPr>
        <p:spPr>
          <a:xfrm>
            <a:off x="8690953" y="1575421"/>
            <a:ext cx="1567171" cy="408623"/>
          </a:xfrm>
          <a:prstGeom prst="roundRect">
            <a:avLst/>
          </a:prstGeom>
          <a:solidFill>
            <a:srgbClr val="504F58"/>
          </a:solidFill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chemeClr val="bg1"/>
                </a:solidFill>
                <a:latin typeface="+mj-lt"/>
                <a:sym typeface="Work Sans Light"/>
              </a:rPr>
              <a:t>HOGARES</a:t>
            </a:r>
            <a:endParaRPr lang="es-CO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F569D9F0-8E5D-4FA3-7F74-8EDF9E240EEF}"/>
              </a:ext>
            </a:extLst>
          </p:cNvPr>
          <p:cNvSpPr txBox="1"/>
          <p:nvPr/>
        </p:nvSpPr>
        <p:spPr>
          <a:xfrm>
            <a:off x="4473561" y="3484955"/>
            <a:ext cx="2833511" cy="408623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rgbClr val="504F58"/>
                </a:solidFill>
                <a:latin typeface="+mj-lt"/>
                <a:sym typeface="Work Sans Light"/>
              </a:rPr>
              <a:t>Se Puede Acompañar</a:t>
            </a:r>
            <a:endParaRPr lang="es-CO" b="1" dirty="0">
              <a:solidFill>
                <a:srgbClr val="504F58"/>
              </a:solidFill>
              <a:latin typeface="+mj-lt"/>
            </a:endParaRP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72363210-3460-006C-0353-5365F057129A}"/>
              </a:ext>
            </a:extLst>
          </p:cNvPr>
          <p:cNvSpPr txBox="1"/>
          <p:nvPr/>
        </p:nvSpPr>
        <p:spPr>
          <a:xfrm>
            <a:off x="4411472" y="5680644"/>
            <a:ext cx="3104444" cy="408623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rgbClr val="504F58"/>
                </a:solidFill>
                <a:latin typeface="+mj-lt"/>
                <a:sym typeface="Work Sans Light"/>
              </a:rPr>
              <a:t>NO Se Puede Acompañar</a:t>
            </a:r>
            <a:endParaRPr lang="es-CO" b="1" dirty="0">
              <a:solidFill>
                <a:srgbClr val="504F58"/>
              </a:solidFill>
              <a:latin typeface="+mj-lt"/>
            </a:endParaRP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4C566F7E-8A3A-6C25-80D6-7062082479A8}"/>
              </a:ext>
            </a:extLst>
          </p:cNvPr>
          <p:cNvSpPr txBox="1"/>
          <p:nvPr/>
        </p:nvSpPr>
        <p:spPr>
          <a:xfrm>
            <a:off x="7995696" y="3484955"/>
            <a:ext cx="2833511" cy="408623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chemeClr val="bg2"/>
                </a:solidFill>
                <a:latin typeface="+mj-lt"/>
                <a:sym typeface="Work Sans Light"/>
              </a:rPr>
              <a:t>Se Puede Acompañar</a:t>
            </a:r>
            <a:endParaRPr lang="es-CO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413C2D1A-0157-1052-C37F-848341131035}"/>
              </a:ext>
            </a:extLst>
          </p:cNvPr>
          <p:cNvSpPr txBox="1"/>
          <p:nvPr/>
        </p:nvSpPr>
        <p:spPr>
          <a:xfrm>
            <a:off x="7933607" y="5680644"/>
            <a:ext cx="3104444" cy="408623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chemeClr val="bg2"/>
                </a:solidFill>
                <a:latin typeface="+mj-lt"/>
                <a:sym typeface="Work Sans Light"/>
              </a:rPr>
              <a:t>NO Se Puede Acompañar</a:t>
            </a:r>
            <a:endParaRPr lang="es-CO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4900F079-26E4-9CF4-D987-74B9BB1D4781}"/>
              </a:ext>
            </a:extLst>
          </p:cNvPr>
          <p:cNvSpPr txBox="1"/>
          <p:nvPr/>
        </p:nvSpPr>
        <p:spPr>
          <a:xfrm>
            <a:off x="4643616" y="2196261"/>
            <a:ext cx="2493397" cy="7863840"/>
          </a:xfrm>
          <a:noFill/>
          <a:ln w="19050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es-CO"/>
            </a:defPPr>
            <a:lvl1pPr algn="ctr">
              <a:defRPr sz="8000" b="1">
                <a:solidFill>
                  <a:schemeClr val="bg1">
                    <a:lumMod val="50000"/>
                  </a:schemeClr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</a:defRPr>
            </a:lvl1pPr>
          </a:lstStyle>
          <a:p>
            <a:r>
              <a:rPr lang="es-MX" dirty="0">
                <a:solidFill>
                  <a:srgbClr val="504F58"/>
                </a:solidFill>
                <a:sym typeface="Work Sans Light"/>
              </a:rPr>
              <a:t>41</a:t>
            </a:r>
            <a:endParaRPr lang="es-CO" dirty="0">
              <a:solidFill>
                <a:srgbClr val="504F58"/>
              </a:solidFill>
            </a:endParaRP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B850F069-0EE1-F724-AD0C-CC0BA745931A}"/>
              </a:ext>
            </a:extLst>
          </p:cNvPr>
          <p:cNvSpPr txBox="1"/>
          <p:nvPr/>
        </p:nvSpPr>
        <p:spPr>
          <a:xfrm>
            <a:off x="4627770" y="4269484"/>
            <a:ext cx="2493397" cy="7863840"/>
          </a:xfrm>
          <a:noFill/>
          <a:ln w="19050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es-CO"/>
            </a:defPPr>
            <a:lvl1pPr algn="ctr">
              <a:defRPr sz="8000" b="1">
                <a:solidFill>
                  <a:schemeClr val="bg1">
                    <a:lumMod val="50000"/>
                  </a:schemeClr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</a:defRPr>
            </a:lvl1pPr>
          </a:lstStyle>
          <a:p>
            <a:r>
              <a:rPr lang="es-MX" dirty="0">
                <a:solidFill>
                  <a:srgbClr val="504F58"/>
                </a:solidFill>
                <a:sym typeface="Work Sans Light"/>
              </a:rPr>
              <a:t>57</a:t>
            </a:r>
            <a:endParaRPr lang="es-CO" dirty="0">
              <a:solidFill>
                <a:srgbClr val="504F58"/>
              </a:solidFill>
            </a:endParaRP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4BDF2B14-068F-510F-A994-35E6ACF6399C}"/>
              </a:ext>
            </a:extLst>
          </p:cNvPr>
          <p:cNvSpPr txBox="1"/>
          <p:nvPr/>
        </p:nvSpPr>
        <p:spPr>
          <a:xfrm>
            <a:off x="8165752" y="2179277"/>
            <a:ext cx="2493397" cy="7863840"/>
          </a:xfrm>
          <a:noFill/>
          <a:ln w="19050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es-CO"/>
            </a:defPPr>
            <a:lvl1pPr algn="ctr">
              <a:defRPr sz="8000" b="1">
                <a:solidFill>
                  <a:schemeClr val="bg1">
                    <a:lumMod val="50000"/>
                  </a:schemeClr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</a:defRPr>
            </a:lvl1pPr>
          </a:lstStyle>
          <a:p>
            <a:r>
              <a:rPr lang="es-MX" dirty="0">
                <a:solidFill>
                  <a:schemeClr val="bg1"/>
                </a:solidFill>
                <a:sym typeface="Work Sans Light"/>
              </a:rPr>
              <a:t>14</a:t>
            </a:r>
            <a:endParaRPr lang="es-CO" dirty="0">
              <a:solidFill>
                <a:schemeClr val="bg1"/>
              </a:solidFill>
            </a:endParaRP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51140543-D24C-1ADA-9750-2FAE2984BDD3}"/>
              </a:ext>
            </a:extLst>
          </p:cNvPr>
          <p:cNvSpPr txBox="1"/>
          <p:nvPr/>
        </p:nvSpPr>
        <p:spPr>
          <a:xfrm>
            <a:off x="8249967" y="4235516"/>
            <a:ext cx="2493397" cy="7863840"/>
          </a:xfrm>
          <a:noFill/>
          <a:ln w="19050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es-CO"/>
            </a:defPPr>
            <a:lvl1pPr algn="ctr">
              <a:defRPr sz="8000" b="1">
                <a:solidFill>
                  <a:schemeClr val="bg1">
                    <a:lumMod val="50000"/>
                  </a:schemeClr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</a:defRPr>
            </a:lvl1pPr>
          </a:lstStyle>
          <a:p>
            <a:r>
              <a:rPr lang="es-MX" dirty="0">
                <a:solidFill>
                  <a:schemeClr val="bg1"/>
                </a:solidFill>
                <a:sym typeface="Work Sans Light"/>
              </a:rPr>
              <a:t>22</a:t>
            </a:r>
            <a:endParaRPr lang="es-CO" dirty="0">
              <a:solidFill>
                <a:schemeClr val="bg1"/>
              </a:solidFill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027CC1A0-2D06-6710-B7F1-7D6175B323B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alphaModFix amt="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</a14:imgLayer>
                </a14:imgProps>
              </a:ext>
            </a:extLst>
          </a:blip>
          <a:srcRect l="-1039" t="-830" r="26533" b="830"/>
          <a:stretch/>
        </p:blipFill>
        <p:spPr>
          <a:xfrm>
            <a:off x="750371" y="1928089"/>
            <a:ext cx="2926596" cy="4258356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F41160A7-3784-BBAE-4BDE-01DE14020310}"/>
              </a:ext>
            </a:extLst>
          </p:cNvPr>
          <p:cNvSpPr txBox="1"/>
          <p:nvPr/>
        </p:nvSpPr>
        <p:spPr>
          <a:xfrm>
            <a:off x="8131946" y="6399301"/>
            <a:ext cx="406005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s-CO"/>
            </a:defPPr>
            <a:lvl1pPr algn="ctr">
              <a:defRPr sz="2000" b="1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pPr algn="r"/>
            <a:r>
              <a:rPr lang="es-MX" sz="1200" b="0" dirty="0">
                <a:sym typeface="Work Sans Light"/>
              </a:rPr>
              <a:t>La Florida - Fecha Caracterización: 24 de Abril de 2024</a:t>
            </a:r>
            <a:endParaRPr lang="es-CO" sz="1200" b="0" dirty="0"/>
          </a:p>
        </p:txBody>
      </p:sp>
    </p:spTree>
    <p:extLst>
      <p:ext uri="{BB962C8B-B14F-4D97-AF65-F5344CB8AC3E}">
        <p14:creationId xmlns:p14="http://schemas.microsoft.com/office/powerpoint/2010/main" val="25108378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Imagen 27">
            <a:extLst>
              <a:ext uri="{FF2B5EF4-FFF2-40B4-BE49-F238E27FC236}">
                <a16:creationId xmlns:a16="http://schemas.microsoft.com/office/drawing/2014/main" id="{4DBFDA6E-639A-BDE1-D6C1-5C222A7FA1F0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alphaModFix amt="50000"/>
          </a:blip>
          <a:stretch>
            <a:fillRect/>
          </a:stretch>
        </p:blipFill>
        <p:spPr>
          <a:xfrm>
            <a:off x="4650130" y="1499383"/>
            <a:ext cx="4889991" cy="4666119"/>
          </a:xfrm>
          <a:prstGeom prst="rect">
            <a:avLst/>
          </a:prstGeom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0B6AB489-ECC8-BB6D-D825-9AF6B1F700E6}"/>
              </a:ext>
            </a:extLst>
          </p:cNvPr>
          <p:cNvSpPr/>
          <p:nvPr/>
        </p:nvSpPr>
        <p:spPr>
          <a:xfrm>
            <a:off x="434951" y="2909282"/>
            <a:ext cx="3018463" cy="1616680"/>
          </a:xfrm>
          <a:prstGeom prst="rect">
            <a:avLst/>
          </a:prstGeom>
          <a:solidFill>
            <a:srgbClr val="FFC000"/>
          </a:solidFill>
          <a:ln w="38100">
            <a:solidFill>
              <a:srgbClr val="FFC000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B5CA9BE7-3248-431D-3956-FEF4C805DB0A}"/>
              </a:ext>
            </a:extLst>
          </p:cNvPr>
          <p:cNvSpPr/>
          <p:nvPr/>
        </p:nvSpPr>
        <p:spPr>
          <a:xfrm>
            <a:off x="464234" y="1304074"/>
            <a:ext cx="2989180" cy="1480980"/>
          </a:xfrm>
          <a:prstGeom prst="rect">
            <a:avLst/>
          </a:prstGeom>
          <a:solidFill>
            <a:srgbClr val="FFC000"/>
          </a:solidFill>
          <a:ln w="38100">
            <a:solidFill>
              <a:srgbClr val="FFC000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11CE6C09-B988-01EE-9735-21C866C032F9}"/>
              </a:ext>
            </a:extLst>
          </p:cNvPr>
          <p:cNvSpPr txBox="1">
            <a:spLocks/>
          </p:cNvSpPr>
          <p:nvPr/>
        </p:nvSpPr>
        <p:spPr>
          <a:xfrm>
            <a:off x="2045778" y="78656"/>
            <a:ext cx="8131126" cy="10182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r>
              <a:rPr lang="es-CO" sz="4800" dirty="0">
                <a:solidFill>
                  <a:srgbClr val="504F58"/>
                </a:solidFill>
                <a:latin typeface="+mj-lt"/>
              </a:rPr>
              <a:t>Cifras Generales</a:t>
            </a: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16D42B7E-1020-B713-5802-DED25E1F90F2}"/>
              </a:ext>
            </a:extLst>
          </p:cNvPr>
          <p:cNvSpPr txBox="1"/>
          <p:nvPr/>
        </p:nvSpPr>
        <p:spPr>
          <a:xfrm>
            <a:off x="537881" y="1392854"/>
            <a:ext cx="1518622" cy="4937760"/>
          </a:xfrm>
          <a:noFill/>
          <a:ln w="19050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es-CO"/>
            </a:defPPr>
            <a:lvl1pPr algn="ctr">
              <a:defRPr sz="8000" b="1">
                <a:solidFill>
                  <a:schemeClr val="bg1">
                    <a:lumMod val="50000"/>
                  </a:schemeClr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</a:defRPr>
            </a:lvl1pPr>
          </a:lstStyle>
          <a:p>
            <a:r>
              <a:rPr lang="es-MX" sz="4800" dirty="0">
                <a:solidFill>
                  <a:schemeClr val="bg1"/>
                </a:solidFill>
                <a:sym typeface="Work Sans Light"/>
              </a:rPr>
              <a:t>1129</a:t>
            </a:r>
            <a:endParaRPr lang="es-CO" sz="3600" dirty="0">
              <a:solidFill>
                <a:schemeClr val="bg1"/>
              </a:solidFill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121E8E32-DB7C-5A77-9EB8-5F0A5D8AE2C3}"/>
              </a:ext>
            </a:extLst>
          </p:cNvPr>
          <p:cNvPicPr>
            <a:picLocks noChangeAspect="1"/>
          </p:cNvPicPr>
          <p:nvPr/>
        </p:nvPicPr>
        <p:blipFill>
          <a:blip r:embed="rId3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42806" y="1639996"/>
            <a:ext cx="792484" cy="792484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2E861F6C-DE15-8E7B-5914-27ADA03437E1}"/>
              </a:ext>
            </a:extLst>
          </p:cNvPr>
          <p:cNvSpPr txBox="1"/>
          <p:nvPr/>
        </p:nvSpPr>
        <p:spPr>
          <a:xfrm>
            <a:off x="684232" y="2142300"/>
            <a:ext cx="1286030" cy="374571"/>
          </a:xfrm>
          <a:prstGeom prst="roundRect">
            <a:avLst/>
          </a:prstGeom>
          <a:solidFill>
            <a:srgbClr val="504F58"/>
          </a:solidFill>
        </p:spPr>
        <p:txBody>
          <a:bodyPr wrap="square">
            <a:spAutoFit/>
          </a:bodyPr>
          <a:lstStyle/>
          <a:p>
            <a:pPr algn="ctr"/>
            <a:r>
              <a:rPr lang="es-MX" sz="1600" b="1" dirty="0">
                <a:solidFill>
                  <a:schemeClr val="bg1"/>
                </a:solidFill>
                <a:latin typeface="+mj-lt"/>
                <a:sym typeface="Work Sans Light"/>
              </a:rPr>
              <a:t>MUJERES</a:t>
            </a:r>
            <a:endParaRPr lang="es-CO" sz="16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002CB6E6-1B15-45EA-F451-FF757B416021}"/>
              </a:ext>
            </a:extLst>
          </p:cNvPr>
          <p:cNvSpPr txBox="1"/>
          <p:nvPr/>
        </p:nvSpPr>
        <p:spPr>
          <a:xfrm>
            <a:off x="254368" y="3169131"/>
            <a:ext cx="2231381" cy="4937760"/>
          </a:xfrm>
          <a:noFill/>
          <a:ln w="19050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es-CO"/>
            </a:defPPr>
            <a:lvl1pPr algn="ctr">
              <a:defRPr sz="8000" b="1">
                <a:solidFill>
                  <a:srgbClr val="FFC000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</a:defRPr>
            </a:lvl1pPr>
          </a:lstStyle>
          <a:p>
            <a:r>
              <a:rPr lang="es-MX" sz="4800" dirty="0">
                <a:solidFill>
                  <a:schemeClr val="bg1"/>
                </a:solidFill>
                <a:sym typeface="Work Sans Light"/>
              </a:rPr>
              <a:t>1050</a:t>
            </a:r>
            <a:endParaRPr lang="es-CO" sz="4800" dirty="0">
              <a:solidFill>
                <a:schemeClr val="bg1"/>
              </a:solidFill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5573DBAD-0A70-4DCD-C907-50BBA066D938}"/>
              </a:ext>
            </a:extLst>
          </p:cNvPr>
          <p:cNvSpPr txBox="1"/>
          <p:nvPr/>
        </p:nvSpPr>
        <p:spPr>
          <a:xfrm>
            <a:off x="693109" y="3957796"/>
            <a:ext cx="1361547" cy="374571"/>
          </a:xfrm>
          <a:prstGeom prst="roundRect">
            <a:avLst/>
          </a:prstGeom>
          <a:solidFill>
            <a:srgbClr val="504F58"/>
          </a:solidFill>
        </p:spPr>
        <p:txBody>
          <a:bodyPr wrap="square">
            <a:spAutoFit/>
          </a:bodyPr>
          <a:lstStyle/>
          <a:p>
            <a:pPr algn="ctr"/>
            <a:r>
              <a:rPr lang="es-MX" sz="1600" b="1" dirty="0">
                <a:solidFill>
                  <a:schemeClr val="bg1"/>
                </a:solidFill>
                <a:latin typeface="+mj-lt"/>
                <a:sym typeface="Work Sans Light"/>
              </a:rPr>
              <a:t>HOMBRES</a:t>
            </a:r>
            <a:endParaRPr lang="es-CO" sz="16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7B003ED7-A430-1895-1D7E-27C88E6553B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65886" y="3392243"/>
            <a:ext cx="778439" cy="778439"/>
          </a:xfrm>
          <a:prstGeom prst="rect">
            <a:avLst/>
          </a:prstGeom>
        </p:spPr>
      </p:pic>
      <p:pic>
        <p:nvPicPr>
          <p:cNvPr id="24" name="Imagen 23">
            <a:extLst>
              <a:ext uri="{FF2B5EF4-FFF2-40B4-BE49-F238E27FC236}">
                <a16:creationId xmlns:a16="http://schemas.microsoft.com/office/drawing/2014/main" id="{3B0F236C-5DCC-41A7-A514-ED30086896B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08805" y="2146546"/>
            <a:ext cx="226947" cy="226947"/>
          </a:xfrm>
          <a:prstGeom prst="rect">
            <a:avLst/>
          </a:prstGeom>
        </p:spPr>
      </p:pic>
      <p:pic>
        <p:nvPicPr>
          <p:cNvPr id="26" name="Imagen 25">
            <a:extLst>
              <a:ext uri="{FF2B5EF4-FFF2-40B4-BE49-F238E27FC236}">
                <a16:creationId xmlns:a16="http://schemas.microsoft.com/office/drawing/2014/main" id="{869017D2-69F4-388D-56A9-BDAB62B50CA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443413" y="2652884"/>
            <a:ext cx="264339" cy="264339"/>
          </a:xfrm>
          <a:prstGeom prst="rect">
            <a:avLst/>
          </a:prstGeom>
        </p:spPr>
      </p:pic>
      <p:sp>
        <p:nvSpPr>
          <p:cNvPr id="12" name="Rectángulo 11">
            <a:extLst>
              <a:ext uri="{FF2B5EF4-FFF2-40B4-BE49-F238E27FC236}">
                <a16:creationId xmlns:a16="http://schemas.microsoft.com/office/drawing/2014/main" id="{580411E2-519F-A7DC-A751-343C406C65A7}"/>
              </a:ext>
            </a:extLst>
          </p:cNvPr>
          <p:cNvSpPr/>
          <p:nvPr/>
        </p:nvSpPr>
        <p:spPr>
          <a:xfrm>
            <a:off x="434951" y="4638607"/>
            <a:ext cx="3018463" cy="1616680"/>
          </a:xfrm>
          <a:prstGeom prst="rect">
            <a:avLst/>
          </a:prstGeom>
          <a:solidFill>
            <a:srgbClr val="FFC000"/>
          </a:solidFill>
          <a:ln w="38100">
            <a:solidFill>
              <a:srgbClr val="FFC000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E5D17A43-6053-6419-C9ED-22A8F932A762}"/>
              </a:ext>
            </a:extLst>
          </p:cNvPr>
          <p:cNvSpPr txBox="1"/>
          <p:nvPr/>
        </p:nvSpPr>
        <p:spPr>
          <a:xfrm>
            <a:off x="165588" y="4862944"/>
            <a:ext cx="2493397" cy="4937760"/>
          </a:xfrm>
          <a:noFill/>
          <a:ln w="19050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es-CO"/>
            </a:defPPr>
            <a:lvl1pPr algn="ctr">
              <a:defRPr sz="8000" b="1">
                <a:solidFill>
                  <a:srgbClr val="FFC000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</a:defRPr>
            </a:lvl1pPr>
          </a:lstStyle>
          <a:p>
            <a:r>
              <a:rPr lang="es-MX" sz="4800" dirty="0">
                <a:solidFill>
                  <a:schemeClr val="bg1"/>
                </a:solidFill>
                <a:sym typeface="Work Sans Light"/>
              </a:rPr>
              <a:t>4</a:t>
            </a:r>
            <a:endParaRPr lang="es-CO" sz="4800" dirty="0">
              <a:solidFill>
                <a:schemeClr val="bg1"/>
              </a:solidFill>
            </a:endParaRP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CBA6861E-D3F3-C8D7-AB66-1E4C9CEF605A}"/>
              </a:ext>
            </a:extLst>
          </p:cNvPr>
          <p:cNvSpPr txBox="1"/>
          <p:nvPr/>
        </p:nvSpPr>
        <p:spPr>
          <a:xfrm>
            <a:off x="701987" y="5642732"/>
            <a:ext cx="1361547" cy="374571"/>
          </a:xfrm>
          <a:prstGeom prst="roundRect">
            <a:avLst/>
          </a:prstGeom>
          <a:solidFill>
            <a:srgbClr val="504F58"/>
          </a:solidFill>
        </p:spPr>
        <p:txBody>
          <a:bodyPr wrap="square">
            <a:spAutoFit/>
          </a:bodyPr>
          <a:lstStyle/>
          <a:p>
            <a:pPr algn="ctr"/>
            <a:r>
              <a:rPr lang="es-MX" sz="1600" b="1" dirty="0">
                <a:solidFill>
                  <a:schemeClr val="bg1"/>
                </a:solidFill>
                <a:latin typeface="+mj-lt"/>
                <a:sym typeface="Work Sans Light"/>
              </a:rPr>
              <a:t>LGBTI</a:t>
            </a:r>
            <a:endParaRPr lang="es-CO" sz="16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8" name="Imagen 17" descr="Dibujo de la bandera del orgullo: orgullo, orgullo LGBTQ, LGBT, arco iris |  Lámina rígida">
            <a:extLst>
              <a:ext uri="{FF2B5EF4-FFF2-40B4-BE49-F238E27FC236}">
                <a16:creationId xmlns:a16="http://schemas.microsoft.com/office/drawing/2014/main" id="{30997C99-2DAF-D330-D9D4-31CAE178FB6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8061" b="73775" l="21939" r="7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307" t="11097" r="18367" b="19260"/>
          <a:stretch/>
        </p:blipFill>
        <p:spPr bwMode="auto">
          <a:xfrm>
            <a:off x="2317461" y="4990581"/>
            <a:ext cx="717829" cy="1004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0" name="Gráfico 19">
            <a:extLst>
              <a:ext uri="{FF2B5EF4-FFF2-40B4-BE49-F238E27FC236}">
                <a16:creationId xmlns:a16="http://schemas.microsoft.com/office/drawing/2014/main" id="{211F7DCE-B8D7-57AC-1E34-5BBF2E7867E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5383002"/>
              </p:ext>
            </p:extLst>
          </p:nvPr>
        </p:nvGraphicFramePr>
        <p:xfrm>
          <a:off x="3906174" y="1831218"/>
          <a:ext cx="5704869" cy="43342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2" name="CuadroTexto 1">
            <a:extLst>
              <a:ext uri="{FF2B5EF4-FFF2-40B4-BE49-F238E27FC236}">
                <a16:creationId xmlns:a16="http://schemas.microsoft.com/office/drawing/2014/main" id="{34C40015-1950-A86F-3ED2-FDD7A383E924}"/>
              </a:ext>
            </a:extLst>
          </p:cNvPr>
          <p:cNvSpPr txBox="1"/>
          <p:nvPr/>
        </p:nvSpPr>
        <p:spPr>
          <a:xfrm>
            <a:off x="9221004" y="4044888"/>
            <a:ext cx="3461043" cy="1687890"/>
          </a:xfrm>
          <a:custGeom>
            <a:avLst/>
            <a:gdLst>
              <a:gd name="connsiteX0" fmla="*/ 0 w 3461043"/>
              <a:gd name="connsiteY0" fmla="*/ 843945 h 1687890"/>
              <a:gd name="connsiteX1" fmla="*/ 843945 w 3461043"/>
              <a:gd name="connsiteY1" fmla="*/ 0 h 1687890"/>
              <a:gd name="connsiteX2" fmla="*/ 1434996 w 3461043"/>
              <a:gd name="connsiteY2" fmla="*/ 0 h 1687890"/>
              <a:gd name="connsiteX3" fmla="*/ 2061510 w 3461043"/>
              <a:gd name="connsiteY3" fmla="*/ 0 h 1687890"/>
              <a:gd name="connsiteX4" fmla="*/ 2617098 w 3461043"/>
              <a:gd name="connsiteY4" fmla="*/ 0 h 1687890"/>
              <a:gd name="connsiteX5" fmla="*/ 3461043 w 3461043"/>
              <a:gd name="connsiteY5" fmla="*/ 843945 h 1687890"/>
              <a:gd name="connsiteX6" fmla="*/ 3461043 w 3461043"/>
              <a:gd name="connsiteY6" fmla="*/ 843945 h 1687890"/>
              <a:gd name="connsiteX7" fmla="*/ 2617098 w 3461043"/>
              <a:gd name="connsiteY7" fmla="*/ 1687890 h 1687890"/>
              <a:gd name="connsiteX8" fmla="*/ 2026047 w 3461043"/>
              <a:gd name="connsiteY8" fmla="*/ 1687890 h 1687890"/>
              <a:gd name="connsiteX9" fmla="*/ 1452728 w 3461043"/>
              <a:gd name="connsiteY9" fmla="*/ 1687890 h 1687890"/>
              <a:gd name="connsiteX10" fmla="*/ 843945 w 3461043"/>
              <a:gd name="connsiteY10" fmla="*/ 1687890 h 1687890"/>
              <a:gd name="connsiteX11" fmla="*/ 0 w 3461043"/>
              <a:gd name="connsiteY11" fmla="*/ 843945 h 1687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461043" h="1687890" extrusionOk="0">
                <a:moveTo>
                  <a:pt x="0" y="843945"/>
                </a:moveTo>
                <a:cubicBezTo>
                  <a:pt x="-57541" y="478799"/>
                  <a:pt x="272816" y="-43372"/>
                  <a:pt x="843945" y="0"/>
                </a:cubicBezTo>
                <a:cubicBezTo>
                  <a:pt x="1093739" y="26043"/>
                  <a:pt x="1169198" y="-8620"/>
                  <a:pt x="1434996" y="0"/>
                </a:cubicBezTo>
                <a:cubicBezTo>
                  <a:pt x="1700794" y="8620"/>
                  <a:pt x="1769614" y="16356"/>
                  <a:pt x="2061510" y="0"/>
                </a:cubicBezTo>
                <a:cubicBezTo>
                  <a:pt x="2353406" y="-16356"/>
                  <a:pt x="2453625" y="5478"/>
                  <a:pt x="2617098" y="0"/>
                </a:cubicBezTo>
                <a:cubicBezTo>
                  <a:pt x="3090909" y="90649"/>
                  <a:pt x="3448868" y="262550"/>
                  <a:pt x="3461043" y="843945"/>
                </a:cubicBezTo>
                <a:lnTo>
                  <a:pt x="3461043" y="843945"/>
                </a:lnTo>
                <a:cubicBezTo>
                  <a:pt x="3507004" y="1344989"/>
                  <a:pt x="3021620" y="1657612"/>
                  <a:pt x="2617098" y="1687890"/>
                </a:cubicBezTo>
                <a:cubicBezTo>
                  <a:pt x="2386701" y="1672487"/>
                  <a:pt x="2153564" y="1660151"/>
                  <a:pt x="2026047" y="1687890"/>
                </a:cubicBezTo>
                <a:cubicBezTo>
                  <a:pt x="1898530" y="1715629"/>
                  <a:pt x="1610235" y="1664995"/>
                  <a:pt x="1452728" y="1687890"/>
                </a:cubicBezTo>
                <a:cubicBezTo>
                  <a:pt x="1295221" y="1710785"/>
                  <a:pt x="1075462" y="1704089"/>
                  <a:pt x="843945" y="1687890"/>
                </a:cubicBezTo>
                <a:cubicBezTo>
                  <a:pt x="391373" y="1713110"/>
                  <a:pt x="-56935" y="1325141"/>
                  <a:pt x="0" y="843945"/>
                </a:cubicBezTo>
                <a:close/>
              </a:path>
            </a:pathLst>
          </a:custGeom>
          <a:noFill/>
          <a:ln w="19050">
            <a:noFill/>
            <a:extLst>
              <a:ext uri="{C807C97D-BFC1-408E-A445-0C87EB9F89A2}">
                <ask:lineSketchStyleProps xmlns:ask="http://schemas.microsoft.com/office/drawing/2018/sketchyshapes" sd="981765707">
                  <a:prstGeom prst="roundRect">
                    <a:avLst>
                      <a:gd name="adj" fmla="val 50000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s-MX" sz="7200" b="1" dirty="0">
                <a:solidFill>
                  <a:srgbClr val="504F58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  <a:sym typeface="Work Sans Light"/>
              </a:rPr>
              <a:t>56%</a:t>
            </a:r>
            <a:endParaRPr lang="es-CO" sz="7200" dirty="0">
              <a:solidFill>
                <a:srgbClr val="504F58"/>
              </a:solidFill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  <a:latin typeface="+mj-lt"/>
            </a:endParaRPr>
          </a:p>
        </p:txBody>
      </p:sp>
      <p:sp>
        <p:nvSpPr>
          <p:cNvPr id="8" name="Rectángulo: esquinas redondeadas 7">
            <a:extLst>
              <a:ext uri="{FF2B5EF4-FFF2-40B4-BE49-F238E27FC236}">
                <a16:creationId xmlns:a16="http://schemas.microsoft.com/office/drawing/2014/main" id="{F8510F05-CAE6-24A0-9C36-3468C45424D3}"/>
              </a:ext>
            </a:extLst>
          </p:cNvPr>
          <p:cNvSpPr/>
          <p:nvPr/>
        </p:nvSpPr>
        <p:spPr>
          <a:xfrm>
            <a:off x="9928007" y="4053762"/>
            <a:ext cx="2043289" cy="2390422"/>
          </a:xfrm>
          <a:custGeom>
            <a:avLst/>
            <a:gdLst>
              <a:gd name="connsiteX0" fmla="*/ 0 w 2043289"/>
              <a:gd name="connsiteY0" fmla="*/ 340555 h 2390422"/>
              <a:gd name="connsiteX1" fmla="*/ 340555 w 2043289"/>
              <a:gd name="connsiteY1" fmla="*/ 0 h 2390422"/>
              <a:gd name="connsiteX2" fmla="*/ 1702734 w 2043289"/>
              <a:gd name="connsiteY2" fmla="*/ 0 h 2390422"/>
              <a:gd name="connsiteX3" fmla="*/ 2043289 w 2043289"/>
              <a:gd name="connsiteY3" fmla="*/ 340555 h 2390422"/>
              <a:gd name="connsiteX4" fmla="*/ 2043289 w 2043289"/>
              <a:gd name="connsiteY4" fmla="*/ 2049867 h 2390422"/>
              <a:gd name="connsiteX5" fmla="*/ 1702734 w 2043289"/>
              <a:gd name="connsiteY5" fmla="*/ 2390422 h 2390422"/>
              <a:gd name="connsiteX6" fmla="*/ 340555 w 2043289"/>
              <a:gd name="connsiteY6" fmla="*/ 2390422 h 2390422"/>
              <a:gd name="connsiteX7" fmla="*/ 0 w 2043289"/>
              <a:gd name="connsiteY7" fmla="*/ 2049867 h 2390422"/>
              <a:gd name="connsiteX8" fmla="*/ 0 w 2043289"/>
              <a:gd name="connsiteY8" fmla="*/ 340555 h 2390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43289" h="2390422" extrusionOk="0">
                <a:moveTo>
                  <a:pt x="0" y="340555"/>
                </a:moveTo>
                <a:cubicBezTo>
                  <a:pt x="624" y="148793"/>
                  <a:pt x="156240" y="-10329"/>
                  <a:pt x="340555" y="0"/>
                </a:cubicBezTo>
                <a:cubicBezTo>
                  <a:pt x="707927" y="73208"/>
                  <a:pt x="1081171" y="-111092"/>
                  <a:pt x="1702734" y="0"/>
                </a:cubicBezTo>
                <a:cubicBezTo>
                  <a:pt x="1892925" y="-3260"/>
                  <a:pt x="2036092" y="150923"/>
                  <a:pt x="2043289" y="340555"/>
                </a:cubicBezTo>
                <a:cubicBezTo>
                  <a:pt x="2090780" y="953688"/>
                  <a:pt x="2190535" y="1548607"/>
                  <a:pt x="2043289" y="2049867"/>
                </a:cubicBezTo>
                <a:cubicBezTo>
                  <a:pt x="2052281" y="2253515"/>
                  <a:pt x="1864863" y="2402055"/>
                  <a:pt x="1702734" y="2390422"/>
                </a:cubicBezTo>
                <a:cubicBezTo>
                  <a:pt x="1230070" y="2433595"/>
                  <a:pt x="967756" y="2329297"/>
                  <a:pt x="340555" y="2390422"/>
                </a:cubicBezTo>
                <a:cubicBezTo>
                  <a:pt x="134278" y="2396749"/>
                  <a:pt x="-6497" y="2211978"/>
                  <a:pt x="0" y="2049867"/>
                </a:cubicBezTo>
                <a:cubicBezTo>
                  <a:pt x="-96671" y="1357047"/>
                  <a:pt x="66760" y="627873"/>
                  <a:pt x="0" y="340555"/>
                </a:cubicBezTo>
                <a:close/>
              </a:path>
            </a:pathLst>
          </a:custGeom>
          <a:noFill/>
          <a:ln w="38100">
            <a:solidFill>
              <a:srgbClr val="FFC000"/>
            </a:solidFill>
            <a:extLst>
              <a:ext uri="{C807C97D-BFC1-408E-A445-0C87EB9F89A2}">
                <ask:lineSketchStyleProps xmlns:ask="http://schemas.microsoft.com/office/drawing/2018/sketchyshapes" sd="1099495749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E646913F-D991-1AB8-44EE-5F947C2D94B9}"/>
              </a:ext>
            </a:extLst>
          </p:cNvPr>
          <p:cNvSpPr txBox="1"/>
          <p:nvPr/>
        </p:nvSpPr>
        <p:spPr>
          <a:xfrm>
            <a:off x="9864533" y="5607137"/>
            <a:ext cx="1346919" cy="578882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sym typeface="Work Sans Light"/>
              </a:rPr>
              <a:t>MENORES DE EDAD</a:t>
            </a:r>
            <a:endParaRPr lang="es-CO" sz="1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pic>
        <p:nvPicPr>
          <p:cNvPr id="16" name="Imagen 15">
            <a:extLst>
              <a:ext uri="{FF2B5EF4-FFF2-40B4-BE49-F238E27FC236}">
                <a16:creationId xmlns:a16="http://schemas.microsoft.com/office/drawing/2014/main" id="{8C41EB26-C48A-6011-2D17-041F10A5B318}"/>
              </a:ext>
            </a:extLst>
          </p:cNvPr>
          <p:cNvPicPr>
            <a:picLocks noChangeAspect="1"/>
          </p:cNvPicPr>
          <p:nvPr/>
        </p:nvPicPr>
        <p:blipFill>
          <a:blip r:embed="rId12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1075810" y="5463303"/>
            <a:ext cx="722716" cy="722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0321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3">
            <a:extLst>
              <a:ext uri="{FF2B5EF4-FFF2-40B4-BE49-F238E27FC236}">
                <a16:creationId xmlns:a16="http://schemas.microsoft.com/office/drawing/2014/main" id="{E714EEA0-8088-DBF4-B5BB-EEA9A01CC630}"/>
              </a:ext>
            </a:extLst>
          </p:cNvPr>
          <p:cNvSpPr txBox="1">
            <a:spLocks/>
          </p:cNvSpPr>
          <p:nvPr/>
        </p:nvSpPr>
        <p:spPr>
          <a:xfrm>
            <a:off x="383215" y="3701715"/>
            <a:ext cx="9302044" cy="74619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s-CO" sz="3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Caracterización Albergue</a:t>
            </a:r>
          </a:p>
          <a:p>
            <a:pPr algn="l"/>
            <a:br>
              <a:rPr lang="es-CO" sz="4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s-CO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25 de Abril de 2024</a:t>
            </a:r>
            <a:endParaRPr lang="es-CO" sz="4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546581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Un hombre sentado frente a una computadora&#10;&#10;Descripción generada automáticamente con confianza baja">
            <a:extLst>
              <a:ext uri="{FF2B5EF4-FFF2-40B4-BE49-F238E27FC236}">
                <a16:creationId xmlns:a16="http://schemas.microsoft.com/office/drawing/2014/main" id="{E0117172-B9A1-5F28-A5B6-4619D1B0391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94"/>
          <a:stretch/>
        </p:blipFill>
        <p:spPr>
          <a:xfrm>
            <a:off x="5836024" y="1589760"/>
            <a:ext cx="5921718" cy="4421718"/>
          </a:xfrm>
          <a:prstGeom prst="rect">
            <a:avLst/>
          </a:prstGeom>
        </p:spPr>
      </p:pic>
      <p:sp>
        <p:nvSpPr>
          <p:cNvPr id="3" name="Título 1">
            <a:extLst>
              <a:ext uri="{FF2B5EF4-FFF2-40B4-BE49-F238E27FC236}">
                <a16:creationId xmlns:a16="http://schemas.microsoft.com/office/drawing/2014/main" id="{11CE6C09-B988-01EE-9735-21C866C032F9}"/>
              </a:ext>
            </a:extLst>
          </p:cNvPr>
          <p:cNvSpPr txBox="1">
            <a:spLocks/>
          </p:cNvSpPr>
          <p:nvPr/>
        </p:nvSpPr>
        <p:spPr>
          <a:xfrm>
            <a:off x="1853867" y="128508"/>
            <a:ext cx="8105619" cy="106477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r>
              <a:rPr lang="es-CO" sz="4800" dirty="0">
                <a:solidFill>
                  <a:srgbClr val="504F58"/>
                </a:solidFill>
                <a:latin typeface="+mj-lt"/>
              </a:rPr>
              <a:t>Caracterización Albergue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CA64AB24-BFD5-3635-0FB9-2E2E4BF6202F}"/>
              </a:ext>
            </a:extLst>
          </p:cNvPr>
          <p:cNvSpPr txBox="1"/>
          <p:nvPr/>
        </p:nvSpPr>
        <p:spPr>
          <a:xfrm>
            <a:off x="6742888" y="6417053"/>
            <a:ext cx="544911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s-CO"/>
            </a:defPPr>
            <a:lvl1pPr algn="ctr">
              <a:defRPr sz="2000" b="1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pPr algn="r"/>
            <a:r>
              <a:rPr lang="es-MX" sz="1200" b="0" dirty="0">
                <a:sym typeface="Work Sans Light"/>
              </a:rPr>
              <a:t>Albergue - Fecha Caracterización: 25 de abril de 2024</a:t>
            </a:r>
            <a:endParaRPr lang="es-CO" sz="1200" b="0" dirty="0"/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230A307D-8516-A6DD-3F4F-A72CCD5C796D}"/>
              </a:ext>
            </a:extLst>
          </p:cNvPr>
          <p:cNvSpPr txBox="1"/>
          <p:nvPr/>
        </p:nvSpPr>
        <p:spPr>
          <a:xfrm>
            <a:off x="637719" y="3814517"/>
            <a:ext cx="3461043" cy="1861006"/>
          </a:xfrm>
          <a:custGeom>
            <a:avLst/>
            <a:gdLst>
              <a:gd name="connsiteX0" fmla="*/ 0 w 3461043"/>
              <a:gd name="connsiteY0" fmla="*/ 930503 h 1861006"/>
              <a:gd name="connsiteX1" fmla="*/ 930503 w 3461043"/>
              <a:gd name="connsiteY1" fmla="*/ 0 h 1861006"/>
              <a:gd name="connsiteX2" fmla="*/ 1463849 w 3461043"/>
              <a:gd name="connsiteY2" fmla="*/ 0 h 1861006"/>
              <a:gd name="connsiteX3" fmla="*/ 2029195 w 3461043"/>
              <a:gd name="connsiteY3" fmla="*/ 0 h 1861006"/>
              <a:gd name="connsiteX4" fmla="*/ 2530540 w 3461043"/>
              <a:gd name="connsiteY4" fmla="*/ 0 h 1861006"/>
              <a:gd name="connsiteX5" fmla="*/ 3461043 w 3461043"/>
              <a:gd name="connsiteY5" fmla="*/ 930503 h 1861006"/>
              <a:gd name="connsiteX6" fmla="*/ 3461043 w 3461043"/>
              <a:gd name="connsiteY6" fmla="*/ 930503 h 1861006"/>
              <a:gd name="connsiteX7" fmla="*/ 2530540 w 3461043"/>
              <a:gd name="connsiteY7" fmla="*/ 1861006 h 1861006"/>
              <a:gd name="connsiteX8" fmla="*/ 1997194 w 3461043"/>
              <a:gd name="connsiteY8" fmla="*/ 1861006 h 1861006"/>
              <a:gd name="connsiteX9" fmla="*/ 1479849 w 3461043"/>
              <a:gd name="connsiteY9" fmla="*/ 1861006 h 1861006"/>
              <a:gd name="connsiteX10" fmla="*/ 930503 w 3461043"/>
              <a:gd name="connsiteY10" fmla="*/ 1861006 h 1861006"/>
              <a:gd name="connsiteX11" fmla="*/ 0 w 3461043"/>
              <a:gd name="connsiteY11" fmla="*/ 930503 h 1861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461043" h="1861006" extrusionOk="0">
                <a:moveTo>
                  <a:pt x="0" y="930503"/>
                </a:moveTo>
                <a:cubicBezTo>
                  <a:pt x="-50905" y="505911"/>
                  <a:pt x="369834" y="-19312"/>
                  <a:pt x="930503" y="0"/>
                </a:cubicBezTo>
                <a:cubicBezTo>
                  <a:pt x="1191653" y="-17595"/>
                  <a:pt x="1345757" y="14609"/>
                  <a:pt x="1463849" y="0"/>
                </a:cubicBezTo>
                <a:cubicBezTo>
                  <a:pt x="1581941" y="-14609"/>
                  <a:pt x="1904738" y="-12007"/>
                  <a:pt x="2029195" y="0"/>
                </a:cubicBezTo>
                <a:cubicBezTo>
                  <a:pt x="2153652" y="12007"/>
                  <a:pt x="2333141" y="20214"/>
                  <a:pt x="2530540" y="0"/>
                </a:cubicBezTo>
                <a:cubicBezTo>
                  <a:pt x="3055238" y="126871"/>
                  <a:pt x="3458699" y="394399"/>
                  <a:pt x="3461043" y="930503"/>
                </a:cubicBezTo>
                <a:lnTo>
                  <a:pt x="3461043" y="930503"/>
                </a:lnTo>
                <a:cubicBezTo>
                  <a:pt x="3562731" y="1521723"/>
                  <a:pt x="2992118" y="1835277"/>
                  <a:pt x="2530540" y="1861006"/>
                </a:cubicBezTo>
                <a:cubicBezTo>
                  <a:pt x="2275094" y="1883007"/>
                  <a:pt x="2154910" y="1842906"/>
                  <a:pt x="1997194" y="1861006"/>
                </a:cubicBezTo>
                <a:cubicBezTo>
                  <a:pt x="1839478" y="1879106"/>
                  <a:pt x="1696711" y="1883651"/>
                  <a:pt x="1479849" y="1861006"/>
                </a:cubicBezTo>
                <a:cubicBezTo>
                  <a:pt x="1262987" y="1838361"/>
                  <a:pt x="1180195" y="1872769"/>
                  <a:pt x="930503" y="1861006"/>
                </a:cubicBezTo>
                <a:cubicBezTo>
                  <a:pt x="464500" y="1950317"/>
                  <a:pt x="-24868" y="1451001"/>
                  <a:pt x="0" y="930503"/>
                </a:cubicBezTo>
                <a:close/>
              </a:path>
            </a:pathLst>
          </a:custGeom>
          <a:noFill/>
          <a:ln w="19050">
            <a:noFill/>
            <a:extLst>
              <a:ext uri="{C807C97D-BFC1-408E-A445-0C87EB9F89A2}">
                <ask:lineSketchStyleProps xmlns:ask="http://schemas.microsoft.com/office/drawing/2018/sketchyshapes" sd="981765707">
                  <a:prstGeom prst="roundRect">
                    <a:avLst>
                      <a:gd name="adj" fmla="val 50000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algn="ctr"/>
            <a:r>
              <a:rPr lang="es-MX" sz="8000" b="1" dirty="0">
                <a:solidFill>
                  <a:srgbClr val="FFC000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  <a:sym typeface="Work Sans Light"/>
              </a:rPr>
              <a:t>171</a:t>
            </a:r>
            <a:endParaRPr lang="es-CO" sz="8000" dirty="0">
              <a:solidFill>
                <a:srgbClr val="FFC000"/>
              </a:solidFill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  <a:latin typeface="+mj-lt"/>
            </a:endParaRP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1A90DCEC-4E0F-6915-9F76-BB1F824C7042}"/>
              </a:ext>
            </a:extLst>
          </p:cNvPr>
          <p:cNvSpPr txBox="1"/>
          <p:nvPr/>
        </p:nvSpPr>
        <p:spPr>
          <a:xfrm>
            <a:off x="1366998" y="5289849"/>
            <a:ext cx="3496149" cy="408623"/>
          </a:xfrm>
          <a:prstGeom prst="roundRect">
            <a:avLst/>
          </a:prstGeom>
          <a:solidFill>
            <a:srgbClr val="504F58"/>
          </a:solidFill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chemeClr val="bg1"/>
                </a:solidFill>
                <a:latin typeface="+mj-lt"/>
                <a:sym typeface="Work Sans Light"/>
              </a:rPr>
              <a:t>Personas Caracterizadas</a:t>
            </a:r>
            <a:endParaRPr lang="es-CO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20" name="Imagen 19">
            <a:extLst>
              <a:ext uri="{FF2B5EF4-FFF2-40B4-BE49-F238E27FC236}">
                <a16:creationId xmlns:a16="http://schemas.microsoft.com/office/drawing/2014/main" id="{62D0133A-D752-0ED3-F739-EEC5ED7B2F01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encilSketch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566641" y="1753308"/>
            <a:ext cx="1064243" cy="1064243"/>
          </a:xfrm>
          <a:prstGeom prst="rect">
            <a:avLst/>
          </a:prstGeom>
        </p:spPr>
      </p:pic>
      <p:sp>
        <p:nvSpPr>
          <p:cNvPr id="22" name="CuadroTexto 21">
            <a:extLst>
              <a:ext uri="{FF2B5EF4-FFF2-40B4-BE49-F238E27FC236}">
                <a16:creationId xmlns:a16="http://schemas.microsoft.com/office/drawing/2014/main" id="{346644B8-7B06-C57E-A787-6DF0F4E3149A}"/>
              </a:ext>
            </a:extLst>
          </p:cNvPr>
          <p:cNvSpPr txBox="1"/>
          <p:nvPr/>
        </p:nvSpPr>
        <p:spPr>
          <a:xfrm>
            <a:off x="1366998" y="2904182"/>
            <a:ext cx="3496149" cy="408623"/>
          </a:xfrm>
          <a:prstGeom prst="roundRect">
            <a:avLst/>
          </a:prstGeom>
          <a:solidFill>
            <a:srgbClr val="504F58"/>
          </a:solidFill>
        </p:spPr>
        <p:txBody>
          <a:bodyPr wrap="square">
            <a:spAutoFit/>
          </a:bodyPr>
          <a:lstStyle>
            <a:defPPr>
              <a:defRPr lang="es-CO"/>
            </a:defPPr>
            <a:lvl1pPr algn="ctr">
              <a:defRPr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s-MX" dirty="0">
                <a:sym typeface="Work Sans Light"/>
              </a:rPr>
              <a:t>Hogares Caracterizados</a:t>
            </a:r>
            <a:endParaRPr lang="es-CO" dirty="0"/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4172D27C-6C1F-BBB7-D9BA-974A6FB84DB7}"/>
              </a:ext>
            </a:extLst>
          </p:cNvPr>
          <p:cNvSpPr txBox="1"/>
          <p:nvPr/>
        </p:nvSpPr>
        <p:spPr>
          <a:xfrm>
            <a:off x="1083583" y="1589760"/>
            <a:ext cx="2569315" cy="1464231"/>
          </a:xfrm>
          <a:custGeom>
            <a:avLst/>
            <a:gdLst>
              <a:gd name="connsiteX0" fmla="*/ 0 w 2569315"/>
              <a:gd name="connsiteY0" fmla="*/ 244043 h 1464231"/>
              <a:gd name="connsiteX1" fmla="*/ 244043 w 2569315"/>
              <a:gd name="connsiteY1" fmla="*/ 0 h 1464231"/>
              <a:gd name="connsiteX2" fmla="*/ 937786 w 2569315"/>
              <a:gd name="connsiteY2" fmla="*/ 0 h 1464231"/>
              <a:gd name="connsiteX3" fmla="*/ 1589904 w 2569315"/>
              <a:gd name="connsiteY3" fmla="*/ 0 h 1464231"/>
              <a:gd name="connsiteX4" fmla="*/ 2325272 w 2569315"/>
              <a:gd name="connsiteY4" fmla="*/ 0 h 1464231"/>
              <a:gd name="connsiteX5" fmla="*/ 2569315 w 2569315"/>
              <a:gd name="connsiteY5" fmla="*/ 244043 h 1464231"/>
              <a:gd name="connsiteX6" fmla="*/ 2569315 w 2569315"/>
              <a:gd name="connsiteY6" fmla="*/ 702831 h 1464231"/>
              <a:gd name="connsiteX7" fmla="*/ 2569315 w 2569315"/>
              <a:gd name="connsiteY7" fmla="*/ 1220188 h 1464231"/>
              <a:gd name="connsiteX8" fmla="*/ 2325272 w 2569315"/>
              <a:gd name="connsiteY8" fmla="*/ 1464231 h 1464231"/>
              <a:gd name="connsiteX9" fmla="*/ 1693966 w 2569315"/>
              <a:gd name="connsiteY9" fmla="*/ 1464231 h 1464231"/>
              <a:gd name="connsiteX10" fmla="*/ 1041847 w 2569315"/>
              <a:gd name="connsiteY10" fmla="*/ 1464231 h 1464231"/>
              <a:gd name="connsiteX11" fmla="*/ 244043 w 2569315"/>
              <a:gd name="connsiteY11" fmla="*/ 1464231 h 1464231"/>
              <a:gd name="connsiteX12" fmla="*/ 0 w 2569315"/>
              <a:gd name="connsiteY12" fmla="*/ 1220188 h 1464231"/>
              <a:gd name="connsiteX13" fmla="*/ 0 w 2569315"/>
              <a:gd name="connsiteY13" fmla="*/ 732116 h 1464231"/>
              <a:gd name="connsiteX14" fmla="*/ 0 w 2569315"/>
              <a:gd name="connsiteY14" fmla="*/ 244043 h 14642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69315" h="1464231" extrusionOk="0">
                <a:moveTo>
                  <a:pt x="0" y="244043"/>
                </a:moveTo>
                <a:cubicBezTo>
                  <a:pt x="-11872" y="117092"/>
                  <a:pt x="105804" y="22130"/>
                  <a:pt x="244043" y="0"/>
                </a:cubicBezTo>
                <a:cubicBezTo>
                  <a:pt x="439834" y="-27480"/>
                  <a:pt x="653740" y="-32364"/>
                  <a:pt x="937786" y="0"/>
                </a:cubicBezTo>
                <a:cubicBezTo>
                  <a:pt x="1221832" y="32364"/>
                  <a:pt x="1352633" y="24627"/>
                  <a:pt x="1589904" y="0"/>
                </a:cubicBezTo>
                <a:cubicBezTo>
                  <a:pt x="1827175" y="-24627"/>
                  <a:pt x="1992104" y="-21079"/>
                  <a:pt x="2325272" y="0"/>
                </a:cubicBezTo>
                <a:cubicBezTo>
                  <a:pt x="2435241" y="14534"/>
                  <a:pt x="2553968" y="90876"/>
                  <a:pt x="2569315" y="244043"/>
                </a:cubicBezTo>
                <a:cubicBezTo>
                  <a:pt x="2556900" y="336636"/>
                  <a:pt x="2573770" y="546694"/>
                  <a:pt x="2569315" y="702831"/>
                </a:cubicBezTo>
                <a:cubicBezTo>
                  <a:pt x="2564860" y="858968"/>
                  <a:pt x="2591087" y="1061442"/>
                  <a:pt x="2569315" y="1220188"/>
                </a:cubicBezTo>
                <a:cubicBezTo>
                  <a:pt x="2578399" y="1345400"/>
                  <a:pt x="2470673" y="1465723"/>
                  <a:pt x="2325272" y="1464231"/>
                </a:cubicBezTo>
                <a:cubicBezTo>
                  <a:pt x="2102464" y="1434009"/>
                  <a:pt x="1966825" y="1477459"/>
                  <a:pt x="1693966" y="1464231"/>
                </a:cubicBezTo>
                <a:cubicBezTo>
                  <a:pt x="1421107" y="1451003"/>
                  <a:pt x="1222268" y="1479614"/>
                  <a:pt x="1041847" y="1464231"/>
                </a:cubicBezTo>
                <a:cubicBezTo>
                  <a:pt x="861426" y="1448848"/>
                  <a:pt x="590449" y="1461698"/>
                  <a:pt x="244043" y="1464231"/>
                </a:cubicBezTo>
                <a:cubicBezTo>
                  <a:pt x="101248" y="1478069"/>
                  <a:pt x="-11601" y="1351255"/>
                  <a:pt x="0" y="1220188"/>
                </a:cubicBezTo>
                <a:cubicBezTo>
                  <a:pt x="18204" y="1095424"/>
                  <a:pt x="21179" y="857202"/>
                  <a:pt x="0" y="732116"/>
                </a:cubicBezTo>
                <a:cubicBezTo>
                  <a:pt x="-21179" y="607030"/>
                  <a:pt x="4230" y="432499"/>
                  <a:pt x="0" y="244043"/>
                </a:cubicBezTo>
                <a:close/>
              </a:path>
            </a:pathLst>
          </a:custGeom>
          <a:noFill/>
          <a:ln w="19050">
            <a:noFill/>
            <a:extLst>
              <a:ext uri="{C807C97D-BFC1-408E-A445-0C87EB9F89A2}">
                <ask:lineSketchStyleProps xmlns:ask="http://schemas.microsoft.com/office/drawing/2018/sketchyshapes" sd="2981993050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>
            <a:defPPr>
              <a:defRPr lang="es-CO"/>
            </a:defPPr>
            <a:lvl1pPr algn="ctr">
              <a:defRPr sz="8000" b="1">
                <a:solidFill>
                  <a:srgbClr val="FFC000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</a:defRPr>
            </a:lvl1pPr>
          </a:lstStyle>
          <a:p>
            <a:r>
              <a:rPr lang="es-MX" dirty="0">
                <a:sym typeface="Work Sans Light"/>
              </a:rPr>
              <a:t>65</a:t>
            </a:r>
            <a:endParaRPr lang="es-CO" dirty="0"/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D5FA5D6C-2AAC-25A5-1654-D9F1D2AC471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PencilSketch/>
                    </a14:imgEffect>
                  </a14:imgLayer>
                </a14:imgProps>
              </a:ext>
            </a:extLst>
          </a:blip>
          <a:srcRect b="23793"/>
          <a:stretch/>
        </p:blipFill>
        <p:spPr>
          <a:xfrm>
            <a:off x="3419956" y="4205865"/>
            <a:ext cx="1357613" cy="1018275"/>
          </a:xfrm>
          <a:prstGeom prst="rect">
            <a:avLst/>
          </a:prstGeom>
        </p:spPr>
      </p:pic>
      <p:sp>
        <p:nvSpPr>
          <p:cNvPr id="6" name="Rectángulo: esquinas redondeadas 5">
            <a:extLst>
              <a:ext uri="{FF2B5EF4-FFF2-40B4-BE49-F238E27FC236}">
                <a16:creationId xmlns:a16="http://schemas.microsoft.com/office/drawing/2014/main" id="{CBC02750-A12A-5C9E-8FFC-C13219F8475D}"/>
              </a:ext>
            </a:extLst>
          </p:cNvPr>
          <p:cNvSpPr/>
          <p:nvPr/>
        </p:nvSpPr>
        <p:spPr>
          <a:xfrm>
            <a:off x="962103" y="3800619"/>
            <a:ext cx="4290646" cy="2210859"/>
          </a:xfrm>
          <a:prstGeom prst="roundRect">
            <a:avLst/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Rectángulo: esquinas redondeadas 6">
            <a:extLst>
              <a:ext uri="{FF2B5EF4-FFF2-40B4-BE49-F238E27FC236}">
                <a16:creationId xmlns:a16="http://schemas.microsoft.com/office/drawing/2014/main" id="{962A5B41-63D9-859C-1E74-9D3A25D921AB}"/>
              </a:ext>
            </a:extLst>
          </p:cNvPr>
          <p:cNvSpPr/>
          <p:nvPr/>
        </p:nvSpPr>
        <p:spPr>
          <a:xfrm>
            <a:off x="962103" y="1403304"/>
            <a:ext cx="4290646" cy="2210859"/>
          </a:xfrm>
          <a:prstGeom prst="roundRect">
            <a:avLst/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831719FF-A623-E259-F7FA-93CE596998A4}"/>
              </a:ext>
            </a:extLst>
          </p:cNvPr>
          <p:cNvSpPr/>
          <p:nvPr/>
        </p:nvSpPr>
        <p:spPr>
          <a:xfrm>
            <a:off x="5773271" y="1562211"/>
            <a:ext cx="6051176" cy="4524823"/>
          </a:xfrm>
          <a:custGeom>
            <a:avLst/>
            <a:gdLst>
              <a:gd name="connsiteX0" fmla="*/ 0 w 6051176"/>
              <a:gd name="connsiteY0" fmla="*/ 0 h 4524823"/>
              <a:gd name="connsiteX1" fmla="*/ 6051176 w 6051176"/>
              <a:gd name="connsiteY1" fmla="*/ 0 h 4524823"/>
              <a:gd name="connsiteX2" fmla="*/ 6051176 w 6051176"/>
              <a:gd name="connsiteY2" fmla="*/ 4524823 h 4524823"/>
              <a:gd name="connsiteX3" fmla="*/ 0 w 6051176"/>
              <a:gd name="connsiteY3" fmla="*/ 4524823 h 4524823"/>
              <a:gd name="connsiteX4" fmla="*/ 0 w 6051176"/>
              <a:gd name="connsiteY4" fmla="*/ 0 h 4524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51176" h="4524823" extrusionOk="0">
                <a:moveTo>
                  <a:pt x="0" y="0"/>
                </a:moveTo>
                <a:cubicBezTo>
                  <a:pt x="1932087" y="374"/>
                  <a:pt x="4655790" y="-109347"/>
                  <a:pt x="6051176" y="0"/>
                </a:cubicBezTo>
                <a:cubicBezTo>
                  <a:pt x="6191845" y="1731254"/>
                  <a:pt x="5996066" y="2516507"/>
                  <a:pt x="6051176" y="4524823"/>
                </a:cubicBezTo>
                <a:cubicBezTo>
                  <a:pt x="4125013" y="4515694"/>
                  <a:pt x="1270224" y="4572895"/>
                  <a:pt x="0" y="4524823"/>
                </a:cubicBezTo>
                <a:cubicBezTo>
                  <a:pt x="9441" y="3008360"/>
                  <a:pt x="-146136" y="667278"/>
                  <a:pt x="0" y="0"/>
                </a:cubicBezTo>
                <a:close/>
              </a:path>
            </a:pathLst>
          </a:custGeom>
          <a:noFill/>
          <a:ln w="57150">
            <a:extLst>
              <a:ext uri="{C807C97D-BFC1-408E-A445-0C87EB9F89A2}">
                <ask:lineSketchStyleProps xmlns:ask="http://schemas.microsoft.com/office/drawing/2018/sketchyshapes" sd="1819010614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A40580C8-AF3D-851C-0407-9255BAA2360C}"/>
              </a:ext>
            </a:extLst>
          </p:cNvPr>
          <p:cNvSpPr txBox="1"/>
          <p:nvPr/>
        </p:nvSpPr>
        <p:spPr>
          <a:xfrm>
            <a:off x="11770658" y="6669451"/>
            <a:ext cx="430307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s-CO" sz="800" b="1" dirty="0">
                <a:solidFill>
                  <a:schemeClr val="bg1">
                    <a:lumMod val="50000"/>
                  </a:schemeClr>
                </a:solidFill>
              </a:rPr>
              <a:t>SRNI</a:t>
            </a:r>
            <a:endParaRPr lang="es-CO" b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746559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Imagen 43">
            <a:extLst>
              <a:ext uri="{FF2B5EF4-FFF2-40B4-BE49-F238E27FC236}">
                <a16:creationId xmlns:a16="http://schemas.microsoft.com/office/drawing/2014/main" id="{8E76732B-9F74-339B-FA6A-C0E8D7BB3412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alphaModFix/>
          </a:blip>
          <a:stretch>
            <a:fillRect/>
          </a:stretch>
        </p:blipFill>
        <p:spPr>
          <a:xfrm>
            <a:off x="2779131" y="2796175"/>
            <a:ext cx="630335" cy="712156"/>
          </a:xfrm>
          <a:prstGeom prst="rect">
            <a:avLst/>
          </a:prstGeom>
        </p:spPr>
      </p:pic>
      <p:pic>
        <p:nvPicPr>
          <p:cNvPr id="45" name="Imagen 44">
            <a:extLst>
              <a:ext uri="{FF2B5EF4-FFF2-40B4-BE49-F238E27FC236}">
                <a16:creationId xmlns:a16="http://schemas.microsoft.com/office/drawing/2014/main" id="{9A3103C4-09AA-9F6B-68FF-970276E7E06C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alphaModFix/>
          </a:blip>
          <a:stretch>
            <a:fillRect/>
          </a:stretch>
        </p:blipFill>
        <p:spPr>
          <a:xfrm>
            <a:off x="3143746" y="2921311"/>
            <a:ext cx="630335" cy="712156"/>
          </a:xfrm>
          <a:prstGeom prst="rect">
            <a:avLst/>
          </a:prstGeom>
        </p:spPr>
      </p:pic>
      <p:pic>
        <p:nvPicPr>
          <p:cNvPr id="46" name="Imagen 45">
            <a:extLst>
              <a:ext uri="{FF2B5EF4-FFF2-40B4-BE49-F238E27FC236}">
                <a16:creationId xmlns:a16="http://schemas.microsoft.com/office/drawing/2014/main" id="{26E4FC09-11D5-6923-A329-37F09A765D56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alphaModFix/>
          </a:blip>
          <a:stretch>
            <a:fillRect/>
          </a:stretch>
        </p:blipFill>
        <p:spPr>
          <a:xfrm>
            <a:off x="3527021" y="2771915"/>
            <a:ext cx="630335" cy="712156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1F7C692F-C5CC-A958-399A-63E9E886033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47754" y="2671930"/>
            <a:ext cx="1061744" cy="1061744"/>
          </a:xfrm>
          <a:prstGeom prst="rect">
            <a:avLst/>
          </a:prstGeom>
        </p:spPr>
      </p:pic>
      <p:sp>
        <p:nvSpPr>
          <p:cNvPr id="3" name="Título 1">
            <a:extLst>
              <a:ext uri="{FF2B5EF4-FFF2-40B4-BE49-F238E27FC236}">
                <a16:creationId xmlns:a16="http://schemas.microsoft.com/office/drawing/2014/main" id="{11CE6C09-B988-01EE-9735-21C866C032F9}"/>
              </a:ext>
            </a:extLst>
          </p:cNvPr>
          <p:cNvSpPr txBox="1">
            <a:spLocks/>
          </p:cNvSpPr>
          <p:nvPr/>
        </p:nvSpPr>
        <p:spPr>
          <a:xfrm>
            <a:off x="2045778" y="78656"/>
            <a:ext cx="8131126" cy="10182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r>
              <a:rPr lang="es-CO" sz="4800" dirty="0">
                <a:solidFill>
                  <a:srgbClr val="504F58"/>
                </a:solidFill>
                <a:latin typeface="+mj-lt"/>
              </a:rPr>
              <a:t>Cifras Generales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61F25ED1-4AF2-67FD-8497-6CCC889053F2}"/>
              </a:ext>
            </a:extLst>
          </p:cNvPr>
          <p:cNvSpPr txBox="1"/>
          <p:nvPr/>
        </p:nvSpPr>
        <p:spPr>
          <a:xfrm>
            <a:off x="-451895" y="2902750"/>
            <a:ext cx="3461043" cy="1861006"/>
          </a:xfrm>
          <a:custGeom>
            <a:avLst/>
            <a:gdLst>
              <a:gd name="connsiteX0" fmla="*/ 0 w 3461043"/>
              <a:gd name="connsiteY0" fmla="*/ 930503 h 1861006"/>
              <a:gd name="connsiteX1" fmla="*/ 930503 w 3461043"/>
              <a:gd name="connsiteY1" fmla="*/ 0 h 1861006"/>
              <a:gd name="connsiteX2" fmla="*/ 1463849 w 3461043"/>
              <a:gd name="connsiteY2" fmla="*/ 0 h 1861006"/>
              <a:gd name="connsiteX3" fmla="*/ 2029195 w 3461043"/>
              <a:gd name="connsiteY3" fmla="*/ 0 h 1861006"/>
              <a:gd name="connsiteX4" fmla="*/ 2530540 w 3461043"/>
              <a:gd name="connsiteY4" fmla="*/ 0 h 1861006"/>
              <a:gd name="connsiteX5" fmla="*/ 3461043 w 3461043"/>
              <a:gd name="connsiteY5" fmla="*/ 930503 h 1861006"/>
              <a:gd name="connsiteX6" fmla="*/ 3461043 w 3461043"/>
              <a:gd name="connsiteY6" fmla="*/ 930503 h 1861006"/>
              <a:gd name="connsiteX7" fmla="*/ 2530540 w 3461043"/>
              <a:gd name="connsiteY7" fmla="*/ 1861006 h 1861006"/>
              <a:gd name="connsiteX8" fmla="*/ 1997194 w 3461043"/>
              <a:gd name="connsiteY8" fmla="*/ 1861006 h 1861006"/>
              <a:gd name="connsiteX9" fmla="*/ 1479849 w 3461043"/>
              <a:gd name="connsiteY9" fmla="*/ 1861006 h 1861006"/>
              <a:gd name="connsiteX10" fmla="*/ 930503 w 3461043"/>
              <a:gd name="connsiteY10" fmla="*/ 1861006 h 1861006"/>
              <a:gd name="connsiteX11" fmla="*/ 0 w 3461043"/>
              <a:gd name="connsiteY11" fmla="*/ 930503 h 1861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461043" h="1861006" extrusionOk="0">
                <a:moveTo>
                  <a:pt x="0" y="930503"/>
                </a:moveTo>
                <a:cubicBezTo>
                  <a:pt x="-50905" y="505911"/>
                  <a:pt x="369834" y="-19312"/>
                  <a:pt x="930503" y="0"/>
                </a:cubicBezTo>
                <a:cubicBezTo>
                  <a:pt x="1191653" y="-17595"/>
                  <a:pt x="1345757" y="14609"/>
                  <a:pt x="1463849" y="0"/>
                </a:cubicBezTo>
                <a:cubicBezTo>
                  <a:pt x="1581941" y="-14609"/>
                  <a:pt x="1904738" y="-12007"/>
                  <a:pt x="2029195" y="0"/>
                </a:cubicBezTo>
                <a:cubicBezTo>
                  <a:pt x="2153652" y="12007"/>
                  <a:pt x="2333141" y="20214"/>
                  <a:pt x="2530540" y="0"/>
                </a:cubicBezTo>
                <a:cubicBezTo>
                  <a:pt x="3055238" y="126871"/>
                  <a:pt x="3458699" y="394399"/>
                  <a:pt x="3461043" y="930503"/>
                </a:cubicBezTo>
                <a:lnTo>
                  <a:pt x="3461043" y="930503"/>
                </a:lnTo>
                <a:cubicBezTo>
                  <a:pt x="3562731" y="1521723"/>
                  <a:pt x="2992118" y="1835277"/>
                  <a:pt x="2530540" y="1861006"/>
                </a:cubicBezTo>
                <a:cubicBezTo>
                  <a:pt x="2275094" y="1883007"/>
                  <a:pt x="2154910" y="1842906"/>
                  <a:pt x="1997194" y="1861006"/>
                </a:cubicBezTo>
                <a:cubicBezTo>
                  <a:pt x="1839478" y="1879106"/>
                  <a:pt x="1696711" y="1883651"/>
                  <a:pt x="1479849" y="1861006"/>
                </a:cubicBezTo>
                <a:cubicBezTo>
                  <a:pt x="1262987" y="1838361"/>
                  <a:pt x="1180195" y="1872769"/>
                  <a:pt x="930503" y="1861006"/>
                </a:cubicBezTo>
                <a:cubicBezTo>
                  <a:pt x="464500" y="1950317"/>
                  <a:pt x="-24868" y="1451001"/>
                  <a:pt x="0" y="930503"/>
                </a:cubicBezTo>
                <a:close/>
              </a:path>
            </a:pathLst>
          </a:custGeom>
          <a:noFill/>
          <a:ln w="19050">
            <a:noFill/>
            <a:extLst>
              <a:ext uri="{C807C97D-BFC1-408E-A445-0C87EB9F89A2}">
                <ask:lineSketchStyleProps xmlns:ask="http://schemas.microsoft.com/office/drawing/2018/sketchyshapes" sd="981765707">
                  <a:prstGeom prst="roundRect">
                    <a:avLst>
                      <a:gd name="adj" fmla="val 50000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algn="ctr"/>
            <a:r>
              <a:rPr lang="es-MX" sz="8000" b="1" dirty="0">
                <a:solidFill>
                  <a:srgbClr val="FFC000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  <a:sym typeface="Work Sans Light"/>
              </a:rPr>
              <a:t>86</a:t>
            </a:r>
            <a:endParaRPr lang="es-CO" sz="8000" dirty="0">
              <a:solidFill>
                <a:srgbClr val="FFC000"/>
              </a:solidFill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  <a:latin typeface="+mj-lt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03FCAD13-A83C-652D-67C8-D611FB35C718}"/>
              </a:ext>
            </a:extLst>
          </p:cNvPr>
          <p:cNvSpPr txBox="1"/>
          <p:nvPr/>
        </p:nvSpPr>
        <p:spPr>
          <a:xfrm>
            <a:off x="489302" y="4315603"/>
            <a:ext cx="1578650" cy="408623"/>
          </a:xfrm>
          <a:prstGeom prst="roundRect">
            <a:avLst/>
          </a:prstGeom>
          <a:solidFill>
            <a:srgbClr val="504F58"/>
          </a:solidFill>
        </p:spPr>
        <p:txBody>
          <a:bodyPr wrap="square">
            <a:spAutoFit/>
          </a:bodyPr>
          <a:lstStyle/>
          <a:p>
            <a:pPr algn="ctr"/>
            <a:r>
              <a:rPr lang="es-CO" b="1" dirty="0">
                <a:solidFill>
                  <a:schemeClr val="bg1"/>
                </a:solidFill>
                <a:latin typeface="+mj-lt"/>
              </a:rPr>
              <a:t>Mujeres</a:t>
            </a:r>
          </a:p>
        </p:txBody>
      </p:sp>
      <p:sp>
        <p:nvSpPr>
          <p:cNvPr id="18" name="Rectángulo: esquinas redondeadas 17">
            <a:extLst>
              <a:ext uri="{FF2B5EF4-FFF2-40B4-BE49-F238E27FC236}">
                <a16:creationId xmlns:a16="http://schemas.microsoft.com/office/drawing/2014/main" id="{D6A81E61-B256-0A66-0ECE-11C6CB5D85EF}"/>
              </a:ext>
            </a:extLst>
          </p:cNvPr>
          <p:cNvSpPr/>
          <p:nvPr/>
        </p:nvSpPr>
        <p:spPr>
          <a:xfrm>
            <a:off x="275535" y="2380433"/>
            <a:ext cx="2006181" cy="2905639"/>
          </a:xfrm>
          <a:custGeom>
            <a:avLst/>
            <a:gdLst>
              <a:gd name="connsiteX0" fmla="*/ 0 w 2006181"/>
              <a:gd name="connsiteY0" fmla="*/ 1003091 h 2905639"/>
              <a:gd name="connsiteX1" fmla="*/ 1003091 w 2006181"/>
              <a:gd name="connsiteY1" fmla="*/ 0 h 2905639"/>
              <a:gd name="connsiteX2" fmla="*/ 1003091 w 2006181"/>
              <a:gd name="connsiteY2" fmla="*/ 0 h 2905639"/>
              <a:gd name="connsiteX3" fmla="*/ 2006182 w 2006181"/>
              <a:gd name="connsiteY3" fmla="*/ 1003091 h 2905639"/>
              <a:gd name="connsiteX4" fmla="*/ 2006181 w 2006181"/>
              <a:gd name="connsiteY4" fmla="*/ 1902549 h 2905639"/>
              <a:gd name="connsiteX5" fmla="*/ 1003090 w 2006181"/>
              <a:gd name="connsiteY5" fmla="*/ 2905640 h 2905639"/>
              <a:gd name="connsiteX6" fmla="*/ 1003091 w 2006181"/>
              <a:gd name="connsiteY6" fmla="*/ 2905639 h 2905639"/>
              <a:gd name="connsiteX7" fmla="*/ 0 w 2006181"/>
              <a:gd name="connsiteY7" fmla="*/ 1902548 h 2905639"/>
              <a:gd name="connsiteX8" fmla="*/ 0 w 2006181"/>
              <a:gd name="connsiteY8" fmla="*/ 1003091 h 2905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06181" h="2905639" extrusionOk="0">
                <a:moveTo>
                  <a:pt x="0" y="1003091"/>
                </a:moveTo>
                <a:cubicBezTo>
                  <a:pt x="27599" y="469503"/>
                  <a:pt x="534821" y="29464"/>
                  <a:pt x="1003091" y="0"/>
                </a:cubicBezTo>
                <a:lnTo>
                  <a:pt x="1003091" y="0"/>
                </a:lnTo>
                <a:cubicBezTo>
                  <a:pt x="1548533" y="14247"/>
                  <a:pt x="2022727" y="352545"/>
                  <a:pt x="2006182" y="1003091"/>
                </a:cubicBezTo>
                <a:cubicBezTo>
                  <a:pt x="1961290" y="1270474"/>
                  <a:pt x="2049557" y="1614126"/>
                  <a:pt x="2006181" y="1902549"/>
                </a:cubicBezTo>
                <a:cubicBezTo>
                  <a:pt x="1971018" y="2477893"/>
                  <a:pt x="1530950" y="2899760"/>
                  <a:pt x="1003090" y="2905640"/>
                </a:cubicBezTo>
                <a:lnTo>
                  <a:pt x="1003091" y="2905639"/>
                </a:lnTo>
                <a:cubicBezTo>
                  <a:pt x="512054" y="2858199"/>
                  <a:pt x="3468" y="2464166"/>
                  <a:pt x="0" y="1902548"/>
                </a:cubicBezTo>
                <a:cubicBezTo>
                  <a:pt x="-3445" y="1515366"/>
                  <a:pt x="17855" y="1192791"/>
                  <a:pt x="0" y="1003091"/>
                </a:cubicBezTo>
                <a:close/>
              </a:path>
            </a:pathLst>
          </a:custGeom>
          <a:noFill/>
          <a:ln w="28575">
            <a:solidFill>
              <a:srgbClr val="888888"/>
            </a:solidFill>
            <a:extLst>
              <a:ext uri="{C807C97D-BFC1-408E-A445-0C87EB9F89A2}">
                <ask:lineSketchStyleProps xmlns:ask="http://schemas.microsoft.com/office/drawing/2018/sketchyshapes" sd="568247260">
                  <a:prstGeom prst="roundRect">
                    <a:avLst>
                      <a:gd name="adj" fmla="val 50000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15962F2C-4046-5B60-4E10-D9841B5D79C6}"/>
              </a:ext>
            </a:extLst>
          </p:cNvPr>
          <p:cNvSpPr txBox="1"/>
          <p:nvPr/>
        </p:nvSpPr>
        <p:spPr>
          <a:xfrm>
            <a:off x="1750846" y="2902750"/>
            <a:ext cx="3461043" cy="1861006"/>
          </a:xfrm>
          <a:custGeom>
            <a:avLst/>
            <a:gdLst>
              <a:gd name="connsiteX0" fmla="*/ 0 w 3461043"/>
              <a:gd name="connsiteY0" fmla="*/ 930503 h 1861006"/>
              <a:gd name="connsiteX1" fmla="*/ 930503 w 3461043"/>
              <a:gd name="connsiteY1" fmla="*/ 0 h 1861006"/>
              <a:gd name="connsiteX2" fmla="*/ 1463849 w 3461043"/>
              <a:gd name="connsiteY2" fmla="*/ 0 h 1861006"/>
              <a:gd name="connsiteX3" fmla="*/ 2029195 w 3461043"/>
              <a:gd name="connsiteY3" fmla="*/ 0 h 1861006"/>
              <a:gd name="connsiteX4" fmla="*/ 2530540 w 3461043"/>
              <a:gd name="connsiteY4" fmla="*/ 0 h 1861006"/>
              <a:gd name="connsiteX5" fmla="*/ 3461043 w 3461043"/>
              <a:gd name="connsiteY5" fmla="*/ 930503 h 1861006"/>
              <a:gd name="connsiteX6" fmla="*/ 3461043 w 3461043"/>
              <a:gd name="connsiteY6" fmla="*/ 930503 h 1861006"/>
              <a:gd name="connsiteX7" fmla="*/ 2530540 w 3461043"/>
              <a:gd name="connsiteY7" fmla="*/ 1861006 h 1861006"/>
              <a:gd name="connsiteX8" fmla="*/ 1997194 w 3461043"/>
              <a:gd name="connsiteY8" fmla="*/ 1861006 h 1861006"/>
              <a:gd name="connsiteX9" fmla="*/ 1479849 w 3461043"/>
              <a:gd name="connsiteY9" fmla="*/ 1861006 h 1861006"/>
              <a:gd name="connsiteX10" fmla="*/ 930503 w 3461043"/>
              <a:gd name="connsiteY10" fmla="*/ 1861006 h 1861006"/>
              <a:gd name="connsiteX11" fmla="*/ 0 w 3461043"/>
              <a:gd name="connsiteY11" fmla="*/ 930503 h 1861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461043" h="1861006" extrusionOk="0">
                <a:moveTo>
                  <a:pt x="0" y="930503"/>
                </a:moveTo>
                <a:cubicBezTo>
                  <a:pt x="-50905" y="505911"/>
                  <a:pt x="369834" y="-19312"/>
                  <a:pt x="930503" y="0"/>
                </a:cubicBezTo>
                <a:cubicBezTo>
                  <a:pt x="1191653" y="-17595"/>
                  <a:pt x="1345757" y="14609"/>
                  <a:pt x="1463849" y="0"/>
                </a:cubicBezTo>
                <a:cubicBezTo>
                  <a:pt x="1581941" y="-14609"/>
                  <a:pt x="1904738" y="-12007"/>
                  <a:pt x="2029195" y="0"/>
                </a:cubicBezTo>
                <a:cubicBezTo>
                  <a:pt x="2153652" y="12007"/>
                  <a:pt x="2333141" y="20214"/>
                  <a:pt x="2530540" y="0"/>
                </a:cubicBezTo>
                <a:cubicBezTo>
                  <a:pt x="3055238" y="126871"/>
                  <a:pt x="3458699" y="394399"/>
                  <a:pt x="3461043" y="930503"/>
                </a:cubicBezTo>
                <a:lnTo>
                  <a:pt x="3461043" y="930503"/>
                </a:lnTo>
                <a:cubicBezTo>
                  <a:pt x="3562731" y="1521723"/>
                  <a:pt x="2992118" y="1835277"/>
                  <a:pt x="2530540" y="1861006"/>
                </a:cubicBezTo>
                <a:cubicBezTo>
                  <a:pt x="2275094" y="1883007"/>
                  <a:pt x="2154910" y="1842906"/>
                  <a:pt x="1997194" y="1861006"/>
                </a:cubicBezTo>
                <a:cubicBezTo>
                  <a:pt x="1839478" y="1879106"/>
                  <a:pt x="1696711" y="1883651"/>
                  <a:pt x="1479849" y="1861006"/>
                </a:cubicBezTo>
                <a:cubicBezTo>
                  <a:pt x="1262987" y="1838361"/>
                  <a:pt x="1180195" y="1872769"/>
                  <a:pt x="930503" y="1861006"/>
                </a:cubicBezTo>
                <a:cubicBezTo>
                  <a:pt x="464500" y="1950317"/>
                  <a:pt x="-24868" y="1451001"/>
                  <a:pt x="0" y="930503"/>
                </a:cubicBezTo>
                <a:close/>
              </a:path>
            </a:pathLst>
          </a:custGeom>
          <a:noFill/>
          <a:ln w="19050">
            <a:noFill/>
            <a:extLst>
              <a:ext uri="{C807C97D-BFC1-408E-A445-0C87EB9F89A2}">
                <ask:lineSketchStyleProps xmlns:ask="http://schemas.microsoft.com/office/drawing/2018/sketchyshapes" sd="981765707">
                  <a:prstGeom prst="roundRect">
                    <a:avLst>
                      <a:gd name="adj" fmla="val 50000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algn="ctr"/>
            <a:r>
              <a:rPr lang="es-MX" sz="8000" b="1" dirty="0">
                <a:solidFill>
                  <a:srgbClr val="FFC000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  <a:sym typeface="Work Sans Light"/>
              </a:rPr>
              <a:t>85</a:t>
            </a:r>
            <a:endParaRPr lang="es-CO" sz="8000" dirty="0">
              <a:solidFill>
                <a:srgbClr val="FFC000"/>
              </a:solidFill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  <a:latin typeface="+mj-lt"/>
            </a:endParaRP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7AB1477B-4961-AF64-6FDE-BDF67CA65D2E}"/>
              </a:ext>
            </a:extLst>
          </p:cNvPr>
          <p:cNvSpPr txBox="1"/>
          <p:nvPr/>
        </p:nvSpPr>
        <p:spPr>
          <a:xfrm>
            <a:off x="2692043" y="4315603"/>
            <a:ext cx="1578650" cy="408623"/>
          </a:xfrm>
          <a:prstGeom prst="roundRect">
            <a:avLst/>
          </a:prstGeom>
          <a:solidFill>
            <a:srgbClr val="504F58"/>
          </a:solidFill>
        </p:spPr>
        <p:txBody>
          <a:bodyPr wrap="square">
            <a:spAutoFit/>
          </a:bodyPr>
          <a:lstStyle/>
          <a:p>
            <a:pPr algn="ctr"/>
            <a:r>
              <a:rPr lang="es-CO" b="1" dirty="0">
                <a:solidFill>
                  <a:schemeClr val="bg1"/>
                </a:solidFill>
                <a:latin typeface="+mj-lt"/>
              </a:rPr>
              <a:t>Hombres</a:t>
            </a:r>
          </a:p>
        </p:txBody>
      </p:sp>
      <p:sp>
        <p:nvSpPr>
          <p:cNvPr id="23" name="Rectángulo: esquinas redondeadas 22">
            <a:extLst>
              <a:ext uri="{FF2B5EF4-FFF2-40B4-BE49-F238E27FC236}">
                <a16:creationId xmlns:a16="http://schemas.microsoft.com/office/drawing/2014/main" id="{03A3967D-B93D-FDB8-26D7-F7E39FC2219E}"/>
              </a:ext>
            </a:extLst>
          </p:cNvPr>
          <p:cNvSpPr/>
          <p:nvPr/>
        </p:nvSpPr>
        <p:spPr>
          <a:xfrm>
            <a:off x="2478276" y="2380433"/>
            <a:ext cx="2006181" cy="2905639"/>
          </a:xfrm>
          <a:custGeom>
            <a:avLst/>
            <a:gdLst>
              <a:gd name="connsiteX0" fmla="*/ 0 w 2006181"/>
              <a:gd name="connsiteY0" fmla="*/ 1003091 h 2905639"/>
              <a:gd name="connsiteX1" fmla="*/ 1003091 w 2006181"/>
              <a:gd name="connsiteY1" fmla="*/ 0 h 2905639"/>
              <a:gd name="connsiteX2" fmla="*/ 1003091 w 2006181"/>
              <a:gd name="connsiteY2" fmla="*/ 0 h 2905639"/>
              <a:gd name="connsiteX3" fmla="*/ 2006182 w 2006181"/>
              <a:gd name="connsiteY3" fmla="*/ 1003091 h 2905639"/>
              <a:gd name="connsiteX4" fmla="*/ 2006181 w 2006181"/>
              <a:gd name="connsiteY4" fmla="*/ 1902549 h 2905639"/>
              <a:gd name="connsiteX5" fmla="*/ 1003090 w 2006181"/>
              <a:gd name="connsiteY5" fmla="*/ 2905640 h 2905639"/>
              <a:gd name="connsiteX6" fmla="*/ 1003091 w 2006181"/>
              <a:gd name="connsiteY6" fmla="*/ 2905639 h 2905639"/>
              <a:gd name="connsiteX7" fmla="*/ 0 w 2006181"/>
              <a:gd name="connsiteY7" fmla="*/ 1902548 h 2905639"/>
              <a:gd name="connsiteX8" fmla="*/ 0 w 2006181"/>
              <a:gd name="connsiteY8" fmla="*/ 1003091 h 2905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06181" h="2905639" extrusionOk="0">
                <a:moveTo>
                  <a:pt x="0" y="1003091"/>
                </a:moveTo>
                <a:cubicBezTo>
                  <a:pt x="-4438" y="355438"/>
                  <a:pt x="423900" y="-57665"/>
                  <a:pt x="1003091" y="0"/>
                </a:cubicBezTo>
                <a:lnTo>
                  <a:pt x="1003091" y="0"/>
                </a:lnTo>
                <a:cubicBezTo>
                  <a:pt x="1537878" y="-6955"/>
                  <a:pt x="2066356" y="470622"/>
                  <a:pt x="2006182" y="1003091"/>
                </a:cubicBezTo>
                <a:cubicBezTo>
                  <a:pt x="2011693" y="1323624"/>
                  <a:pt x="1998811" y="1593277"/>
                  <a:pt x="2006181" y="1902549"/>
                </a:cubicBezTo>
                <a:cubicBezTo>
                  <a:pt x="1994969" y="2451071"/>
                  <a:pt x="1548519" y="2928264"/>
                  <a:pt x="1003090" y="2905640"/>
                </a:cubicBezTo>
                <a:lnTo>
                  <a:pt x="1003091" y="2905639"/>
                </a:lnTo>
                <a:cubicBezTo>
                  <a:pt x="455481" y="2903440"/>
                  <a:pt x="10569" y="2476842"/>
                  <a:pt x="0" y="1902548"/>
                </a:cubicBezTo>
                <a:cubicBezTo>
                  <a:pt x="64775" y="1731695"/>
                  <a:pt x="-37917" y="1181494"/>
                  <a:pt x="0" y="1003091"/>
                </a:cubicBezTo>
                <a:close/>
              </a:path>
            </a:pathLst>
          </a:custGeom>
          <a:noFill/>
          <a:ln w="28575">
            <a:solidFill>
              <a:srgbClr val="888888"/>
            </a:solidFill>
            <a:extLst>
              <a:ext uri="{C807C97D-BFC1-408E-A445-0C87EB9F89A2}">
                <ask:lineSketchStyleProps xmlns:ask="http://schemas.microsoft.com/office/drawing/2018/sketchyshapes" sd="823318213">
                  <a:prstGeom prst="roundRect">
                    <a:avLst>
                      <a:gd name="adj" fmla="val 50000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5ABDD431-C150-4CAF-9869-80CBE7745ED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735065"/>
              </p:ext>
            </p:extLst>
          </p:nvPr>
        </p:nvGraphicFramePr>
        <p:xfrm>
          <a:off x="4962617" y="1571928"/>
          <a:ext cx="6740081" cy="43938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CuadroTexto 6">
            <a:extLst>
              <a:ext uri="{FF2B5EF4-FFF2-40B4-BE49-F238E27FC236}">
                <a16:creationId xmlns:a16="http://schemas.microsoft.com/office/drawing/2014/main" id="{08B622F8-A02D-6622-ADA2-28892D1678CC}"/>
              </a:ext>
            </a:extLst>
          </p:cNvPr>
          <p:cNvSpPr txBox="1"/>
          <p:nvPr/>
        </p:nvSpPr>
        <p:spPr>
          <a:xfrm>
            <a:off x="6742888" y="6417053"/>
            <a:ext cx="544911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s-CO"/>
            </a:defPPr>
            <a:lvl1pPr algn="ctr">
              <a:defRPr sz="2000" b="1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pPr algn="r"/>
            <a:r>
              <a:rPr lang="es-MX" sz="1200" b="0" dirty="0">
                <a:sym typeface="Work Sans Light"/>
              </a:rPr>
              <a:t>Albergue - Fecha Caracterización: 25 de abril de 2024</a:t>
            </a:r>
            <a:endParaRPr lang="es-CO" sz="1200" b="0" dirty="0"/>
          </a:p>
        </p:txBody>
      </p:sp>
    </p:spTree>
    <p:extLst>
      <p:ext uri="{BB962C8B-B14F-4D97-AF65-F5344CB8AC3E}">
        <p14:creationId xmlns:p14="http://schemas.microsoft.com/office/powerpoint/2010/main" val="398662614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ángulo: esquinas redondeadas 14">
            <a:extLst>
              <a:ext uri="{FF2B5EF4-FFF2-40B4-BE49-F238E27FC236}">
                <a16:creationId xmlns:a16="http://schemas.microsoft.com/office/drawing/2014/main" id="{57BF02CC-0485-2390-AF04-110D86020F71}"/>
              </a:ext>
            </a:extLst>
          </p:cNvPr>
          <p:cNvSpPr/>
          <p:nvPr/>
        </p:nvSpPr>
        <p:spPr>
          <a:xfrm>
            <a:off x="2508738" y="2097837"/>
            <a:ext cx="2372788" cy="2016857"/>
          </a:xfrm>
          <a:prstGeom prst="roundRect">
            <a:avLst/>
          </a:prstGeom>
          <a:ln>
            <a:solidFill>
              <a:srgbClr val="888888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85B8EDA1-DB37-6C30-6E66-DCDE6296D7C5}"/>
              </a:ext>
            </a:extLst>
          </p:cNvPr>
          <p:cNvSpPr txBox="1"/>
          <p:nvPr/>
        </p:nvSpPr>
        <p:spPr>
          <a:xfrm>
            <a:off x="2881455" y="3071343"/>
            <a:ext cx="217927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7200" b="1" dirty="0">
                <a:ln>
                  <a:solidFill>
                    <a:srgbClr val="FFC000"/>
                  </a:solidFill>
                </a:ln>
                <a:solidFill>
                  <a:srgbClr val="888888"/>
                </a:solidFill>
                <a:latin typeface="+mj-lt"/>
                <a:sym typeface="Work Sans Light"/>
              </a:rPr>
              <a:t>171</a:t>
            </a:r>
            <a:endParaRPr lang="es-CO" sz="7200" dirty="0">
              <a:ln>
                <a:solidFill>
                  <a:srgbClr val="FFC000"/>
                </a:solidFill>
              </a:ln>
              <a:solidFill>
                <a:srgbClr val="888888"/>
              </a:solidFill>
              <a:latin typeface="+mj-lt"/>
            </a:endParaRPr>
          </a:p>
        </p:txBody>
      </p:sp>
      <p:pic>
        <p:nvPicPr>
          <p:cNvPr id="20" name="Imagen 19">
            <a:extLst>
              <a:ext uri="{FF2B5EF4-FFF2-40B4-BE49-F238E27FC236}">
                <a16:creationId xmlns:a16="http://schemas.microsoft.com/office/drawing/2014/main" id="{554ED333-A8C7-41BB-FC04-46F6F1F97580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278111" y="2365657"/>
            <a:ext cx="834040" cy="834040"/>
          </a:xfrm>
          <a:prstGeom prst="rect">
            <a:avLst/>
          </a:prstGeom>
        </p:spPr>
      </p:pic>
      <p:sp>
        <p:nvSpPr>
          <p:cNvPr id="21" name="Título 1">
            <a:extLst>
              <a:ext uri="{FF2B5EF4-FFF2-40B4-BE49-F238E27FC236}">
                <a16:creationId xmlns:a16="http://schemas.microsoft.com/office/drawing/2014/main" id="{D8268E0C-14BF-7BA7-C1D9-B401015FB9D4}"/>
              </a:ext>
            </a:extLst>
          </p:cNvPr>
          <p:cNvSpPr txBox="1">
            <a:spLocks/>
          </p:cNvSpPr>
          <p:nvPr/>
        </p:nvSpPr>
        <p:spPr>
          <a:xfrm>
            <a:off x="1831903" y="167229"/>
            <a:ext cx="8131126" cy="10182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r>
              <a:rPr lang="es-CO" sz="4800" dirty="0">
                <a:solidFill>
                  <a:srgbClr val="504F58"/>
                </a:solidFill>
                <a:latin typeface="+mj-lt"/>
              </a:rPr>
              <a:t>Intencionalidad</a:t>
            </a:r>
          </a:p>
        </p:txBody>
      </p:sp>
      <p:pic>
        <p:nvPicPr>
          <p:cNvPr id="31" name="Imagen 30">
            <a:extLst>
              <a:ext uri="{FF2B5EF4-FFF2-40B4-BE49-F238E27FC236}">
                <a16:creationId xmlns:a16="http://schemas.microsoft.com/office/drawing/2014/main" id="{A8E83C55-6003-ED1D-FD83-4C9F5ECD2EE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alphaModFix amt="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</a14:imgLayer>
                </a14:imgProps>
              </a:ext>
            </a:extLst>
          </a:blip>
          <a:srcRect l="-23852" t="-1207" r="39315" b="1207"/>
          <a:stretch/>
        </p:blipFill>
        <p:spPr>
          <a:xfrm>
            <a:off x="1012094" y="2221058"/>
            <a:ext cx="1496642" cy="1770411"/>
          </a:xfrm>
          <a:prstGeom prst="rect">
            <a:avLst/>
          </a:prstGeom>
        </p:spPr>
      </p:pic>
      <p:grpSp>
        <p:nvGrpSpPr>
          <p:cNvPr id="12" name="Grupo 11">
            <a:extLst>
              <a:ext uri="{FF2B5EF4-FFF2-40B4-BE49-F238E27FC236}">
                <a16:creationId xmlns:a16="http://schemas.microsoft.com/office/drawing/2014/main" id="{926B6263-A8F1-A9DD-849F-01B9622D9A52}"/>
              </a:ext>
            </a:extLst>
          </p:cNvPr>
          <p:cNvGrpSpPr/>
          <p:nvPr/>
        </p:nvGrpSpPr>
        <p:grpSpPr>
          <a:xfrm>
            <a:off x="550672" y="4763984"/>
            <a:ext cx="10509585" cy="1867100"/>
            <a:chOff x="449072" y="4596893"/>
            <a:chExt cx="10509585" cy="2016858"/>
          </a:xfrm>
        </p:grpSpPr>
        <p:pic>
          <p:nvPicPr>
            <p:cNvPr id="4" name="Imagen 3" descr="Un grupo de niños en un parque&#10;&#10;Descripción generada automáticamente con confianza media">
              <a:extLst>
                <a:ext uri="{FF2B5EF4-FFF2-40B4-BE49-F238E27FC236}">
                  <a16:creationId xmlns:a16="http://schemas.microsoft.com/office/drawing/2014/main" id="{87331241-A95A-C98C-6A9C-692F75B59AB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051" b="35602"/>
            <a:stretch/>
          </p:blipFill>
          <p:spPr>
            <a:xfrm>
              <a:off x="449072" y="4596893"/>
              <a:ext cx="5469537" cy="2016858"/>
            </a:xfrm>
            <a:prstGeom prst="parallelogram">
              <a:avLst/>
            </a:prstGeom>
          </p:spPr>
        </p:pic>
        <p:pic>
          <p:nvPicPr>
            <p:cNvPr id="11" name="Imagen 10" descr="Un grupo de niños en un parque&#10;&#10;Descripción generada automáticamente con confianza media">
              <a:extLst>
                <a:ext uri="{FF2B5EF4-FFF2-40B4-BE49-F238E27FC236}">
                  <a16:creationId xmlns:a16="http://schemas.microsoft.com/office/drawing/2014/main" id="{4BF1CA6A-6469-354D-34F2-D8B1B1E6B10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duotone>
                <a:prstClr val="black"/>
                <a:srgbClr val="FFC000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051" b="35602"/>
            <a:stretch/>
          </p:blipFill>
          <p:spPr>
            <a:xfrm>
              <a:off x="5489120" y="4596893"/>
              <a:ext cx="5469537" cy="2016858"/>
            </a:xfrm>
            <a:prstGeom prst="parallelogram">
              <a:avLst/>
            </a:prstGeom>
          </p:spPr>
        </p:pic>
      </p:grpSp>
      <p:sp>
        <p:nvSpPr>
          <p:cNvPr id="2" name="Rectángulo: esquinas redondeadas 1">
            <a:extLst>
              <a:ext uri="{FF2B5EF4-FFF2-40B4-BE49-F238E27FC236}">
                <a16:creationId xmlns:a16="http://schemas.microsoft.com/office/drawing/2014/main" id="{F5B35E93-F97D-22A2-CCD6-0B070409BFE8}"/>
              </a:ext>
            </a:extLst>
          </p:cNvPr>
          <p:cNvSpPr/>
          <p:nvPr/>
        </p:nvSpPr>
        <p:spPr>
          <a:xfrm>
            <a:off x="7271649" y="2101363"/>
            <a:ext cx="2372788" cy="2016857"/>
          </a:xfrm>
          <a:prstGeom prst="roundRect">
            <a:avLst/>
          </a:prstGeom>
          <a:ln>
            <a:solidFill>
              <a:srgbClr val="888888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402F56C-375F-3EDA-D320-E7B70C4D509F}"/>
              </a:ext>
            </a:extLst>
          </p:cNvPr>
          <p:cNvSpPr txBox="1"/>
          <p:nvPr/>
        </p:nvSpPr>
        <p:spPr>
          <a:xfrm>
            <a:off x="7870399" y="3031665"/>
            <a:ext cx="217927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7200" b="1" dirty="0">
                <a:ln>
                  <a:solidFill>
                    <a:srgbClr val="FFC000"/>
                  </a:solidFill>
                </a:ln>
                <a:solidFill>
                  <a:srgbClr val="888888"/>
                </a:solidFill>
                <a:latin typeface="+mj-lt"/>
                <a:sym typeface="Work Sans Light"/>
              </a:rPr>
              <a:t>65</a:t>
            </a:r>
            <a:endParaRPr lang="es-CO" sz="7200" dirty="0">
              <a:ln>
                <a:solidFill>
                  <a:srgbClr val="FFC000"/>
                </a:solidFill>
              </a:ln>
              <a:solidFill>
                <a:srgbClr val="888888"/>
              </a:solidFill>
              <a:latin typeface="+mj-lt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E98335EB-31FE-890A-B82E-AC391EE29466}"/>
              </a:ext>
            </a:extLst>
          </p:cNvPr>
          <p:cNvSpPr txBox="1"/>
          <p:nvPr/>
        </p:nvSpPr>
        <p:spPr>
          <a:xfrm>
            <a:off x="4484456" y="1836077"/>
            <a:ext cx="3192431" cy="408623"/>
          </a:xfrm>
          <a:prstGeom prst="roundRect">
            <a:avLst/>
          </a:prstGeom>
          <a:solidFill>
            <a:schemeClr val="accent4"/>
          </a:solidFill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rgbClr val="504F58"/>
                </a:solidFill>
                <a:latin typeface="+mj-lt"/>
                <a:sym typeface="Work Sans Light"/>
              </a:rPr>
              <a:t>INTEGRACIÓN LOCAL</a:t>
            </a:r>
            <a:endParaRPr lang="es-CO" b="1" dirty="0">
              <a:solidFill>
                <a:srgbClr val="504F58"/>
              </a:solidFill>
              <a:latin typeface="+mj-lt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DD9C5F89-2E92-D26B-1BCE-3A6E2EC92F21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041022" y="2369183"/>
            <a:ext cx="834040" cy="834040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48E886DA-CEC7-060C-6839-51AEE2C86B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alphaModFix amt="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</a14:imgLayer>
                </a14:imgProps>
              </a:ext>
            </a:extLst>
          </a:blip>
          <a:srcRect l="37618" r="1091"/>
          <a:stretch/>
        </p:blipFill>
        <p:spPr>
          <a:xfrm>
            <a:off x="9644435" y="2221059"/>
            <a:ext cx="1085111" cy="1770411"/>
          </a:xfrm>
          <a:prstGeom prst="rect">
            <a:avLst/>
          </a:prstGeom>
        </p:spPr>
      </p:pic>
      <p:sp>
        <p:nvSpPr>
          <p:cNvPr id="13" name="CuadroTexto 12">
            <a:extLst>
              <a:ext uri="{FF2B5EF4-FFF2-40B4-BE49-F238E27FC236}">
                <a16:creationId xmlns:a16="http://schemas.microsoft.com/office/drawing/2014/main" id="{1CFBD093-9F2F-60F8-7CC4-613E9AA61324}"/>
              </a:ext>
            </a:extLst>
          </p:cNvPr>
          <p:cNvSpPr txBox="1"/>
          <p:nvPr/>
        </p:nvSpPr>
        <p:spPr>
          <a:xfrm>
            <a:off x="2905806" y="4067360"/>
            <a:ext cx="1578650" cy="408623"/>
          </a:xfrm>
          <a:prstGeom prst="roundRect">
            <a:avLst/>
          </a:prstGeom>
          <a:solidFill>
            <a:srgbClr val="504F58"/>
          </a:solidFill>
        </p:spPr>
        <p:txBody>
          <a:bodyPr wrap="square">
            <a:spAutoFit/>
          </a:bodyPr>
          <a:lstStyle/>
          <a:p>
            <a:pPr algn="ctr"/>
            <a:r>
              <a:rPr lang="es-CO" b="1" dirty="0">
                <a:solidFill>
                  <a:schemeClr val="bg1"/>
                </a:solidFill>
                <a:latin typeface="+mj-lt"/>
              </a:rPr>
              <a:t>Personas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E8F48121-D1C4-E3FC-EA26-D3AF26F33925}"/>
              </a:ext>
            </a:extLst>
          </p:cNvPr>
          <p:cNvSpPr txBox="1"/>
          <p:nvPr/>
        </p:nvSpPr>
        <p:spPr>
          <a:xfrm>
            <a:off x="7676887" y="4114694"/>
            <a:ext cx="1578650" cy="408623"/>
          </a:xfrm>
          <a:prstGeom prst="roundRect">
            <a:avLst/>
          </a:prstGeom>
          <a:solidFill>
            <a:srgbClr val="504F58"/>
          </a:solidFill>
        </p:spPr>
        <p:txBody>
          <a:bodyPr wrap="square">
            <a:spAutoFit/>
          </a:bodyPr>
          <a:lstStyle/>
          <a:p>
            <a:pPr algn="ctr"/>
            <a:r>
              <a:rPr lang="es-CO" b="1" dirty="0">
                <a:solidFill>
                  <a:schemeClr val="bg1"/>
                </a:solidFill>
                <a:latin typeface="+mj-lt"/>
              </a:rPr>
              <a:t>Hogares</a:t>
            </a:r>
          </a:p>
        </p:txBody>
      </p:sp>
    </p:spTree>
    <p:extLst>
      <p:ext uri="{BB962C8B-B14F-4D97-AF65-F5344CB8AC3E}">
        <p14:creationId xmlns:p14="http://schemas.microsoft.com/office/powerpoint/2010/main" val="170878468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ítulo 1">
            <a:extLst>
              <a:ext uri="{FF2B5EF4-FFF2-40B4-BE49-F238E27FC236}">
                <a16:creationId xmlns:a16="http://schemas.microsoft.com/office/drawing/2014/main" id="{D8268E0C-14BF-7BA7-C1D9-B401015FB9D4}"/>
              </a:ext>
            </a:extLst>
          </p:cNvPr>
          <p:cNvSpPr txBox="1">
            <a:spLocks/>
          </p:cNvSpPr>
          <p:nvPr/>
        </p:nvSpPr>
        <p:spPr>
          <a:xfrm>
            <a:off x="2095130" y="51091"/>
            <a:ext cx="8016536" cy="76245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7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r>
              <a:rPr lang="es-CO" sz="4800" dirty="0">
                <a:solidFill>
                  <a:srgbClr val="504F58"/>
                </a:solidFill>
                <a:latin typeface="+mj-lt"/>
              </a:rPr>
              <a:t>Acompañamiento </a:t>
            </a:r>
            <a:r>
              <a:rPr lang="es-CO" sz="4800" b="1" dirty="0">
                <a:solidFill>
                  <a:srgbClr val="504F58"/>
                </a:solidFill>
                <a:latin typeface="+mj-lt"/>
              </a:rPr>
              <a:t>Integración Local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09AFF1DC-8230-8FF3-C6FB-4F9E73F03A51}"/>
              </a:ext>
            </a:extLst>
          </p:cNvPr>
          <p:cNvSpPr/>
          <p:nvPr/>
        </p:nvSpPr>
        <p:spPr>
          <a:xfrm>
            <a:off x="692161" y="1816769"/>
            <a:ext cx="3375378" cy="2032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35549AE2-C4FF-4D7F-A2F8-641F70F0B1AC}"/>
              </a:ext>
            </a:extLst>
          </p:cNvPr>
          <p:cNvSpPr/>
          <p:nvPr/>
        </p:nvSpPr>
        <p:spPr>
          <a:xfrm>
            <a:off x="4276383" y="4012458"/>
            <a:ext cx="3375378" cy="2032000"/>
          </a:xfrm>
          <a:prstGeom prst="rect">
            <a:avLst/>
          </a:prstGeom>
          <a:solidFill>
            <a:srgbClr val="88888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8E199F63-7302-89D9-93F8-380879241A1D}"/>
              </a:ext>
            </a:extLst>
          </p:cNvPr>
          <p:cNvSpPr/>
          <p:nvPr/>
        </p:nvSpPr>
        <p:spPr>
          <a:xfrm>
            <a:off x="4276383" y="1816769"/>
            <a:ext cx="3375378" cy="2032000"/>
          </a:xfrm>
          <a:prstGeom prst="rect">
            <a:avLst/>
          </a:prstGeom>
          <a:solidFill>
            <a:srgbClr val="88888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78A1BCC6-7792-055D-5B0F-1839B9276E08}"/>
              </a:ext>
            </a:extLst>
          </p:cNvPr>
          <p:cNvSpPr/>
          <p:nvPr/>
        </p:nvSpPr>
        <p:spPr>
          <a:xfrm>
            <a:off x="692161" y="4012458"/>
            <a:ext cx="3375378" cy="2032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3DB22D3D-45D1-1081-7C43-1C1F3481DEC1}"/>
              </a:ext>
            </a:extLst>
          </p:cNvPr>
          <p:cNvSpPr txBox="1"/>
          <p:nvPr/>
        </p:nvSpPr>
        <p:spPr>
          <a:xfrm>
            <a:off x="1596263" y="1530612"/>
            <a:ext cx="1567171" cy="408623"/>
          </a:xfrm>
          <a:prstGeom prst="roundRect">
            <a:avLst/>
          </a:prstGeom>
          <a:solidFill>
            <a:srgbClr val="504F58"/>
          </a:solidFill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chemeClr val="bg1"/>
                </a:solidFill>
                <a:latin typeface="+mj-lt"/>
                <a:sym typeface="Work Sans Light"/>
              </a:rPr>
              <a:t>PERSONAS</a:t>
            </a:r>
            <a:endParaRPr lang="es-CO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451A2D9A-29FD-9291-C9EB-9831CC5CA11A}"/>
              </a:ext>
            </a:extLst>
          </p:cNvPr>
          <p:cNvSpPr txBox="1"/>
          <p:nvPr/>
        </p:nvSpPr>
        <p:spPr>
          <a:xfrm>
            <a:off x="5180486" y="1530612"/>
            <a:ext cx="1567171" cy="408623"/>
          </a:xfrm>
          <a:prstGeom prst="roundRect">
            <a:avLst/>
          </a:prstGeom>
          <a:solidFill>
            <a:srgbClr val="504F58"/>
          </a:solidFill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chemeClr val="bg1"/>
                </a:solidFill>
                <a:latin typeface="+mj-lt"/>
                <a:sym typeface="Work Sans Light"/>
              </a:rPr>
              <a:t>HOGARES</a:t>
            </a:r>
            <a:endParaRPr lang="es-CO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F569D9F0-8E5D-4FA3-7F74-8EDF9E240EEF}"/>
              </a:ext>
            </a:extLst>
          </p:cNvPr>
          <p:cNvSpPr txBox="1"/>
          <p:nvPr/>
        </p:nvSpPr>
        <p:spPr>
          <a:xfrm>
            <a:off x="963094" y="3440146"/>
            <a:ext cx="2833511" cy="408623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rgbClr val="504F58"/>
                </a:solidFill>
                <a:latin typeface="+mj-lt"/>
                <a:sym typeface="Work Sans Light"/>
              </a:rPr>
              <a:t>Se Puede Acompañar</a:t>
            </a:r>
            <a:endParaRPr lang="es-CO" b="1" dirty="0">
              <a:solidFill>
                <a:srgbClr val="504F58"/>
              </a:solidFill>
              <a:latin typeface="+mj-lt"/>
            </a:endParaRP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72363210-3460-006C-0353-5365F057129A}"/>
              </a:ext>
            </a:extLst>
          </p:cNvPr>
          <p:cNvSpPr txBox="1"/>
          <p:nvPr/>
        </p:nvSpPr>
        <p:spPr>
          <a:xfrm>
            <a:off x="901005" y="5635835"/>
            <a:ext cx="3104444" cy="408623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rgbClr val="504F58"/>
                </a:solidFill>
                <a:latin typeface="+mj-lt"/>
                <a:sym typeface="Work Sans Light"/>
              </a:rPr>
              <a:t>NO Se Puede Acompañar</a:t>
            </a:r>
            <a:endParaRPr lang="es-CO" b="1" dirty="0">
              <a:solidFill>
                <a:srgbClr val="504F58"/>
              </a:solidFill>
              <a:latin typeface="+mj-lt"/>
            </a:endParaRP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4C566F7E-8A3A-6C25-80D6-7062082479A8}"/>
              </a:ext>
            </a:extLst>
          </p:cNvPr>
          <p:cNvSpPr txBox="1"/>
          <p:nvPr/>
        </p:nvSpPr>
        <p:spPr>
          <a:xfrm>
            <a:off x="4485229" y="3440146"/>
            <a:ext cx="2833511" cy="408623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chemeClr val="bg2"/>
                </a:solidFill>
                <a:latin typeface="+mj-lt"/>
                <a:sym typeface="Work Sans Light"/>
              </a:rPr>
              <a:t>Se Puede Acompañar</a:t>
            </a:r>
            <a:endParaRPr lang="es-CO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413C2D1A-0157-1052-C37F-848341131035}"/>
              </a:ext>
            </a:extLst>
          </p:cNvPr>
          <p:cNvSpPr txBox="1"/>
          <p:nvPr/>
        </p:nvSpPr>
        <p:spPr>
          <a:xfrm>
            <a:off x="4423140" y="5635835"/>
            <a:ext cx="3104444" cy="408623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chemeClr val="bg2"/>
                </a:solidFill>
                <a:latin typeface="+mj-lt"/>
                <a:sym typeface="Work Sans Light"/>
              </a:rPr>
              <a:t>NO Se Puede Acompañar</a:t>
            </a:r>
            <a:endParaRPr lang="es-CO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4900F079-26E4-9CF4-D987-74B9BB1D4781}"/>
              </a:ext>
            </a:extLst>
          </p:cNvPr>
          <p:cNvSpPr txBox="1"/>
          <p:nvPr/>
        </p:nvSpPr>
        <p:spPr>
          <a:xfrm>
            <a:off x="1133149" y="2151452"/>
            <a:ext cx="2493397" cy="7863840"/>
          </a:xfrm>
          <a:noFill/>
          <a:ln w="19050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es-CO"/>
            </a:defPPr>
            <a:lvl1pPr algn="ctr">
              <a:defRPr sz="8000" b="1">
                <a:solidFill>
                  <a:schemeClr val="bg1">
                    <a:lumMod val="50000"/>
                  </a:schemeClr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</a:defRPr>
            </a:lvl1pPr>
          </a:lstStyle>
          <a:p>
            <a:r>
              <a:rPr lang="es-MX" dirty="0">
                <a:solidFill>
                  <a:srgbClr val="504F58"/>
                </a:solidFill>
                <a:sym typeface="Work Sans Light"/>
              </a:rPr>
              <a:t>128</a:t>
            </a:r>
            <a:endParaRPr lang="es-CO" dirty="0">
              <a:solidFill>
                <a:srgbClr val="504F58"/>
              </a:solidFill>
            </a:endParaRP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B850F069-0EE1-F724-AD0C-CC0BA745931A}"/>
              </a:ext>
            </a:extLst>
          </p:cNvPr>
          <p:cNvSpPr txBox="1"/>
          <p:nvPr/>
        </p:nvSpPr>
        <p:spPr>
          <a:xfrm>
            <a:off x="1117303" y="4224675"/>
            <a:ext cx="2493397" cy="7863840"/>
          </a:xfrm>
          <a:noFill/>
          <a:ln w="19050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es-CO"/>
            </a:defPPr>
            <a:lvl1pPr algn="ctr">
              <a:defRPr sz="8000" b="1">
                <a:solidFill>
                  <a:schemeClr val="bg1">
                    <a:lumMod val="50000"/>
                  </a:schemeClr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</a:defRPr>
            </a:lvl1pPr>
          </a:lstStyle>
          <a:p>
            <a:r>
              <a:rPr lang="es-MX" dirty="0">
                <a:solidFill>
                  <a:srgbClr val="504F58"/>
                </a:solidFill>
                <a:sym typeface="Work Sans Light"/>
              </a:rPr>
              <a:t>43</a:t>
            </a:r>
            <a:endParaRPr lang="es-CO" dirty="0">
              <a:solidFill>
                <a:srgbClr val="504F58"/>
              </a:solidFill>
            </a:endParaRP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4BDF2B14-068F-510F-A994-35E6ACF6399C}"/>
              </a:ext>
            </a:extLst>
          </p:cNvPr>
          <p:cNvSpPr txBox="1"/>
          <p:nvPr/>
        </p:nvSpPr>
        <p:spPr>
          <a:xfrm>
            <a:off x="4655285" y="2134468"/>
            <a:ext cx="2493397" cy="7863840"/>
          </a:xfrm>
          <a:noFill/>
          <a:ln w="19050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es-CO"/>
            </a:defPPr>
            <a:lvl1pPr algn="ctr">
              <a:defRPr sz="8000" b="1">
                <a:solidFill>
                  <a:schemeClr val="bg1">
                    <a:lumMod val="50000"/>
                  </a:schemeClr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</a:defRPr>
            </a:lvl1pPr>
          </a:lstStyle>
          <a:p>
            <a:r>
              <a:rPr lang="es-MX" dirty="0">
                <a:solidFill>
                  <a:schemeClr val="bg1"/>
                </a:solidFill>
                <a:sym typeface="Work Sans Light"/>
              </a:rPr>
              <a:t>45</a:t>
            </a:r>
            <a:endParaRPr lang="es-CO" dirty="0">
              <a:solidFill>
                <a:schemeClr val="bg1"/>
              </a:solidFill>
            </a:endParaRP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51140543-D24C-1ADA-9750-2FAE2984BDD3}"/>
              </a:ext>
            </a:extLst>
          </p:cNvPr>
          <p:cNvSpPr txBox="1"/>
          <p:nvPr/>
        </p:nvSpPr>
        <p:spPr>
          <a:xfrm>
            <a:off x="4717372" y="4379917"/>
            <a:ext cx="2493397" cy="7863840"/>
          </a:xfrm>
          <a:noFill/>
          <a:ln w="19050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es-CO"/>
            </a:defPPr>
            <a:lvl1pPr algn="ctr">
              <a:defRPr sz="8000" b="1">
                <a:solidFill>
                  <a:schemeClr val="bg1">
                    <a:lumMod val="50000"/>
                  </a:schemeClr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</a:defRPr>
            </a:lvl1pPr>
          </a:lstStyle>
          <a:p>
            <a:r>
              <a:rPr lang="es-MX" dirty="0">
                <a:solidFill>
                  <a:schemeClr val="bg1"/>
                </a:solidFill>
                <a:sym typeface="Work Sans Light"/>
              </a:rPr>
              <a:t>20</a:t>
            </a:r>
            <a:endParaRPr lang="es-CO" dirty="0">
              <a:solidFill>
                <a:schemeClr val="bg1"/>
              </a:solidFill>
            </a:endParaRP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C49D0120-8650-6B47-C4E7-6A20E5030D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193130" y="1777375"/>
            <a:ext cx="3495209" cy="3993053"/>
          </a:xfrm>
          <a:prstGeom prst="flowChartInputOutpu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77B5F1F6-EAEC-5DFF-F0EC-B41EBEBD084E}"/>
              </a:ext>
            </a:extLst>
          </p:cNvPr>
          <p:cNvSpPr txBox="1"/>
          <p:nvPr/>
        </p:nvSpPr>
        <p:spPr>
          <a:xfrm>
            <a:off x="6742888" y="6417053"/>
            <a:ext cx="544911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s-CO"/>
            </a:defPPr>
            <a:lvl1pPr algn="ctr">
              <a:defRPr sz="2000" b="1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pPr algn="r"/>
            <a:r>
              <a:rPr lang="es-MX" sz="1200" b="0" dirty="0">
                <a:sym typeface="Work Sans Light"/>
              </a:rPr>
              <a:t>Albergue - Fecha Caracterización: 25 de abril de 2024</a:t>
            </a:r>
            <a:endParaRPr lang="es-CO" sz="1200" b="0" dirty="0"/>
          </a:p>
        </p:txBody>
      </p:sp>
    </p:spTree>
    <p:extLst>
      <p:ext uri="{BB962C8B-B14F-4D97-AF65-F5344CB8AC3E}">
        <p14:creationId xmlns:p14="http://schemas.microsoft.com/office/powerpoint/2010/main" val="119268794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3">
            <a:extLst>
              <a:ext uri="{FF2B5EF4-FFF2-40B4-BE49-F238E27FC236}">
                <a16:creationId xmlns:a16="http://schemas.microsoft.com/office/drawing/2014/main" id="{E714EEA0-8088-DBF4-B5BB-EEA9A01CC630}"/>
              </a:ext>
            </a:extLst>
          </p:cNvPr>
          <p:cNvSpPr txBox="1">
            <a:spLocks/>
          </p:cNvSpPr>
          <p:nvPr/>
        </p:nvSpPr>
        <p:spPr>
          <a:xfrm>
            <a:off x="383215" y="3701715"/>
            <a:ext cx="9302044" cy="74619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es-CO" sz="3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Caracterización San Cristóbal</a:t>
            </a:r>
          </a:p>
          <a:p>
            <a:pPr algn="l"/>
            <a:br>
              <a:rPr lang="es-CO" sz="4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s-CO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25 de Abril de 2024</a:t>
            </a:r>
            <a:endParaRPr lang="es-CO" sz="4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707497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>
            <a:extLst>
              <a:ext uri="{FF2B5EF4-FFF2-40B4-BE49-F238E27FC236}">
                <a16:creationId xmlns:a16="http://schemas.microsoft.com/office/drawing/2014/main" id="{11CE6C09-B988-01EE-9735-21C866C032F9}"/>
              </a:ext>
            </a:extLst>
          </p:cNvPr>
          <p:cNvSpPr txBox="1">
            <a:spLocks/>
          </p:cNvSpPr>
          <p:nvPr/>
        </p:nvSpPr>
        <p:spPr>
          <a:xfrm>
            <a:off x="1853867" y="128508"/>
            <a:ext cx="8105619" cy="90108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r>
              <a:rPr lang="es-CO" sz="4800" dirty="0">
                <a:solidFill>
                  <a:srgbClr val="504F58"/>
                </a:solidFill>
                <a:latin typeface="+mj-lt"/>
              </a:rPr>
              <a:t>Caracterización San Cristóbal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CA64AB24-BFD5-3635-0FB9-2E2E4BF6202F}"/>
              </a:ext>
            </a:extLst>
          </p:cNvPr>
          <p:cNvSpPr txBox="1"/>
          <p:nvPr/>
        </p:nvSpPr>
        <p:spPr>
          <a:xfrm>
            <a:off x="6742888" y="6452493"/>
            <a:ext cx="544911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s-CO"/>
            </a:defPPr>
            <a:lvl1pPr algn="ctr">
              <a:defRPr sz="2000" b="1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pPr algn="r"/>
            <a:r>
              <a:rPr lang="es-MX" sz="1200" b="0" dirty="0">
                <a:sym typeface="Work Sans Light"/>
              </a:rPr>
              <a:t>San Cristóbal - Fecha Caracterización: 25 de abril de 2024</a:t>
            </a:r>
            <a:endParaRPr lang="es-CO" sz="1200" b="0" dirty="0"/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230A307D-8516-A6DD-3F4F-A72CCD5C796D}"/>
              </a:ext>
            </a:extLst>
          </p:cNvPr>
          <p:cNvSpPr txBox="1"/>
          <p:nvPr/>
        </p:nvSpPr>
        <p:spPr>
          <a:xfrm>
            <a:off x="637719" y="3814517"/>
            <a:ext cx="3461043" cy="1861006"/>
          </a:xfrm>
          <a:custGeom>
            <a:avLst/>
            <a:gdLst>
              <a:gd name="connsiteX0" fmla="*/ 0 w 3461043"/>
              <a:gd name="connsiteY0" fmla="*/ 930503 h 1861006"/>
              <a:gd name="connsiteX1" fmla="*/ 930503 w 3461043"/>
              <a:gd name="connsiteY1" fmla="*/ 0 h 1861006"/>
              <a:gd name="connsiteX2" fmla="*/ 1463849 w 3461043"/>
              <a:gd name="connsiteY2" fmla="*/ 0 h 1861006"/>
              <a:gd name="connsiteX3" fmla="*/ 2029195 w 3461043"/>
              <a:gd name="connsiteY3" fmla="*/ 0 h 1861006"/>
              <a:gd name="connsiteX4" fmla="*/ 2530540 w 3461043"/>
              <a:gd name="connsiteY4" fmla="*/ 0 h 1861006"/>
              <a:gd name="connsiteX5" fmla="*/ 3461043 w 3461043"/>
              <a:gd name="connsiteY5" fmla="*/ 930503 h 1861006"/>
              <a:gd name="connsiteX6" fmla="*/ 3461043 w 3461043"/>
              <a:gd name="connsiteY6" fmla="*/ 930503 h 1861006"/>
              <a:gd name="connsiteX7" fmla="*/ 2530540 w 3461043"/>
              <a:gd name="connsiteY7" fmla="*/ 1861006 h 1861006"/>
              <a:gd name="connsiteX8" fmla="*/ 1997194 w 3461043"/>
              <a:gd name="connsiteY8" fmla="*/ 1861006 h 1861006"/>
              <a:gd name="connsiteX9" fmla="*/ 1479849 w 3461043"/>
              <a:gd name="connsiteY9" fmla="*/ 1861006 h 1861006"/>
              <a:gd name="connsiteX10" fmla="*/ 930503 w 3461043"/>
              <a:gd name="connsiteY10" fmla="*/ 1861006 h 1861006"/>
              <a:gd name="connsiteX11" fmla="*/ 0 w 3461043"/>
              <a:gd name="connsiteY11" fmla="*/ 930503 h 1861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461043" h="1861006" extrusionOk="0">
                <a:moveTo>
                  <a:pt x="0" y="930503"/>
                </a:moveTo>
                <a:cubicBezTo>
                  <a:pt x="-50905" y="505911"/>
                  <a:pt x="369834" y="-19312"/>
                  <a:pt x="930503" y="0"/>
                </a:cubicBezTo>
                <a:cubicBezTo>
                  <a:pt x="1191653" y="-17595"/>
                  <a:pt x="1345757" y="14609"/>
                  <a:pt x="1463849" y="0"/>
                </a:cubicBezTo>
                <a:cubicBezTo>
                  <a:pt x="1581941" y="-14609"/>
                  <a:pt x="1904738" y="-12007"/>
                  <a:pt x="2029195" y="0"/>
                </a:cubicBezTo>
                <a:cubicBezTo>
                  <a:pt x="2153652" y="12007"/>
                  <a:pt x="2333141" y="20214"/>
                  <a:pt x="2530540" y="0"/>
                </a:cubicBezTo>
                <a:cubicBezTo>
                  <a:pt x="3055238" y="126871"/>
                  <a:pt x="3458699" y="394399"/>
                  <a:pt x="3461043" y="930503"/>
                </a:cubicBezTo>
                <a:lnTo>
                  <a:pt x="3461043" y="930503"/>
                </a:lnTo>
                <a:cubicBezTo>
                  <a:pt x="3562731" y="1521723"/>
                  <a:pt x="2992118" y="1835277"/>
                  <a:pt x="2530540" y="1861006"/>
                </a:cubicBezTo>
                <a:cubicBezTo>
                  <a:pt x="2275094" y="1883007"/>
                  <a:pt x="2154910" y="1842906"/>
                  <a:pt x="1997194" y="1861006"/>
                </a:cubicBezTo>
                <a:cubicBezTo>
                  <a:pt x="1839478" y="1879106"/>
                  <a:pt x="1696711" y="1883651"/>
                  <a:pt x="1479849" y="1861006"/>
                </a:cubicBezTo>
                <a:cubicBezTo>
                  <a:pt x="1262987" y="1838361"/>
                  <a:pt x="1180195" y="1872769"/>
                  <a:pt x="930503" y="1861006"/>
                </a:cubicBezTo>
                <a:cubicBezTo>
                  <a:pt x="464500" y="1950317"/>
                  <a:pt x="-24868" y="1451001"/>
                  <a:pt x="0" y="930503"/>
                </a:cubicBezTo>
                <a:close/>
              </a:path>
            </a:pathLst>
          </a:custGeom>
          <a:noFill/>
          <a:ln w="19050">
            <a:noFill/>
            <a:extLst>
              <a:ext uri="{C807C97D-BFC1-408E-A445-0C87EB9F89A2}">
                <ask:lineSketchStyleProps xmlns:ask="http://schemas.microsoft.com/office/drawing/2018/sketchyshapes" sd="981765707">
                  <a:prstGeom prst="roundRect">
                    <a:avLst>
                      <a:gd name="adj" fmla="val 50000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algn="ctr"/>
            <a:r>
              <a:rPr lang="es-MX" sz="8000" b="1" dirty="0">
                <a:solidFill>
                  <a:srgbClr val="FFC000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  <a:sym typeface="Work Sans Light"/>
              </a:rPr>
              <a:t>39</a:t>
            </a:r>
            <a:endParaRPr lang="es-CO" sz="8000" dirty="0">
              <a:solidFill>
                <a:srgbClr val="FFC000"/>
              </a:solidFill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  <a:latin typeface="+mj-lt"/>
            </a:endParaRP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1A90DCEC-4E0F-6915-9F76-BB1F824C7042}"/>
              </a:ext>
            </a:extLst>
          </p:cNvPr>
          <p:cNvSpPr txBox="1"/>
          <p:nvPr/>
        </p:nvSpPr>
        <p:spPr>
          <a:xfrm>
            <a:off x="1366998" y="5289849"/>
            <a:ext cx="3496149" cy="408623"/>
          </a:xfrm>
          <a:prstGeom prst="roundRect">
            <a:avLst/>
          </a:prstGeom>
          <a:solidFill>
            <a:srgbClr val="504F58"/>
          </a:solidFill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chemeClr val="bg1"/>
                </a:solidFill>
                <a:latin typeface="+mj-lt"/>
                <a:sym typeface="Work Sans Light"/>
              </a:rPr>
              <a:t>Personas Caracterizadas</a:t>
            </a:r>
            <a:endParaRPr lang="es-CO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20" name="Imagen 19">
            <a:extLst>
              <a:ext uri="{FF2B5EF4-FFF2-40B4-BE49-F238E27FC236}">
                <a16:creationId xmlns:a16="http://schemas.microsoft.com/office/drawing/2014/main" id="{62D0133A-D752-0ED3-F739-EEC5ED7B2F01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566641" y="1753308"/>
            <a:ext cx="1064243" cy="1064243"/>
          </a:xfrm>
          <a:prstGeom prst="rect">
            <a:avLst/>
          </a:prstGeom>
        </p:spPr>
      </p:pic>
      <p:sp>
        <p:nvSpPr>
          <p:cNvPr id="22" name="CuadroTexto 21">
            <a:extLst>
              <a:ext uri="{FF2B5EF4-FFF2-40B4-BE49-F238E27FC236}">
                <a16:creationId xmlns:a16="http://schemas.microsoft.com/office/drawing/2014/main" id="{346644B8-7B06-C57E-A787-6DF0F4E3149A}"/>
              </a:ext>
            </a:extLst>
          </p:cNvPr>
          <p:cNvSpPr txBox="1"/>
          <p:nvPr/>
        </p:nvSpPr>
        <p:spPr>
          <a:xfrm>
            <a:off x="1366998" y="2904182"/>
            <a:ext cx="3496149" cy="408623"/>
          </a:xfrm>
          <a:prstGeom prst="roundRect">
            <a:avLst/>
          </a:prstGeom>
          <a:solidFill>
            <a:srgbClr val="504F58"/>
          </a:solidFill>
        </p:spPr>
        <p:txBody>
          <a:bodyPr wrap="square">
            <a:spAutoFit/>
          </a:bodyPr>
          <a:lstStyle>
            <a:defPPr>
              <a:defRPr lang="es-CO"/>
            </a:defPPr>
            <a:lvl1pPr algn="ctr">
              <a:defRPr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s-MX" dirty="0">
                <a:sym typeface="Work Sans Light"/>
              </a:rPr>
              <a:t>Hogares Caracterizados</a:t>
            </a:r>
            <a:endParaRPr lang="es-CO" dirty="0"/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4172D27C-6C1F-BBB7-D9BA-974A6FB84DB7}"/>
              </a:ext>
            </a:extLst>
          </p:cNvPr>
          <p:cNvSpPr txBox="1"/>
          <p:nvPr/>
        </p:nvSpPr>
        <p:spPr>
          <a:xfrm>
            <a:off x="1083583" y="1589760"/>
            <a:ext cx="2569315" cy="1464231"/>
          </a:xfrm>
          <a:custGeom>
            <a:avLst/>
            <a:gdLst>
              <a:gd name="connsiteX0" fmla="*/ 0 w 2569315"/>
              <a:gd name="connsiteY0" fmla="*/ 244043 h 1464231"/>
              <a:gd name="connsiteX1" fmla="*/ 244043 w 2569315"/>
              <a:gd name="connsiteY1" fmla="*/ 0 h 1464231"/>
              <a:gd name="connsiteX2" fmla="*/ 937786 w 2569315"/>
              <a:gd name="connsiteY2" fmla="*/ 0 h 1464231"/>
              <a:gd name="connsiteX3" fmla="*/ 1589904 w 2569315"/>
              <a:gd name="connsiteY3" fmla="*/ 0 h 1464231"/>
              <a:gd name="connsiteX4" fmla="*/ 2325272 w 2569315"/>
              <a:gd name="connsiteY4" fmla="*/ 0 h 1464231"/>
              <a:gd name="connsiteX5" fmla="*/ 2569315 w 2569315"/>
              <a:gd name="connsiteY5" fmla="*/ 244043 h 1464231"/>
              <a:gd name="connsiteX6" fmla="*/ 2569315 w 2569315"/>
              <a:gd name="connsiteY6" fmla="*/ 702831 h 1464231"/>
              <a:gd name="connsiteX7" fmla="*/ 2569315 w 2569315"/>
              <a:gd name="connsiteY7" fmla="*/ 1220188 h 1464231"/>
              <a:gd name="connsiteX8" fmla="*/ 2325272 w 2569315"/>
              <a:gd name="connsiteY8" fmla="*/ 1464231 h 1464231"/>
              <a:gd name="connsiteX9" fmla="*/ 1693966 w 2569315"/>
              <a:gd name="connsiteY9" fmla="*/ 1464231 h 1464231"/>
              <a:gd name="connsiteX10" fmla="*/ 1041847 w 2569315"/>
              <a:gd name="connsiteY10" fmla="*/ 1464231 h 1464231"/>
              <a:gd name="connsiteX11" fmla="*/ 244043 w 2569315"/>
              <a:gd name="connsiteY11" fmla="*/ 1464231 h 1464231"/>
              <a:gd name="connsiteX12" fmla="*/ 0 w 2569315"/>
              <a:gd name="connsiteY12" fmla="*/ 1220188 h 1464231"/>
              <a:gd name="connsiteX13" fmla="*/ 0 w 2569315"/>
              <a:gd name="connsiteY13" fmla="*/ 732116 h 1464231"/>
              <a:gd name="connsiteX14" fmla="*/ 0 w 2569315"/>
              <a:gd name="connsiteY14" fmla="*/ 244043 h 14642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69315" h="1464231" extrusionOk="0">
                <a:moveTo>
                  <a:pt x="0" y="244043"/>
                </a:moveTo>
                <a:cubicBezTo>
                  <a:pt x="-11872" y="117092"/>
                  <a:pt x="105804" y="22130"/>
                  <a:pt x="244043" y="0"/>
                </a:cubicBezTo>
                <a:cubicBezTo>
                  <a:pt x="439834" y="-27480"/>
                  <a:pt x="653740" y="-32364"/>
                  <a:pt x="937786" y="0"/>
                </a:cubicBezTo>
                <a:cubicBezTo>
                  <a:pt x="1221832" y="32364"/>
                  <a:pt x="1352633" y="24627"/>
                  <a:pt x="1589904" y="0"/>
                </a:cubicBezTo>
                <a:cubicBezTo>
                  <a:pt x="1827175" y="-24627"/>
                  <a:pt x="1992104" y="-21079"/>
                  <a:pt x="2325272" y="0"/>
                </a:cubicBezTo>
                <a:cubicBezTo>
                  <a:pt x="2435241" y="14534"/>
                  <a:pt x="2553968" y="90876"/>
                  <a:pt x="2569315" y="244043"/>
                </a:cubicBezTo>
                <a:cubicBezTo>
                  <a:pt x="2556900" y="336636"/>
                  <a:pt x="2573770" y="546694"/>
                  <a:pt x="2569315" y="702831"/>
                </a:cubicBezTo>
                <a:cubicBezTo>
                  <a:pt x="2564860" y="858968"/>
                  <a:pt x="2591087" y="1061442"/>
                  <a:pt x="2569315" y="1220188"/>
                </a:cubicBezTo>
                <a:cubicBezTo>
                  <a:pt x="2578399" y="1345400"/>
                  <a:pt x="2470673" y="1465723"/>
                  <a:pt x="2325272" y="1464231"/>
                </a:cubicBezTo>
                <a:cubicBezTo>
                  <a:pt x="2102464" y="1434009"/>
                  <a:pt x="1966825" y="1477459"/>
                  <a:pt x="1693966" y="1464231"/>
                </a:cubicBezTo>
                <a:cubicBezTo>
                  <a:pt x="1421107" y="1451003"/>
                  <a:pt x="1222268" y="1479614"/>
                  <a:pt x="1041847" y="1464231"/>
                </a:cubicBezTo>
                <a:cubicBezTo>
                  <a:pt x="861426" y="1448848"/>
                  <a:pt x="590449" y="1461698"/>
                  <a:pt x="244043" y="1464231"/>
                </a:cubicBezTo>
                <a:cubicBezTo>
                  <a:pt x="101248" y="1478069"/>
                  <a:pt x="-11601" y="1351255"/>
                  <a:pt x="0" y="1220188"/>
                </a:cubicBezTo>
                <a:cubicBezTo>
                  <a:pt x="18204" y="1095424"/>
                  <a:pt x="21179" y="857202"/>
                  <a:pt x="0" y="732116"/>
                </a:cubicBezTo>
                <a:cubicBezTo>
                  <a:pt x="-21179" y="607030"/>
                  <a:pt x="4230" y="432499"/>
                  <a:pt x="0" y="244043"/>
                </a:cubicBezTo>
                <a:close/>
              </a:path>
            </a:pathLst>
          </a:custGeom>
          <a:noFill/>
          <a:ln w="19050">
            <a:noFill/>
            <a:extLst>
              <a:ext uri="{C807C97D-BFC1-408E-A445-0C87EB9F89A2}">
                <ask:lineSketchStyleProps xmlns:ask="http://schemas.microsoft.com/office/drawing/2018/sketchyshapes" sd="2981993050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>
            <a:defPPr>
              <a:defRPr lang="es-CO"/>
            </a:defPPr>
            <a:lvl1pPr algn="ctr">
              <a:defRPr sz="8000" b="1">
                <a:solidFill>
                  <a:srgbClr val="FFC000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</a:defRPr>
            </a:lvl1pPr>
          </a:lstStyle>
          <a:p>
            <a:r>
              <a:rPr lang="es-MX" dirty="0">
                <a:sym typeface="Work Sans Light"/>
              </a:rPr>
              <a:t>14</a:t>
            </a:r>
            <a:endParaRPr lang="es-CO" dirty="0"/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D5FA5D6C-2AAC-25A5-1654-D9F1D2AC471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encilSketch/>
                    </a14:imgEffect>
                  </a14:imgLayer>
                </a14:imgProps>
              </a:ext>
            </a:extLst>
          </a:blip>
          <a:srcRect b="23793"/>
          <a:stretch/>
        </p:blipFill>
        <p:spPr>
          <a:xfrm>
            <a:off x="3419956" y="4205865"/>
            <a:ext cx="1357613" cy="1018275"/>
          </a:xfrm>
          <a:prstGeom prst="rect">
            <a:avLst/>
          </a:prstGeom>
        </p:spPr>
      </p:pic>
      <p:sp>
        <p:nvSpPr>
          <p:cNvPr id="6" name="Rectángulo: esquinas redondeadas 5">
            <a:extLst>
              <a:ext uri="{FF2B5EF4-FFF2-40B4-BE49-F238E27FC236}">
                <a16:creationId xmlns:a16="http://schemas.microsoft.com/office/drawing/2014/main" id="{CBC02750-A12A-5C9E-8FFC-C13219F8475D}"/>
              </a:ext>
            </a:extLst>
          </p:cNvPr>
          <p:cNvSpPr/>
          <p:nvPr/>
        </p:nvSpPr>
        <p:spPr>
          <a:xfrm>
            <a:off x="962103" y="3800619"/>
            <a:ext cx="4290646" cy="2210859"/>
          </a:xfrm>
          <a:prstGeom prst="roundRect">
            <a:avLst/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Rectángulo: esquinas redondeadas 6">
            <a:extLst>
              <a:ext uri="{FF2B5EF4-FFF2-40B4-BE49-F238E27FC236}">
                <a16:creationId xmlns:a16="http://schemas.microsoft.com/office/drawing/2014/main" id="{962A5B41-63D9-859C-1E74-9D3A25D921AB}"/>
              </a:ext>
            </a:extLst>
          </p:cNvPr>
          <p:cNvSpPr/>
          <p:nvPr/>
        </p:nvSpPr>
        <p:spPr>
          <a:xfrm>
            <a:off x="962103" y="1403304"/>
            <a:ext cx="4290646" cy="2210859"/>
          </a:xfrm>
          <a:prstGeom prst="roundRect">
            <a:avLst/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8578364A-BCF7-28DD-679E-3219FD3C4BC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05" b="16705"/>
          <a:stretch/>
        </p:blipFill>
        <p:spPr>
          <a:xfrm>
            <a:off x="6556617" y="1562527"/>
            <a:ext cx="4514942" cy="4435079"/>
          </a:xfrm>
          <a:prstGeom prst="ellipse">
            <a:avLst/>
          </a:prstGeom>
        </p:spPr>
      </p:pic>
      <p:sp>
        <p:nvSpPr>
          <p:cNvPr id="10" name="Elipse 9">
            <a:extLst>
              <a:ext uri="{FF2B5EF4-FFF2-40B4-BE49-F238E27FC236}">
                <a16:creationId xmlns:a16="http://schemas.microsoft.com/office/drawing/2014/main" id="{1B611C86-3B88-33A7-106E-529980E7EBD5}"/>
              </a:ext>
            </a:extLst>
          </p:cNvPr>
          <p:cNvSpPr/>
          <p:nvPr/>
        </p:nvSpPr>
        <p:spPr>
          <a:xfrm>
            <a:off x="6625154" y="1550127"/>
            <a:ext cx="4514942" cy="4435079"/>
          </a:xfrm>
          <a:custGeom>
            <a:avLst/>
            <a:gdLst>
              <a:gd name="connsiteX0" fmla="*/ 0 w 4514942"/>
              <a:gd name="connsiteY0" fmla="*/ 2217540 h 4435079"/>
              <a:gd name="connsiteX1" fmla="*/ 2257471 w 4514942"/>
              <a:gd name="connsiteY1" fmla="*/ 0 h 4435079"/>
              <a:gd name="connsiteX2" fmla="*/ 4514942 w 4514942"/>
              <a:gd name="connsiteY2" fmla="*/ 2217540 h 4435079"/>
              <a:gd name="connsiteX3" fmla="*/ 2257471 w 4514942"/>
              <a:gd name="connsiteY3" fmla="*/ 4435080 h 4435079"/>
              <a:gd name="connsiteX4" fmla="*/ 0 w 4514942"/>
              <a:gd name="connsiteY4" fmla="*/ 2217540 h 4435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14942" h="4435079" extrusionOk="0">
                <a:moveTo>
                  <a:pt x="0" y="2217540"/>
                </a:moveTo>
                <a:cubicBezTo>
                  <a:pt x="-35818" y="1209583"/>
                  <a:pt x="1011928" y="54181"/>
                  <a:pt x="2257471" y="0"/>
                </a:cubicBezTo>
                <a:cubicBezTo>
                  <a:pt x="3643789" y="-73917"/>
                  <a:pt x="4614827" y="944000"/>
                  <a:pt x="4514942" y="2217540"/>
                </a:cubicBezTo>
                <a:cubicBezTo>
                  <a:pt x="4623505" y="3417814"/>
                  <a:pt x="3502136" y="4482927"/>
                  <a:pt x="2257471" y="4435080"/>
                </a:cubicBezTo>
                <a:cubicBezTo>
                  <a:pt x="1080449" y="4545568"/>
                  <a:pt x="-165925" y="3270914"/>
                  <a:pt x="0" y="2217540"/>
                </a:cubicBezTo>
                <a:close/>
              </a:path>
            </a:pathLst>
          </a:custGeom>
          <a:noFill/>
          <a:ln w="38100">
            <a:solidFill>
              <a:srgbClr val="FFC000"/>
            </a:solidFill>
            <a:extLst>
              <a:ext uri="{C807C97D-BFC1-408E-A445-0C87EB9F89A2}">
                <ask:lineSketchStyleProps xmlns:ask="http://schemas.microsoft.com/office/drawing/2018/sketchyshapes" sd="1634779923">
                  <a:prstGeom prst="ellipse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3" name="Elipse 12">
            <a:extLst>
              <a:ext uri="{FF2B5EF4-FFF2-40B4-BE49-F238E27FC236}">
                <a16:creationId xmlns:a16="http://schemas.microsoft.com/office/drawing/2014/main" id="{A869B8AC-7FC7-49C3-EE24-632508B35FDC}"/>
              </a:ext>
            </a:extLst>
          </p:cNvPr>
          <p:cNvSpPr/>
          <p:nvPr/>
        </p:nvSpPr>
        <p:spPr>
          <a:xfrm>
            <a:off x="6556615" y="1562526"/>
            <a:ext cx="4514943" cy="4435079"/>
          </a:xfrm>
          <a:prstGeom prst="ellipse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  <a:alpha val="0"/>
                </a:srgbClr>
              </a:gs>
              <a:gs pos="79000">
                <a:srgbClr val="FFC000">
                  <a:shade val="67500"/>
                  <a:satMod val="115000"/>
                  <a:alpha val="51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4DD7A221-E571-0047-FAD0-57432B6E05AA}"/>
              </a:ext>
            </a:extLst>
          </p:cNvPr>
          <p:cNvSpPr txBox="1"/>
          <p:nvPr/>
        </p:nvSpPr>
        <p:spPr>
          <a:xfrm>
            <a:off x="11770658" y="6669451"/>
            <a:ext cx="430307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s-CO" sz="800" b="1" dirty="0">
                <a:solidFill>
                  <a:schemeClr val="bg1">
                    <a:lumMod val="50000"/>
                  </a:schemeClr>
                </a:solidFill>
              </a:rPr>
              <a:t>SRNI</a:t>
            </a:r>
            <a:endParaRPr lang="es-CO" b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140678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Imagen 43">
            <a:extLst>
              <a:ext uri="{FF2B5EF4-FFF2-40B4-BE49-F238E27FC236}">
                <a16:creationId xmlns:a16="http://schemas.microsoft.com/office/drawing/2014/main" id="{8E76732B-9F74-339B-FA6A-C0E8D7BB3412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alphaModFix/>
          </a:blip>
          <a:stretch>
            <a:fillRect/>
          </a:stretch>
        </p:blipFill>
        <p:spPr>
          <a:xfrm>
            <a:off x="2779131" y="2796175"/>
            <a:ext cx="630335" cy="712156"/>
          </a:xfrm>
          <a:prstGeom prst="rect">
            <a:avLst/>
          </a:prstGeom>
        </p:spPr>
      </p:pic>
      <p:pic>
        <p:nvPicPr>
          <p:cNvPr id="45" name="Imagen 44">
            <a:extLst>
              <a:ext uri="{FF2B5EF4-FFF2-40B4-BE49-F238E27FC236}">
                <a16:creationId xmlns:a16="http://schemas.microsoft.com/office/drawing/2014/main" id="{9A3103C4-09AA-9F6B-68FF-970276E7E06C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alphaModFix/>
          </a:blip>
          <a:stretch>
            <a:fillRect/>
          </a:stretch>
        </p:blipFill>
        <p:spPr>
          <a:xfrm>
            <a:off x="3143746" y="2921311"/>
            <a:ext cx="630335" cy="712156"/>
          </a:xfrm>
          <a:prstGeom prst="rect">
            <a:avLst/>
          </a:prstGeom>
        </p:spPr>
      </p:pic>
      <p:pic>
        <p:nvPicPr>
          <p:cNvPr id="46" name="Imagen 45">
            <a:extLst>
              <a:ext uri="{FF2B5EF4-FFF2-40B4-BE49-F238E27FC236}">
                <a16:creationId xmlns:a16="http://schemas.microsoft.com/office/drawing/2014/main" id="{26E4FC09-11D5-6923-A329-37F09A765D56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alphaModFix/>
          </a:blip>
          <a:stretch>
            <a:fillRect/>
          </a:stretch>
        </p:blipFill>
        <p:spPr>
          <a:xfrm>
            <a:off x="3527021" y="2771915"/>
            <a:ext cx="630335" cy="712156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1F7C692F-C5CC-A958-399A-63E9E886033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47754" y="2671930"/>
            <a:ext cx="1061744" cy="1061744"/>
          </a:xfrm>
          <a:prstGeom prst="rect">
            <a:avLst/>
          </a:prstGeom>
        </p:spPr>
      </p:pic>
      <p:sp>
        <p:nvSpPr>
          <p:cNvPr id="3" name="Título 1">
            <a:extLst>
              <a:ext uri="{FF2B5EF4-FFF2-40B4-BE49-F238E27FC236}">
                <a16:creationId xmlns:a16="http://schemas.microsoft.com/office/drawing/2014/main" id="{11CE6C09-B988-01EE-9735-21C866C032F9}"/>
              </a:ext>
            </a:extLst>
          </p:cNvPr>
          <p:cNvSpPr txBox="1">
            <a:spLocks/>
          </p:cNvSpPr>
          <p:nvPr/>
        </p:nvSpPr>
        <p:spPr>
          <a:xfrm>
            <a:off x="2045778" y="78656"/>
            <a:ext cx="8131126" cy="10182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r>
              <a:rPr lang="es-CO" sz="4800" dirty="0">
                <a:solidFill>
                  <a:srgbClr val="504F58"/>
                </a:solidFill>
                <a:latin typeface="+mj-lt"/>
              </a:rPr>
              <a:t>Cifras Generales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61F25ED1-4AF2-67FD-8497-6CCC889053F2}"/>
              </a:ext>
            </a:extLst>
          </p:cNvPr>
          <p:cNvSpPr txBox="1"/>
          <p:nvPr/>
        </p:nvSpPr>
        <p:spPr>
          <a:xfrm>
            <a:off x="-451895" y="2973774"/>
            <a:ext cx="3461043" cy="1861006"/>
          </a:xfrm>
          <a:custGeom>
            <a:avLst/>
            <a:gdLst>
              <a:gd name="connsiteX0" fmla="*/ 0 w 3461043"/>
              <a:gd name="connsiteY0" fmla="*/ 930503 h 1861006"/>
              <a:gd name="connsiteX1" fmla="*/ 930503 w 3461043"/>
              <a:gd name="connsiteY1" fmla="*/ 0 h 1861006"/>
              <a:gd name="connsiteX2" fmla="*/ 1463849 w 3461043"/>
              <a:gd name="connsiteY2" fmla="*/ 0 h 1861006"/>
              <a:gd name="connsiteX3" fmla="*/ 2029195 w 3461043"/>
              <a:gd name="connsiteY3" fmla="*/ 0 h 1861006"/>
              <a:gd name="connsiteX4" fmla="*/ 2530540 w 3461043"/>
              <a:gd name="connsiteY4" fmla="*/ 0 h 1861006"/>
              <a:gd name="connsiteX5" fmla="*/ 3461043 w 3461043"/>
              <a:gd name="connsiteY5" fmla="*/ 930503 h 1861006"/>
              <a:gd name="connsiteX6" fmla="*/ 3461043 w 3461043"/>
              <a:gd name="connsiteY6" fmla="*/ 930503 h 1861006"/>
              <a:gd name="connsiteX7" fmla="*/ 2530540 w 3461043"/>
              <a:gd name="connsiteY7" fmla="*/ 1861006 h 1861006"/>
              <a:gd name="connsiteX8" fmla="*/ 1997194 w 3461043"/>
              <a:gd name="connsiteY8" fmla="*/ 1861006 h 1861006"/>
              <a:gd name="connsiteX9" fmla="*/ 1479849 w 3461043"/>
              <a:gd name="connsiteY9" fmla="*/ 1861006 h 1861006"/>
              <a:gd name="connsiteX10" fmla="*/ 930503 w 3461043"/>
              <a:gd name="connsiteY10" fmla="*/ 1861006 h 1861006"/>
              <a:gd name="connsiteX11" fmla="*/ 0 w 3461043"/>
              <a:gd name="connsiteY11" fmla="*/ 930503 h 1861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461043" h="1861006" extrusionOk="0">
                <a:moveTo>
                  <a:pt x="0" y="930503"/>
                </a:moveTo>
                <a:cubicBezTo>
                  <a:pt x="-50905" y="505911"/>
                  <a:pt x="369834" y="-19312"/>
                  <a:pt x="930503" y="0"/>
                </a:cubicBezTo>
                <a:cubicBezTo>
                  <a:pt x="1191653" y="-17595"/>
                  <a:pt x="1345757" y="14609"/>
                  <a:pt x="1463849" y="0"/>
                </a:cubicBezTo>
                <a:cubicBezTo>
                  <a:pt x="1581941" y="-14609"/>
                  <a:pt x="1904738" y="-12007"/>
                  <a:pt x="2029195" y="0"/>
                </a:cubicBezTo>
                <a:cubicBezTo>
                  <a:pt x="2153652" y="12007"/>
                  <a:pt x="2333141" y="20214"/>
                  <a:pt x="2530540" y="0"/>
                </a:cubicBezTo>
                <a:cubicBezTo>
                  <a:pt x="3055238" y="126871"/>
                  <a:pt x="3458699" y="394399"/>
                  <a:pt x="3461043" y="930503"/>
                </a:cubicBezTo>
                <a:lnTo>
                  <a:pt x="3461043" y="930503"/>
                </a:lnTo>
                <a:cubicBezTo>
                  <a:pt x="3562731" y="1521723"/>
                  <a:pt x="2992118" y="1835277"/>
                  <a:pt x="2530540" y="1861006"/>
                </a:cubicBezTo>
                <a:cubicBezTo>
                  <a:pt x="2275094" y="1883007"/>
                  <a:pt x="2154910" y="1842906"/>
                  <a:pt x="1997194" y="1861006"/>
                </a:cubicBezTo>
                <a:cubicBezTo>
                  <a:pt x="1839478" y="1879106"/>
                  <a:pt x="1696711" y="1883651"/>
                  <a:pt x="1479849" y="1861006"/>
                </a:cubicBezTo>
                <a:cubicBezTo>
                  <a:pt x="1262987" y="1838361"/>
                  <a:pt x="1180195" y="1872769"/>
                  <a:pt x="930503" y="1861006"/>
                </a:cubicBezTo>
                <a:cubicBezTo>
                  <a:pt x="464500" y="1950317"/>
                  <a:pt x="-24868" y="1451001"/>
                  <a:pt x="0" y="930503"/>
                </a:cubicBezTo>
                <a:close/>
              </a:path>
            </a:pathLst>
          </a:custGeom>
          <a:noFill/>
          <a:ln w="19050">
            <a:noFill/>
            <a:extLst>
              <a:ext uri="{C807C97D-BFC1-408E-A445-0C87EB9F89A2}">
                <ask:lineSketchStyleProps xmlns:ask="http://schemas.microsoft.com/office/drawing/2018/sketchyshapes" sd="981765707">
                  <a:prstGeom prst="roundRect">
                    <a:avLst>
                      <a:gd name="adj" fmla="val 50000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algn="ctr"/>
            <a:r>
              <a:rPr lang="es-MX" sz="8000" b="1" dirty="0">
                <a:solidFill>
                  <a:srgbClr val="FFC000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  <a:sym typeface="Work Sans Light"/>
              </a:rPr>
              <a:t>20</a:t>
            </a:r>
            <a:endParaRPr lang="es-CO" sz="8000" dirty="0">
              <a:solidFill>
                <a:srgbClr val="FFC000"/>
              </a:solidFill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  <a:latin typeface="+mj-lt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03FCAD13-A83C-652D-67C8-D611FB35C718}"/>
              </a:ext>
            </a:extLst>
          </p:cNvPr>
          <p:cNvSpPr txBox="1"/>
          <p:nvPr/>
        </p:nvSpPr>
        <p:spPr>
          <a:xfrm>
            <a:off x="489302" y="4386627"/>
            <a:ext cx="1578650" cy="408623"/>
          </a:xfrm>
          <a:prstGeom prst="roundRect">
            <a:avLst/>
          </a:prstGeom>
          <a:solidFill>
            <a:srgbClr val="504F58"/>
          </a:solidFill>
        </p:spPr>
        <p:txBody>
          <a:bodyPr wrap="square">
            <a:spAutoFit/>
          </a:bodyPr>
          <a:lstStyle/>
          <a:p>
            <a:pPr algn="ctr"/>
            <a:r>
              <a:rPr lang="es-CO" b="1" dirty="0">
                <a:solidFill>
                  <a:schemeClr val="bg1"/>
                </a:solidFill>
                <a:latin typeface="+mj-lt"/>
              </a:rPr>
              <a:t>Mujeres</a:t>
            </a:r>
          </a:p>
        </p:txBody>
      </p:sp>
      <p:sp>
        <p:nvSpPr>
          <p:cNvPr id="18" name="Rectángulo: esquinas redondeadas 17">
            <a:extLst>
              <a:ext uri="{FF2B5EF4-FFF2-40B4-BE49-F238E27FC236}">
                <a16:creationId xmlns:a16="http://schemas.microsoft.com/office/drawing/2014/main" id="{D6A81E61-B256-0A66-0ECE-11C6CB5D85EF}"/>
              </a:ext>
            </a:extLst>
          </p:cNvPr>
          <p:cNvSpPr/>
          <p:nvPr/>
        </p:nvSpPr>
        <p:spPr>
          <a:xfrm>
            <a:off x="275535" y="2380433"/>
            <a:ext cx="2006181" cy="2905639"/>
          </a:xfrm>
          <a:custGeom>
            <a:avLst/>
            <a:gdLst>
              <a:gd name="connsiteX0" fmla="*/ 0 w 2006181"/>
              <a:gd name="connsiteY0" fmla="*/ 1003091 h 2905639"/>
              <a:gd name="connsiteX1" fmla="*/ 1003091 w 2006181"/>
              <a:gd name="connsiteY1" fmla="*/ 0 h 2905639"/>
              <a:gd name="connsiteX2" fmla="*/ 1003091 w 2006181"/>
              <a:gd name="connsiteY2" fmla="*/ 0 h 2905639"/>
              <a:gd name="connsiteX3" fmla="*/ 2006182 w 2006181"/>
              <a:gd name="connsiteY3" fmla="*/ 1003091 h 2905639"/>
              <a:gd name="connsiteX4" fmla="*/ 2006181 w 2006181"/>
              <a:gd name="connsiteY4" fmla="*/ 1902549 h 2905639"/>
              <a:gd name="connsiteX5" fmla="*/ 1003090 w 2006181"/>
              <a:gd name="connsiteY5" fmla="*/ 2905640 h 2905639"/>
              <a:gd name="connsiteX6" fmla="*/ 1003091 w 2006181"/>
              <a:gd name="connsiteY6" fmla="*/ 2905639 h 2905639"/>
              <a:gd name="connsiteX7" fmla="*/ 0 w 2006181"/>
              <a:gd name="connsiteY7" fmla="*/ 1902548 h 2905639"/>
              <a:gd name="connsiteX8" fmla="*/ 0 w 2006181"/>
              <a:gd name="connsiteY8" fmla="*/ 1003091 h 2905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06181" h="2905639" extrusionOk="0">
                <a:moveTo>
                  <a:pt x="0" y="1003091"/>
                </a:moveTo>
                <a:cubicBezTo>
                  <a:pt x="27599" y="469503"/>
                  <a:pt x="534821" y="29464"/>
                  <a:pt x="1003091" y="0"/>
                </a:cubicBezTo>
                <a:lnTo>
                  <a:pt x="1003091" y="0"/>
                </a:lnTo>
                <a:cubicBezTo>
                  <a:pt x="1548533" y="14247"/>
                  <a:pt x="2022727" y="352545"/>
                  <a:pt x="2006182" y="1003091"/>
                </a:cubicBezTo>
                <a:cubicBezTo>
                  <a:pt x="1961290" y="1270474"/>
                  <a:pt x="2049557" y="1614126"/>
                  <a:pt x="2006181" y="1902549"/>
                </a:cubicBezTo>
                <a:cubicBezTo>
                  <a:pt x="1971018" y="2477893"/>
                  <a:pt x="1530950" y="2899760"/>
                  <a:pt x="1003090" y="2905640"/>
                </a:cubicBezTo>
                <a:lnTo>
                  <a:pt x="1003091" y="2905639"/>
                </a:lnTo>
                <a:cubicBezTo>
                  <a:pt x="512054" y="2858199"/>
                  <a:pt x="3468" y="2464166"/>
                  <a:pt x="0" y="1902548"/>
                </a:cubicBezTo>
                <a:cubicBezTo>
                  <a:pt x="-3445" y="1515366"/>
                  <a:pt x="17855" y="1192791"/>
                  <a:pt x="0" y="1003091"/>
                </a:cubicBezTo>
                <a:close/>
              </a:path>
            </a:pathLst>
          </a:custGeom>
          <a:noFill/>
          <a:ln w="28575">
            <a:solidFill>
              <a:srgbClr val="888888"/>
            </a:solidFill>
            <a:extLst>
              <a:ext uri="{C807C97D-BFC1-408E-A445-0C87EB9F89A2}">
                <ask:lineSketchStyleProps xmlns:ask="http://schemas.microsoft.com/office/drawing/2018/sketchyshapes" sd="568247260">
                  <a:prstGeom prst="roundRect">
                    <a:avLst>
                      <a:gd name="adj" fmla="val 50000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15962F2C-4046-5B60-4E10-D9841B5D79C6}"/>
              </a:ext>
            </a:extLst>
          </p:cNvPr>
          <p:cNvSpPr txBox="1"/>
          <p:nvPr/>
        </p:nvSpPr>
        <p:spPr>
          <a:xfrm>
            <a:off x="1750846" y="2973774"/>
            <a:ext cx="3461043" cy="1861006"/>
          </a:xfrm>
          <a:custGeom>
            <a:avLst/>
            <a:gdLst>
              <a:gd name="connsiteX0" fmla="*/ 0 w 3461043"/>
              <a:gd name="connsiteY0" fmla="*/ 930503 h 1861006"/>
              <a:gd name="connsiteX1" fmla="*/ 930503 w 3461043"/>
              <a:gd name="connsiteY1" fmla="*/ 0 h 1861006"/>
              <a:gd name="connsiteX2" fmla="*/ 1463849 w 3461043"/>
              <a:gd name="connsiteY2" fmla="*/ 0 h 1861006"/>
              <a:gd name="connsiteX3" fmla="*/ 2029195 w 3461043"/>
              <a:gd name="connsiteY3" fmla="*/ 0 h 1861006"/>
              <a:gd name="connsiteX4" fmla="*/ 2530540 w 3461043"/>
              <a:gd name="connsiteY4" fmla="*/ 0 h 1861006"/>
              <a:gd name="connsiteX5" fmla="*/ 3461043 w 3461043"/>
              <a:gd name="connsiteY5" fmla="*/ 930503 h 1861006"/>
              <a:gd name="connsiteX6" fmla="*/ 3461043 w 3461043"/>
              <a:gd name="connsiteY6" fmla="*/ 930503 h 1861006"/>
              <a:gd name="connsiteX7" fmla="*/ 2530540 w 3461043"/>
              <a:gd name="connsiteY7" fmla="*/ 1861006 h 1861006"/>
              <a:gd name="connsiteX8" fmla="*/ 1997194 w 3461043"/>
              <a:gd name="connsiteY8" fmla="*/ 1861006 h 1861006"/>
              <a:gd name="connsiteX9" fmla="*/ 1479849 w 3461043"/>
              <a:gd name="connsiteY9" fmla="*/ 1861006 h 1861006"/>
              <a:gd name="connsiteX10" fmla="*/ 930503 w 3461043"/>
              <a:gd name="connsiteY10" fmla="*/ 1861006 h 1861006"/>
              <a:gd name="connsiteX11" fmla="*/ 0 w 3461043"/>
              <a:gd name="connsiteY11" fmla="*/ 930503 h 1861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461043" h="1861006" extrusionOk="0">
                <a:moveTo>
                  <a:pt x="0" y="930503"/>
                </a:moveTo>
                <a:cubicBezTo>
                  <a:pt x="-50905" y="505911"/>
                  <a:pt x="369834" y="-19312"/>
                  <a:pt x="930503" y="0"/>
                </a:cubicBezTo>
                <a:cubicBezTo>
                  <a:pt x="1191653" y="-17595"/>
                  <a:pt x="1345757" y="14609"/>
                  <a:pt x="1463849" y="0"/>
                </a:cubicBezTo>
                <a:cubicBezTo>
                  <a:pt x="1581941" y="-14609"/>
                  <a:pt x="1904738" y="-12007"/>
                  <a:pt x="2029195" y="0"/>
                </a:cubicBezTo>
                <a:cubicBezTo>
                  <a:pt x="2153652" y="12007"/>
                  <a:pt x="2333141" y="20214"/>
                  <a:pt x="2530540" y="0"/>
                </a:cubicBezTo>
                <a:cubicBezTo>
                  <a:pt x="3055238" y="126871"/>
                  <a:pt x="3458699" y="394399"/>
                  <a:pt x="3461043" y="930503"/>
                </a:cubicBezTo>
                <a:lnTo>
                  <a:pt x="3461043" y="930503"/>
                </a:lnTo>
                <a:cubicBezTo>
                  <a:pt x="3562731" y="1521723"/>
                  <a:pt x="2992118" y="1835277"/>
                  <a:pt x="2530540" y="1861006"/>
                </a:cubicBezTo>
                <a:cubicBezTo>
                  <a:pt x="2275094" y="1883007"/>
                  <a:pt x="2154910" y="1842906"/>
                  <a:pt x="1997194" y="1861006"/>
                </a:cubicBezTo>
                <a:cubicBezTo>
                  <a:pt x="1839478" y="1879106"/>
                  <a:pt x="1696711" y="1883651"/>
                  <a:pt x="1479849" y="1861006"/>
                </a:cubicBezTo>
                <a:cubicBezTo>
                  <a:pt x="1262987" y="1838361"/>
                  <a:pt x="1180195" y="1872769"/>
                  <a:pt x="930503" y="1861006"/>
                </a:cubicBezTo>
                <a:cubicBezTo>
                  <a:pt x="464500" y="1950317"/>
                  <a:pt x="-24868" y="1451001"/>
                  <a:pt x="0" y="930503"/>
                </a:cubicBezTo>
                <a:close/>
              </a:path>
            </a:pathLst>
          </a:custGeom>
          <a:noFill/>
          <a:ln w="19050">
            <a:noFill/>
            <a:extLst>
              <a:ext uri="{C807C97D-BFC1-408E-A445-0C87EB9F89A2}">
                <ask:lineSketchStyleProps xmlns:ask="http://schemas.microsoft.com/office/drawing/2018/sketchyshapes" sd="981765707">
                  <a:prstGeom prst="roundRect">
                    <a:avLst>
                      <a:gd name="adj" fmla="val 50000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algn="ctr"/>
            <a:r>
              <a:rPr lang="es-MX" sz="8000" b="1" dirty="0">
                <a:solidFill>
                  <a:srgbClr val="FFC000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  <a:sym typeface="Work Sans Light"/>
              </a:rPr>
              <a:t>19</a:t>
            </a:r>
            <a:endParaRPr lang="es-CO" sz="8000" dirty="0">
              <a:solidFill>
                <a:srgbClr val="FFC000"/>
              </a:solidFill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  <a:latin typeface="+mj-lt"/>
            </a:endParaRP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7AB1477B-4961-AF64-6FDE-BDF67CA65D2E}"/>
              </a:ext>
            </a:extLst>
          </p:cNvPr>
          <p:cNvSpPr txBox="1"/>
          <p:nvPr/>
        </p:nvSpPr>
        <p:spPr>
          <a:xfrm>
            <a:off x="2692043" y="4386627"/>
            <a:ext cx="1578650" cy="408623"/>
          </a:xfrm>
          <a:prstGeom prst="roundRect">
            <a:avLst/>
          </a:prstGeom>
          <a:solidFill>
            <a:srgbClr val="504F58"/>
          </a:solidFill>
        </p:spPr>
        <p:txBody>
          <a:bodyPr wrap="square">
            <a:spAutoFit/>
          </a:bodyPr>
          <a:lstStyle/>
          <a:p>
            <a:pPr algn="ctr"/>
            <a:r>
              <a:rPr lang="es-CO" b="1" dirty="0">
                <a:solidFill>
                  <a:schemeClr val="bg1"/>
                </a:solidFill>
                <a:latin typeface="+mj-lt"/>
              </a:rPr>
              <a:t>Hombres</a:t>
            </a:r>
          </a:p>
        </p:txBody>
      </p:sp>
      <p:sp>
        <p:nvSpPr>
          <p:cNvPr id="23" name="Rectángulo: esquinas redondeadas 22">
            <a:extLst>
              <a:ext uri="{FF2B5EF4-FFF2-40B4-BE49-F238E27FC236}">
                <a16:creationId xmlns:a16="http://schemas.microsoft.com/office/drawing/2014/main" id="{03A3967D-B93D-FDB8-26D7-F7E39FC2219E}"/>
              </a:ext>
            </a:extLst>
          </p:cNvPr>
          <p:cNvSpPr/>
          <p:nvPr/>
        </p:nvSpPr>
        <p:spPr>
          <a:xfrm>
            <a:off x="2478276" y="2380433"/>
            <a:ext cx="2006181" cy="2905639"/>
          </a:xfrm>
          <a:custGeom>
            <a:avLst/>
            <a:gdLst>
              <a:gd name="connsiteX0" fmla="*/ 0 w 2006181"/>
              <a:gd name="connsiteY0" fmla="*/ 1003091 h 2905639"/>
              <a:gd name="connsiteX1" fmla="*/ 1003091 w 2006181"/>
              <a:gd name="connsiteY1" fmla="*/ 0 h 2905639"/>
              <a:gd name="connsiteX2" fmla="*/ 1003091 w 2006181"/>
              <a:gd name="connsiteY2" fmla="*/ 0 h 2905639"/>
              <a:gd name="connsiteX3" fmla="*/ 2006182 w 2006181"/>
              <a:gd name="connsiteY3" fmla="*/ 1003091 h 2905639"/>
              <a:gd name="connsiteX4" fmla="*/ 2006181 w 2006181"/>
              <a:gd name="connsiteY4" fmla="*/ 1902549 h 2905639"/>
              <a:gd name="connsiteX5" fmla="*/ 1003090 w 2006181"/>
              <a:gd name="connsiteY5" fmla="*/ 2905640 h 2905639"/>
              <a:gd name="connsiteX6" fmla="*/ 1003091 w 2006181"/>
              <a:gd name="connsiteY6" fmla="*/ 2905639 h 2905639"/>
              <a:gd name="connsiteX7" fmla="*/ 0 w 2006181"/>
              <a:gd name="connsiteY7" fmla="*/ 1902548 h 2905639"/>
              <a:gd name="connsiteX8" fmla="*/ 0 w 2006181"/>
              <a:gd name="connsiteY8" fmla="*/ 1003091 h 2905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06181" h="2905639" extrusionOk="0">
                <a:moveTo>
                  <a:pt x="0" y="1003091"/>
                </a:moveTo>
                <a:cubicBezTo>
                  <a:pt x="-4438" y="355438"/>
                  <a:pt x="423900" y="-57665"/>
                  <a:pt x="1003091" y="0"/>
                </a:cubicBezTo>
                <a:lnTo>
                  <a:pt x="1003091" y="0"/>
                </a:lnTo>
                <a:cubicBezTo>
                  <a:pt x="1537878" y="-6955"/>
                  <a:pt x="2066356" y="470622"/>
                  <a:pt x="2006182" y="1003091"/>
                </a:cubicBezTo>
                <a:cubicBezTo>
                  <a:pt x="2011693" y="1323624"/>
                  <a:pt x="1998811" y="1593277"/>
                  <a:pt x="2006181" y="1902549"/>
                </a:cubicBezTo>
                <a:cubicBezTo>
                  <a:pt x="1994969" y="2451071"/>
                  <a:pt x="1548519" y="2928264"/>
                  <a:pt x="1003090" y="2905640"/>
                </a:cubicBezTo>
                <a:lnTo>
                  <a:pt x="1003091" y="2905639"/>
                </a:lnTo>
                <a:cubicBezTo>
                  <a:pt x="455481" y="2903440"/>
                  <a:pt x="10569" y="2476842"/>
                  <a:pt x="0" y="1902548"/>
                </a:cubicBezTo>
                <a:cubicBezTo>
                  <a:pt x="64775" y="1731695"/>
                  <a:pt x="-37917" y="1181494"/>
                  <a:pt x="0" y="1003091"/>
                </a:cubicBezTo>
                <a:close/>
              </a:path>
            </a:pathLst>
          </a:custGeom>
          <a:noFill/>
          <a:ln w="28575">
            <a:solidFill>
              <a:srgbClr val="888888"/>
            </a:solidFill>
            <a:extLst>
              <a:ext uri="{C807C97D-BFC1-408E-A445-0C87EB9F89A2}">
                <ask:lineSketchStyleProps xmlns:ask="http://schemas.microsoft.com/office/drawing/2018/sketchyshapes" sd="823318213">
                  <a:prstGeom prst="roundRect">
                    <a:avLst>
                      <a:gd name="adj" fmla="val 50000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5ABDD431-C150-4CAF-9869-80CBE7745ED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32112323"/>
              </p:ext>
            </p:extLst>
          </p:nvPr>
        </p:nvGraphicFramePr>
        <p:xfrm>
          <a:off x="4954819" y="1500489"/>
          <a:ext cx="6747879" cy="47937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CuadroTexto 5">
            <a:extLst>
              <a:ext uri="{FF2B5EF4-FFF2-40B4-BE49-F238E27FC236}">
                <a16:creationId xmlns:a16="http://schemas.microsoft.com/office/drawing/2014/main" id="{0471AAD8-D4AD-6917-B89F-5AE08BD69F12}"/>
              </a:ext>
            </a:extLst>
          </p:cNvPr>
          <p:cNvSpPr txBox="1"/>
          <p:nvPr/>
        </p:nvSpPr>
        <p:spPr>
          <a:xfrm>
            <a:off x="6742888" y="6452493"/>
            <a:ext cx="544911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s-CO"/>
            </a:defPPr>
            <a:lvl1pPr algn="ctr">
              <a:defRPr sz="2000" b="1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pPr algn="r"/>
            <a:r>
              <a:rPr lang="es-MX" sz="1200" b="0" dirty="0">
                <a:sym typeface="Work Sans Light"/>
              </a:rPr>
              <a:t>San Cristóbal - Fecha Caracterización: 25 de abril de 2024</a:t>
            </a:r>
            <a:endParaRPr lang="es-CO" sz="1200" b="0" dirty="0"/>
          </a:p>
        </p:txBody>
      </p:sp>
    </p:spTree>
    <p:extLst>
      <p:ext uri="{BB962C8B-B14F-4D97-AF65-F5344CB8AC3E}">
        <p14:creationId xmlns:p14="http://schemas.microsoft.com/office/powerpoint/2010/main" val="43882998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ángulo: esquinas redondeadas 14">
            <a:extLst>
              <a:ext uri="{FF2B5EF4-FFF2-40B4-BE49-F238E27FC236}">
                <a16:creationId xmlns:a16="http://schemas.microsoft.com/office/drawing/2014/main" id="{57BF02CC-0485-2390-AF04-110D86020F71}"/>
              </a:ext>
            </a:extLst>
          </p:cNvPr>
          <p:cNvSpPr/>
          <p:nvPr/>
        </p:nvSpPr>
        <p:spPr>
          <a:xfrm>
            <a:off x="2508738" y="2097837"/>
            <a:ext cx="2372788" cy="2016857"/>
          </a:xfrm>
          <a:prstGeom prst="roundRect">
            <a:avLst/>
          </a:prstGeom>
          <a:ln>
            <a:solidFill>
              <a:srgbClr val="888888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85B8EDA1-DB37-6C30-6E66-DCDE6296D7C5}"/>
              </a:ext>
            </a:extLst>
          </p:cNvPr>
          <p:cNvSpPr txBox="1"/>
          <p:nvPr/>
        </p:nvSpPr>
        <p:spPr>
          <a:xfrm>
            <a:off x="3107485" y="3071343"/>
            <a:ext cx="195324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7200" b="1" dirty="0">
                <a:ln>
                  <a:solidFill>
                    <a:srgbClr val="FFC000"/>
                  </a:solidFill>
                </a:ln>
                <a:solidFill>
                  <a:srgbClr val="888888"/>
                </a:solidFill>
                <a:latin typeface="+mj-lt"/>
                <a:sym typeface="Work Sans Light"/>
              </a:rPr>
              <a:t>39</a:t>
            </a:r>
            <a:endParaRPr lang="es-CO" sz="7200" dirty="0">
              <a:ln>
                <a:solidFill>
                  <a:srgbClr val="FFC000"/>
                </a:solidFill>
              </a:ln>
              <a:solidFill>
                <a:srgbClr val="888888"/>
              </a:solidFill>
              <a:latin typeface="+mj-lt"/>
            </a:endParaRPr>
          </a:p>
        </p:txBody>
      </p:sp>
      <p:pic>
        <p:nvPicPr>
          <p:cNvPr id="20" name="Imagen 19">
            <a:extLst>
              <a:ext uri="{FF2B5EF4-FFF2-40B4-BE49-F238E27FC236}">
                <a16:creationId xmlns:a16="http://schemas.microsoft.com/office/drawing/2014/main" id="{554ED333-A8C7-41BB-FC04-46F6F1F97580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278111" y="2365657"/>
            <a:ext cx="834040" cy="834040"/>
          </a:xfrm>
          <a:prstGeom prst="rect">
            <a:avLst/>
          </a:prstGeom>
        </p:spPr>
      </p:pic>
      <p:sp>
        <p:nvSpPr>
          <p:cNvPr id="21" name="Título 1">
            <a:extLst>
              <a:ext uri="{FF2B5EF4-FFF2-40B4-BE49-F238E27FC236}">
                <a16:creationId xmlns:a16="http://schemas.microsoft.com/office/drawing/2014/main" id="{D8268E0C-14BF-7BA7-C1D9-B401015FB9D4}"/>
              </a:ext>
            </a:extLst>
          </p:cNvPr>
          <p:cNvSpPr txBox="1">
            <a:spLocks/>
          </p:cNvSpPr>
          <p:nvPr/>
        </p:nvSpPr>
        <p:spPr>
          <a:xfrm>
            <a:off x="1831903" y="167229"/>
            <a:ext cx="8131126" cy="10182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r>
              <a:rPr lang="es-CO" sz="4800" dirty="0">
                <a:solidFill>
                  <a:srgbClr val="504F58"/>
                </a:solidFill>
                <a:latin typeface="+mj-lt"/>
              </a:rPr>
              <a:t>Intencionalidad</a:t>
            </a:r>
          </a:p>
        </p:txBody>
      </p:sp>
      <p:pic>
        <p:nvPicPr>
          <p:cNvPr id="31" name="Imagen 30">
            <a:extLst>
              <a:ext uri="{FF2B5EF4-FFF2-40B4-BE49-F238E27FC236}">
                <a16:creationId xmlns:a16="http://schemas.microsoft.com/office/drawing/2014/main" id="{A8E83C55-6003-ED1D-FD83-4C9F5ECD2EE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alphaModFix amt="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</a14:imgLayer>
                </a14:imgProps>
              </a:ext>
            </a:extLst>
          </a:blip>
          <a:srcRect l="-23852" t="-1207" r="39315" b="1207"/>
          <a:stretch/>
        </p:blipFill>
        <p:spPr>
          <a:xfrm>
            <a:off x="1012094" y="2221058"/>
            <a:ext cx="1496642" cy="1770411"/>
          </a:xfrm>
          <a:prstGeom prst="rect">
            <a:avLst/>
          </a:prstGeom>
        </p:spPr>
      </p:pic>
      <p:grpSp>
        <p:nvGrpSpPr>
          <p:cNvPr id="12" name="Grupo 11">
            <a:extLst>
              <a:ext uri="{FF2B5EF4-FFF2-40B4-BE49-F238E27FC236}">
                <a16:creationId xmlns:a16="http://schemas.microsoft.com/office/drawing/2014/main" id="{926B6263-A8F1-A9DD-849F-01B9622D9A52}"/>
              </a:ext>
            </a:extLst>
          </p:cNvPr>
          <p:cNvGrpSpPr/>
          <p:nvPr/>
        </p:nvGrpSpPr>
        <p:grpSpPr>
          <a:xfrm>
            <a:off x="550672" y="4763984"/>
            <a:ext cx="10509585" cy="1867100"/>
            <a:chOff x="449072" y="4596893"/>
            <a:chExt cx="10509585" cy="2016858"/>
          </a:xfrm>
        </p:grpSpPr>
        <p:pic>
          <p:nvPicPr>
            <p:cNvPr id="4" name="Imagen 3" descr="Un grupo de niños en un parque&#10;&#10;Descripción generada automáticamente con confianza media">
              <a:extLst>
                <a:ext uri="{FF2B5EF4-FFF2-40B4-BE49-F238E27FC236}">
                  <a16:creationId xmlns:a16="http://schemas.microsoft.com/office/drawing/2014/main" id="{87331241-A95A-C98C-6A9C-692F75B59AB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051" b="35602"/>
            <a:stretch/>
          </p:blipFill>
          <p:spPr>
            <a:xfrm>
              <a:off x="449072" y="4596893"/>
              <a:ext cx="5469537" cy="2016858"/>
            </a:xfrm>
            <a:prstGeom prst="parallelogram">
              <a:avLst/>
            </a:prstGeom>
          </p:spPr>
        </p:pic>
        <p:pic>
          <p:nvPicPr>
            <p:cNvPr id="11" name="Imagen 10" descr="Un grupo de niños en un parque&#10;&#10;Descripción generada automáticamente con confianza media">
              <a:extLst>
                <a:ext uri="{FF2B5EF4-FFF2-40B4-BE49-F238E27FC236}">
                  <a16:creationId xmlns:a16="http://schemas.microsoft.com/office/drawing/2014/main" id="{4BF1CA6A-6469-354D-34F2-D8B1B1E6B10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duotone>
                <a:prstClr val="black"/>
                <a:srgbClr val="FFC000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051" b="35602"/>
            <a:stretch/>
          </p:blipFill>
          <p:spPr>
            <a:xfrm>
              <a:off x="5489120" y="4596893"/>
              <a:ext cx="5469537" cy="2016858"/>
            </a:xfrm>
            <a:prstGeom prst="parallelogram">
              <a:avLst/>
            </a:prstGeom>
          </p:spPr>
        </p:pic>
      </p:grpSp>
      <p:sp>
        <p:nvSpPr>
          <p:cNvPr id="2" name="Rectángulo: esquinas redondeadas 1">
            <a:extLst>
              <a:ext uri="{FF2B5EF4-FFF2-40B4-BE49-F238E27FC236}">
                <a16:creationId xmlns:a16="http://schemas.microsoft.com/office/drawing/2014/main" id="{F5B35E93-F97D-22A2-CCD6-0B070409BFE8}"/>
              </a:ext>
            </a:extLst>
          </p:cNvPr>
          <p:cNvSpPr/>
          <p:nvPr/>
        </p:nvSpPr>
        <p:spPr>
          <a:xfrm>
            <a:off x="7271649" y="2101363"/>
            <a:ext cx="2372788" cy="2016857"/>
          </a:xfrm>
          <a:prstGeom prst="roundRect">
            <a:avLst/>
          </a:prstGeom>
          <a:ln>
            <a:solidFill>
              <a:srgbClr val="888888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402F56C-375F-3EDA-D320-E7B70C4D509F}"/>
              </a:ext>
            </a:extLst>
          </p:cNvPr>
          <p:cNvSpPr txBox="1"/>
          <p:nvPr/>
        </p:nvSpPr>
        <p:spPr>
          <a:xfrm>
            <a:off x="7870399" y="3031665"/>
            <a:ext cx="217927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7200" b="1" dirty="0">
                <a:ln>
                  <a:solidFill>
                    <a:srgbClr val="FFC000"/>
                  </a:solidFill>
                </a:ln>
                <a:solidFill>
                  <a:srgbClr val="888888"/>
                </a:solidFill>
                <a:latin typeface="+mj-lt"/>
                <a:sym typeface="Work Sans Light"/>
              </a:rPr>
              <a:t>14</a:t>
            </a:r>
            <a:endParaRPr lang="es-CO" sz="7200" dirty="0">
              <a:ln>
                <a:solidFill>
                  <a:srgbClr val="FFC000"/>
                </a:solidFill>
              </a:ln>
              <a:solidFill>
                <a:srgbClr val="888888"/>
              </a:solidFill>
              <a:latin typeface="+mj-lt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E98335EB-31FE-890A-B82E-AC391EE29466}"/>
              </a:ext>
            </a:extLst>
          </p:cNvPr>
          <p:cNvSpPr txBox="1"/>
          <p:nvPr/>
        </p:nvSpPr>
        <p:spPr>
          <a:xfrm>
            <a:off x="4484456" y="1836077"/>
            <a:ext cx="3192431" cy="408623"/>
          </a:xfrm>
          <a:prstGeom prst="roundRect">
            <a:avLst/>
          </a:prstGeom>
          <a:solidFill>
            <a:schemeClr val="accent4"/>
          </a:solidFill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rgbClr val="504F58"/>
                </a:solidFill>
                <a:latin typeface="+mj-lt"/>
                <a:sym typeface="Work Sans Light"/>
              </a:rPr>
              <a:t>INTEGRACIÓN LOCAL</a:t>
            </a:r>
            <a:endParaRPr lang="es-CO" b="1" dirty="0">
              <a:solidFill>
                <a:srgbClr val="504F58"/>
              </a:solidFill>
              <a:latin typeface="+mj-lt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DD9C5F89-2E92-D26B-1BCE-3A6E2EC92F21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041022" y="2369183"/>
            <a:ext cx="834040" cy="834040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48E886DA-CEC7-060C-6839-51AEE2C86B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alphaModFix amt="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</a14:imgLayer>
                </a14:imgProps>
              </a:ext>
            </a:extLst>
          </a:blip>
          <a:srcRect l="37618" r="1091"/>
          <a:stretch/>
        </p:blipFill>
        <p:spPr>
          <a:xfrm>
            <a:off x="9644435" y="2221059"/>
            <a:ext cx="1085111" cy="1770411"/>
          </a:xfrm>
          <a:prstGeom prst="rect">
            <a:avLst/>
          </a:prstGeom>
        </p:spPr>
      </p:pic>
      <p:sp>
        <p:nvSpPr>
          <p:cNvPr id="13" name="CuadroTexto 12">
            <a:extLst>
              <a:ext uri="{FF2B5EF4-FFF2-40B4-BE49-F238E27FC236}">
                <a16:creationId xmlns:a16="http://schemas.microsoft.com/office/drawing/2014/main" id="{1CFBD093-9F2F-60F8-7CC4-613E9AA61324}"/>
              </a:ext>
            </a:extLst>
          </p:cNvPr>
          <p:cNvSpPr txBox="1"/>
          <p:nvPr/>
        </p:nvSpPr>
        <p:spPr>
          <a:xfrm>
            <a:off x="2905806" y="4067360"/>
            <a:ext cx="1578650" cy="408623"/>
          </a:xfrm>
          <a:prstGeom prst="roundRect">
            <a:avLst/>
          </a:prstGeom>
          <a:solidFill>
            <a:srgbClr val="504F58"/>
          </a:solidFill>
        </p:spPr>
        <p:txBody>
          <a:bodyPr wrap="square">
            <a:spAutoFit/>
          </a:bodyPr>
          <a:lstStyle/>
          <a:p>
            <a:pPr algn="ctr"/>
            <a:r>
              <a:rPr lang="es-CO" b="1" dirty="0">
                <a:solidFill>
                  <a:schemeClr val="bg1"/>
                </a:solidFill>
                <a:latin typeface="+mj-lt"/>
              </a:rPr>
              <a:t>Personas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E8F48121-D1C4-E3FC-EA26-D3AF26F33925}"/>
              </a:ext>
            </a:extLst>
          </p:cNvPr>
          <p:cNvSpPr txBox="1"/>
          <p:nvPr/>
        </p:nvSpPr>
        <p:spPr>
          <a:xfrm>
            <a:off x="7676887" y="4114694"/>
            <a:ext cx="1578650" cy="408623"/>
          </a:xfrm>
          <a:prstGeom prst="roundRect">
            <a:avLst/>
          </a:prstGeom>
          <a:solidFill>
            <a:srgbClr val="504F58"/>
          </a:solidFill>
        </p:spPr>
        <p:txBody>
          <a:bodyPr wrap="square">
            <a:spAutoFit/>
          </a:bodyPr>
          <a:lstStyle/>
          <a:p>
            <a:pPr algn="ctr"/>
            <a:r>
              <a:rPr lang="es-CO" b="1" dirty="0">
                <a:solidFill>
                  <a:schemeClr val="bg1"/>
                </a:solidFill>
                <a:latin typeface="+mj-lt"/>
              </a:rPr>
              <a:t>Hogares</a:t>
            </a:r>
          </a:p>
        </p:txBody>
      </p:sp>
    </p:spTree>
    <p:extLst>
      <p:ext uri="{BB962C8B-B14F-4D97-AF65-F5344CB8AC3E}">
        <p14:creationId xmlns:p14="http://schemas.microsoft.com/office/powerpoint/2010/main" val="946911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ítulo 1">
            <a:extLst>
              <a:ext uri="{FF2B5EF4-FFF2-40B4-BE49-F238E27FC236}">
                <a16:creationId xmlns:a16="http://schemas.microsoft.com/office/drawing/2014/main" id="{D8268E0C-14BF-7BA7-C1D9-B401015FB9D4}"/>
              </a:ext>
            </a:extLst>
          </p:cNvPr>
          <p:cNvSpPr txBox="1">
            <a:spLocks/>
          </p:cNvSpPr>
          <p:nvPr/>
        </p:nvSpPr>
        <p:spPr>
          <a:xfrm>
            <a:off x="2095130" y="51091"/>
            <a:ext cx="8016536" cy="76245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7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r>
              <a:rPr lang="es-CO" sz="4800" dirty="0">
                <a:solidFill>
                  <a:srgbClr val="504F58"/>
                </a:solidFill>
                <a:latin typeface="+mj-lt"/>
              </a:rPr>
              <a:t>Acompañamiento </a:t>
            </a:r>
            <a:r>
              <a:rPr lang="es-CO" sz="4800" b="1" dirty="0">
                <a:solidFill>
                  <a:srgbClr val="504F58"/>
                </a:solidFill>
                <a:latin typeface="+mj-lt"/>
              </a:rPr>
              <a:t>Integración Local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09AFF1DC-8230-8FF3-C6FB-4F9E73F03A51}"/>
              </a:ext>
            </a:extLst>
          </p:cNvPr>
          <p:cNvSpPr/>
          <p:nvPr/>
        </p:nvSpPr>
        <p:spPr>
          <a:xfrm>
            <a:off x="692161" y="1816769"/>
            <a:ext cx="3375378" cy="2032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35549AE2-C4FF-4D7F-A2F8-641F70F0B1AC}"/>
              </a:ext>
            </a:extLst>
          </p:cNvPr>
          <p:cNvSpPr/>
          <p:nvPr/>
        </p:nvSpPr>
        <p:spPr>
          <a:xfrm>
            <a:off x="4276383" y="4012458"/>
            <a:ext cx="3375378" cy="2032000"/>
          </a:xfrm>
          <a:prstGeom prst="rect">
            <a:avLst/>
          </a:prstGeom>
          <a:solidFill>
            <a:srgbClr val="88888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8E199F63-7302-89D9-93F8-380879241A1D}"/>
              </a:ext>
            </a:extLst>
          </p:cNvPr>
          <p:cNvSpPr/>
          <p:nvPr/>
        </p:nvSpPr>
        <p:spPr>
          <a:xfrm>
            <a:off x="4276383" y="1816769"/>
            <a:ext cx="3375378" cy="2032000"/>
          </a:xfrm>
          <a:prstGeom prst="rect">
            <a:avLst/>
          </a:prstGeom>
          <a:solidFill>
            <a:srgbClr val="88888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78A1BCC6-7792-055D-5B0F-1839B9276E08}"/>
              </a:ext>
            </a:extLst>
          </p:cNvPr>
          <p:cNvSpPr/>
          <p:nvPr/>
        </p:nvSpPr>
        <p:spPr>
          <a:xfrm>
            <a:off x="692161" y="4012458"/>
            <a:ext cx="3375378" cy="2032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3DB22D3D-45D1-1081-7C43-1C1F3481DEC1}"/>
              </a:ext>
            </a:extLst>
          </p:cNvPr>
          <p:cNvSpPr txBox="1"/>
          <p:nvPr/>
        </p:nvSpPr>
        <p:spPr>
          <a:xfrm>
            <a:off x="1596263" y="1530612"/>
            <a:ext cx="1567171" cy="408623"/>
          </a:xfrm>
          <a:prstGeom prst="roundRect">
            <a:avLst/>
          </a:prstGeom>
          <a:solidFill>
            <a:srgbClr val="504F58"/>
          </a:solidFill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chemeClr val="bg1"/>
                </a:solidFill>
                <a:latin typeface="+mj-lt"/>
                <a:sym typeface="Work Sans Light"/>
              </a:rPr>
              <a:t>PERSONAS</a:t>
            </a:r>
            <a:endParaRPr lang="es-CO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451A2D9A-29FD-9291-C9EB-9831CC5CA11A}"/>
              </a:ext>
            </a:extLst>
          </p:cNvPr>
          <p:cNvSpPr txBox="1"/>
          <p:nvPr/>
        </p:nvSpPr>
        <p:spPr>
          <a:xfrm>
            <a:off x="5180486" y="1530612"/>
            <a:ext cx="1567171" cy="408623"/>
          </a:xfrm>
          <a:prstGeom prst="roundRect">
            <a:avLst/>
          </a:prstGeom>
          <a:solidFill>
            <a:srgbClr val="504F58"/>
          </a:solidFill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chemeClr val="bg1"/>
                </a:solidFill>
                <a:latin typeface="+mj-lt"/>
                <a:sym typeface="Work Sans Light"/>
              </a:rPr>
              <a:t>HOGARES</a:t>
            </a:r>
            <a:endParaRPr lang="es-CO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F569D9F0-8E5D-4FA3-7F74-8EDF9E240EEF}"/>
              </a:ext>
            </a:extLst>
          </p:cNvPr>
          <p:cNvSpPr txBox="1"/>
          <p:nvPr/>
        </p:nvSpPr>
        <p:spPr>
          <a:xfrm>
            <a:off x="963094" y="3440146"/>
            <a:ext cx="2833511" cy="408623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rgbClr val="504F58"/>
                </a:solidFill>
                <a:latin typeface="+mj-lt"/>
                <a:sym typeface="Work Sans Light"/>
              </a:rPr>
              <a:t>Se Puede Acompañar</a:t>
            </a:r>
            <a:endParaRPr lang="es-CO" b="1" dirty="0">
              <a:solidFill>
                <a:srgbClr val="504F58"/>
              </a:solidFill>
              <a:latin typeface="+mj-lt"/>
            </a:endParaRP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72363210-3460-006C-0353-5365F057129A}"/>
              </a:ext>
            </a:extLst>
          </p:cNvPr>
          <p:cNvSpPr txBox="1"/>
          <p:nvPr/>
        </p:nvSpPr>
        <p:spPr>
          <a:xfrm>
            <a:off x="901005" y="5635835"/>
            <a:ext cx="3104444" cy="408623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rgbClr val="504F58"/>
                </a:solidFill>
                <a:latin typeface="+mj-lt"/>
                <a:sym typeface="Work Sans Light"/>
              </a:rPr>
              <a:t>NO Se Puede Acompañar</a:t>
            </a:r>
            <a:endParaRPr lang="es-CO" b="1" dirty="0">
              <a:solidFill>
                <a:srgbClr val="504F58"/>
              </a:solidFill>
              <a:latin typeface="+mj-lt"/>
            </a:endParaRP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4C566F7E-8A3A-6C25-80D6-7062082479A8}"/>
              </a:ext>
            </a:extLst>
          </p:cNvPr>
          <p:cNvSpPr txBox="1"/>
          <p:nvPr/>
        </p:nvSpPr>
        <p:spPr>
          <a:xfrm>
            <a:off x="4485229" y="3440146"/>
            <a:ext cx="2833511" cy="408623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chemeClr val="bg2"/>
                </a:solidFill>
                <a:latin typeface="+mj-lt"/>
                <a:sym typeface="Work Sans Light"/>
              </a:rPr>
              <a:t>Se Puede Acompañar</a:t>
            </a:r>
            <a:endParaRPr lang="es-CO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413C2D1A-0157-1052-C37F-848341131035}"/>
              </a:ext>
            </a:extLst>
          </p:cNvPr>
          <p:cNvSpPr txBox="1"/>
          <p:nvPr/>
        </p:nvSpPr>
        <p:spPr>
          <a:xfrm>
            <a:off x="4423140" y="5635835"/>
            <a:ext cx="3104444" cy="408623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chemeClr val="bg2"/>
                </a:solidFill>
                <a:latin typeface="+mj-lt"/>
                <a:sym typeface="Work Sans Light"/>
              </a:rPr>
              <a:t>NO Se Puede Acompañar</a:t>
            </a:r>
            <a:endParaRPr lang="es-CO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4900F079-26E4-9CF4-D987-74B9BB1D4781}"/>
              </a:ext>
            </a:extLst>
          </p:cNvPr>
          <p:cNvSpPr txBox="1"/>
          <p:nvPr/>
        </p:nvSpPr>
        <p:spPr>
          <a:xfrm>
            <a:off x="1133149" y="2151452"/>
            <a:ext cx="2493397" cy="7863840"/>
          </a:xfrm>
          <a:noFill/>
          <a:ln w="19050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es-CO"/>
            </a:defPPr>
            <a:lvl1pPr algn="ctr">
              <a:defRPr sz="8000" b="1">
                <a:solidFill>
                  <a:schemeClr val="bg1">
                    <a:lumMod val="50000"/>
                  </a:schemeClr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</a:defRPr>
            </a:lvl1pPr>
          </a:lstStyle>
          <a:p>
            <a:r>
              <a:rPr lang="es-MX" dirty="0">
                <a:solidFill>
                  <a:srgbClr val="504F58"/>
                </a:solidFill>
                <a:sym typeface="Work Sans Light"/>
              </a:rPr>
              <a:t>39</a:t>
            </a:r>
            <a:endParaRPr lang="es-CO" dirty="0">
              <a:solidFill>
                <a:srgbClr val="504F58"/>
              </a:solidFill>
            </a:endParaRP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B850F069-0EE1-F724-AD0C-CC0BA745931A}"/>
              </a:ext>
            </a:extLst>
          </p:cNvPr>
          <p:cNvSpPr txBox="1"/>
          <p:nvPr/>
        </p:nvSpPr>
        <p:spPr>
          <a:xfrm>
            <a:off x="1117303" y="4224675"/>
            <a:ext cx="2493397" cy="7863840"/>
          </a:xfrm>
          <a:noFill/>
          <a:ln w="19050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es-CO"/>
            </a:defPPr>
            <a:lvl1pPr algn="ctr">
              <a:defRPr sz="8000" b="1">
                <a:solidFill>
                  <a:schemeClr val="bg1">
                    <a:lumMod val="50000"/>
                  </a:schemeClr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</a:defRPr>
            </a:lvl1pPr>
          </a:lstStyle>
          <a:p>
            <a:r>
              <a:rPr lang="es-MX" dirty="0">
                <a:solidFill>
                  <a:srgbClr val="504F58"/>
                </a:solidFill>
                <a:sym typeface="Work Sans Light"/>
              </a:rPr>
              <a:t>0</a:t>
            </a:r>
            <a:endParaRPr lang="es-CO" dirty="0">
              <a:solidFill>
                <a:srgbClr val="504F58"/>
              </a:solidFill>
            </a:endParaRP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4BDF2B14-068F-510F-A994-35E6ACF6399C}"/>
              </a:ext>
            </a:extLst>
          </p:cNvPr>
          <p:cNvSpPr txBox="1"/>
          <p:nvPr/>
        </p:nvSpPr>
        <p:spPr>
          <a:xfrm>
            <a:off x="4655285" y="2134468"/>
            <a:ext cx="2493397" cy="7863840"/>
          </a:xfrm>
          <a:noFill/>
          <a:ln w="19050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es-CO"/>
            </a:defPPr>
            <a:lvl1pPr algn="ctr">
              <a:defRPr sz="8000" b="1">
                <a:solidFill>
                  <a:schemeClr val="bg1">
                    <a:lumMod val="50000"/>
                  </a:schemeClr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</a:defRPr>
            </a:lvl1pPr>
          </a:lstStyle>
          <a:p>
            <a:r>
              <a:rPr lang="es-MX" dirty="0">
                <a:solidFill>
                  <a:schemeClr val="bg1"/>
                </a:solidFill>
                <a:sym typeface="Work Sans Light"/>
              </a:rPr>
              <a:t>14</a:t>
            </a:r>
            <a:endParaRPr lang="es-CO" dirty="0">
              <a:solidFill>
                <a:schemeClr val="bg1"/>
              </a:solidFill>
            </a:endParaRP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51140543-D24C-1ADA-9750-2FAE2984BDD3}"/>
              </a:ext>
            </a:extLst>
          </p:cNvPr>
          <p:cNvSpPr txBox="1"/>
          <p:nvPr/>
        </p:nvSpPr>
        <p:spPr>
          <a:xfrm>
            <a:off x="4717372" y="4379917"/>
            <a:ext cx="2493397" cy="7863840"/>
          </a:xfrm>
          <a:noFill/>
          <a:ln w="19050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es-CO"/>
            </a:defPPr>
            <a:lvl1pPr algn="ctr">
              <a:defRPr sz="8000" b="1">
                <a:solidFill>
                  <a:schemeClr val="bg1">
                    <a:lumMod val="50000"/>
                  </a:schemeClr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</a:defRPr>
            </a:lvl1pPr>
          </a:lstStyle>
          <a:p>
            <a:r>
              <a:rPr lang="es-MX" dirty="0">
                <a:solidFill>
                  <a:schemeClr val="bg1"/>
                </a:solidFill>
                <a:sym typeface="Work Sans Light"/>
              </a:rPr>
              <a:t>0</a:t>
            </a:r>
            <a:endParaRPr lang="es-CO" dirty="0">
              <a:solidFill>
                <a:schemeClr val="bg1"/>
              </a:solidFill>
            </a:endParaRP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C49D0120-8650-6B47-C4E7-6A20E5030D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193130" y="1777375"/>
            <a:ext cx="3495209" cy="3993053"/>
          </a:xfrm>
          <a:prstGeom prst="flowChartInputOutpu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65C4BC6C-D7C4-41C1-4D17-6AF21993C900}"/>
              </a:ext>
            </a:extLst>
          </p:cNvPr>
          <p:cNvSpPr txBox="1"/>
          <p:nvPr/>
        </p:nvSpPr>
        <p:spPr>
          <a:xfrm>
            <a:off x="6742888" y="6452493"/>
            <a:ext cx="544911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s-CO"/>
            </a:defPPr>
            <a:lvl1pPr algn="ctr">
              <a:defRPr sz="2000" b="1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pPr algn="r"/>
            <a:r>
              <a:rPr lang="es-MX" sz="1200" b="0" dirty="0">
                <a:sym typeface="Work Sans Light"/>
              </a:rPr>
              <a:t>San Cristóbal - Fecha Caracterización: 25 de abril de 2024</a:t>
            </a:r>
            <a:endParaRPr lang="es-CO" sz="1200" b="0" dirty="0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DAA7DC2B-82E6-0497-1F68-0014A960B0AE}"/>
              </a:ext>
            </a:extLst>
          </p:cNvPr>
          <p:cNvSpPr txBox="1"/>
          <p:nvPr/>
        </p:nvSpPr>
        <p:spPr>
          <a:xfrm>
            <a:off x="11770658" y="6669451"/>
            <a:ext cx="430307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s-CO" sz="800" b="1" dirty="0">
                <a:solidFill>
                  <a:schemeClr val="bg1">
                    <a:lumMod val="50000"/>
                  </a:schemeClr>
                </a:solidFill>
              </a:rPr>
              <a:t>SRNI</a:t>
            </a:r>
            <a:endParaRPr lang="es-CO" b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85956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6E9062F3-61AA-F7E2-55A9-311F23A0CA2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08175711"/>
              </p:ext>
            </p:extLst>
          </p:nvPr>
        </p:nvGraphicFramePr>
        <p:xfrm>
          <a:off x="2358870" y="1427849"/>
          <a:ext cx="6913361" cy="49529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ítulo 1">
            <a:extLst>
              <a:ext uri="{FF2B5EF4-FFF2-40B4-BE49-F238E27FC236}">
                <a16:creationId xmlns:a16="http://schemas.microsoft.com/office/drawing/2014/main" id="{E5B14C33-6604-55BC-F5C0-94CCFD058435}"/>
              </a:ext>
            </a:extLst>
          </p:cNvPr>
          <p:cNvSpPr txBox="1">
            <a:spLocks/>
          </p:cNvSpPr>
          <p:nvPr/>
        </p:nvSpPr>
        <p:spPr>
          <a:xfrm>
            <a:off x="1825240" y="-50418"/>
            <a:ext cx="8131126" cy="93138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r>
              <a:rPr lang="es-CO" sz="4800" dirty="0">
                <a:solidFill>
                  <a:srgbClr val="504F58"/>
                </a:solidFill>
                <a:latin typeface="+mj-lt"/>
              </a:rPr>
              <a:t>Pueblo Indígena</a:t>
            </a:r>
          </a:p>
        </p:txBody>
      </p:sp>
      <p:grpSp>
        <p:nvGrpSpPr>
          <p:cNvPr id="40" name="Grupo 39">
            <a:extLst>
              <a:ext uri="{FF2B5EF4-FFF2-40B4-BE49-F238E27FC236}">
                <a16:creationId xmlns:a16="http://schemas.microsoft.com/office/drawing/2014/main" id="{31EAA766-C4C7-F880-3D11-2194DEC9FE62}"/>
              </a:ext>
            </a:extLst>
          </p:cNvPr>
          <p:cNvGrpSpPr/>
          <p:nvPr/>
        </p:nvGrpSpPr>
        <p:grpSpPr>
          <a:xfrm>
            <a:off x="781802" y="5486010"/>
            <a:ext cx="1491776" cy="852954"/>
            <a:chOff x="779783" y="1331730"/>
            <a:chExt cx="1722023" cy="1006548"/>
          </a:xfrm>
        </p:grpSpPr>
        <p:pic>
          <p:nvPicPr>
            <p:cNvPr id="28" name="Imagen 27">
              <a:extLst>
                <a:ext uri="{FF2B5EF4-FFF2-40B4-BE49-F238E27FC236}">
                  <a16:creationId xmlns:a16="http://schemas.microsoft.com/office/drawing/2014/main" id="{1BE34ED7-47C7-CC02-A0FD-5EFA4DC7222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779783" y="1345684"/>
              <a:ext cx="698647" cy="698647"/>
            </a:xfrm>
            <a:prstGeom prst="rect">
              <a:avLst/>
            </a:prstGeom>
          </p:spPr>
        </p:pic>
        <p:pic>
          <p:nvPicPr>
            <p:cNvPr id="29" name="Imagen 28">
              <a:extLst>
                <a:ext uri="{FF2B5EF4-FFF2-40B4-BE49-F238E27FC236}">
                  <a16:creationId xmlns:a16="http://schemas.microsoft.com/office/drawing/2014/main" id="{645706DC-CFF3-28EE-9804-E159275F599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1366342" y="1639631"/>
              <a:ext cx="698647" cy="698647"/>
            </a:xfrm>
            <a:prstGeom prst="rect">
              <a:avLst/>
            </a:prstGeom>
          </p:spPr>
        </p:pic>
        <p:pic>
          <p:nvPicPr>
            <p:cNvPr id="30" name="Imagen 29">
              <a:extLst>
                <a:ext uri="{FF2B5EF4-FFF2-40B4-BE49-F238E27FC236}">
                  <a16:creationId xmlns:a16="http://schemas.microsoft.com/office/drawing/2014/main" id="{56AB165A-6942-28B7-3D37-283E8889FB4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1886005" y="1331730"/>
              <a:ext cx="615801" cy="615801"/>
            </a:xfrm>
            <a:prstGeom prst="rect">
              <a:avLst/>
            </a:prstGeom>
          </p:spPr>
        </p:pic>
      </p:grpSp>
      <p:pic>
        <p:nvPicPr>
          <p:cNvPr id="32" name="Imagen 31">
            <a:extLst>
              <a:ext uri="{FF2B5EF4-FFF2-40B4-BE49-F238E27FC236}">
                <a16:creationId xmlns:a16="http://schemas.microsoft.com/office/drawing/2014/main" id="{C62B5F51-604C-260D-59E8-5D55B11C6A5F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0387178" y="5588997"/>
            <a:ext cx="615801" cy="615801"/>
          </a:xfrm>
          <a:prstGeom prst="rect">
            <a:avLst/>
          </a:prstGeom>
        </p:spPr>
      </p:pic>
      <p:sp>
        <p:nvSpPr>
          <p:cNvPr id="41" name="CuadroTexto 40">
            <a:extLst>
              <a:ext uri="{FF2B5EF4-FFF2-40B4-BE49-F238E27FC236}">
                <a16:creationId xmlns:a16="http://schemas.microsoft.com/office/drawing/2014/main" id="{CC5C25CC-5591-99A8-CAB4-95967CC3CB00}"/>
              </a:ext>
            </a:extLst>
          </p:cNvPr>
          <p:cNvSpPr txBox="1"/>
          <p:nvPr/>
        </p:nvSpPr>
        <p:spPr>
          <a:xfrm>
            <a:off x="-436092" y="3582730"/>
            <a:ext cx="3925426" cy="2034123"/>
          </a:xfrm>
          <a:custGeom>
            <a:avLst/>
            <a:gdLst>
              <a:gd name="connsiteX0" fmla="*/ 0 w 3925426"/>
              <a:gd name="connsiteY0" fmla="*/ 1017062 h 2034123"/>
              <a:gd name="connsiteX1" fmla="*/ 1017062 w 3925426"/>
              <a:gd name="connsiteY1" fmla="*/ 0 h 2034123"/>
              <a:gd name="connsiteX2" fmla="*/ 1647496 w 3925426"/>
              <a:gd name="connsiteY2" fmla="*/ 0 h 2034123"/>
              <a:gd name="connsiteX3" fmla="*/ 2315757 w 3925426"/>
              <a:gd name="connsiteY3" fmla="*/ 0 h 2034123"/>
              <a:gd name="connsiteX4" fmla="*/ 2908365 w 3925426"/>
              <a:gd name="connsiteY4" fmla="*/ 0 h 2034123"/>
              <a:gd name="connsiteX5" fmla="*/ 3925427 w 3925426"/>
              <a:gd name="connsiteY5" fmla="*/ 1017062 h 2034123"/>
              <a:gd name="connsiteX6" fmla="*/ 3925426 w 3925426"/>
              <a:gd name="connsiteY6" fmla="*/ 1017062 h 2034123"/>
              <a:gd name="connsiteX7" fmla="*/ 2908364 w 3925426"/>
              <a:gd name="connsiteY7" fmla="*/ 2034124 h 2034123"/>
              <a:gd name="connsiteX8" fmla="*/ 2277930 w 3925426"/>
              <a:gd name="connsiteY8" fmla="*/ 2034124 h 2034123"/>
              <a:gd name="connsiteX9" fmla="*/ 1666409 w 3925426"/>
              <a:gd name="connsiteY9" fmla="*/ 2034123 h 2034123"/>
              <a:gd name="connsiteX10" fmla="*/ 1017062 w 3925426"/>
              <a:gd name="connsiteY10" fmla="*/ 2034123 h 2034123"/>
              <a:gd name="connsiteX11" fmla="*/ 0 w 3925426"/>
              <a:gd name="connsiteY11" fmla="*/ 1017061 h 2034123"/>
              <a:gd name="connsiteX12" fmla="*/ 0 w 3925426"/>
              <a:gd name="connsiteY12" fmla="*/ 1017062 h 2034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925426" h="2034123" extrusionOk="0">
                <a:moveTo>
                  <a:pt x="0" y="1017062"/>
                </a:moveTo>
                <a:cubicBezTo>
                  <a:pt x="-53540" y="549287"/>
                  <a:pt x="371534" y="-34613"/>
                  <a:pt x="1017062" y="0"/>
                </a:cubicBezTo>
                <a:cubicBezTo>
                  <a:pt x="1222604" y="-14799"/>
                  <a:pt x="1494754" y="20834"/>
                  <a:pt x="1647496" y="0"/>
                </a:cubicBezTo>
                <a:cubicBezTo>
                  <a:pt x="1800238" y="-20834"/>
                  <a:pt x="2168928" y="20939"/>
                  <a:pt x="2315757" y="0"/>
                </a:cubicBezTo>
                <a:cubicBezTo>
                  <a:pt x="2462586" y="-20939"/>
                  <a:pt x="2734217" y="26523"/>
                  <a:pt x="2908365" y="0"/>
                </a:cubicBezTo>
                <a:cubicBezTo>
                  <a:pt x="3473539" y="40732"/>
                  <a:pt x="3922643" y="428989"/>
                  <a:pt x="3925427" y="1017062"/>
                </a:cubicBezTo>
                <a:lnTo>
                  <a:pt x="3925426" y="1017062"/>
                </a:lnTo>
                <a:cubicBezTo>
                  <a:pt x="4024274" y="1653928"/>
                  <a:pt x="3454175" y="2026307"/>
                  <a:pt x="2908364" y="2034124"/>
                </a:cubicBezTo>
                <a:cubicBezTo>
                  <a:pt x="2624057" y="2052524"/>
                  <a:pt x="2469844" y="2060844"/>
                  <a:pt x="2277930" y="2034124"/>
                </a:cubicBezTo>
                <a:cubicBezTo>
                  <a:pt x="2086016" y="2007403"/>
                  <a:pt x="1875213" y="2030192"/>
                  <a:pt x="1666409" y="2034123"/>
                </a:cubicBezTo>
                <a:cubicBezTo>
                  <a:pt x="1457605" y="2038054"/>
                  <a:pt x="1208635" y="2015994"/>
                  <a:pt x="1017062" y="2034123"/>
                </a:cubicBezTo>
                <a:cubicBezTo>
                  <a:pt x="473297" y="2067578"/>
                  <a:pt x="-126654" y="1612355"/>
                  <a:pt x="0" y="1017061"/>
                </a:cubicBezTo>
                <a:lnTo>
                  <a:pt x="0" y="1017062"/>
                </a:lnTo>
                <a:close/>
              </a:path>
            </a:pathLst>
          </a:custGeom>
          <a:noFill/>
          <a:ln w="19050">
            <a:noFill/>
            <a:extLst>
              <a:ext uri="{C807C97D-BFC1-408E-A445-0C87EB9F89A2}">
                <ask:lineSketchStyleProps xmlns:ask="http://schemas.microsoft.com/office/drawing/2018/sketchyshapes" sd="981765707">
                  <a:prstGeom prst="roundRect">
                    <a:avLst>
                      <a:gd name="adj" fmla="val 50000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algn="ctr"/>
            <a:r>
              <a:rPr lang="es-MX" sz="8800" b="1" dirty="0">
                <a:solidFill>
                  <a:srgbClr val="FFC000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  <a:sym typeface="Work Sans Light"/>
              </a:rPr>
              <a:t>1476</a:t>
            </a:r>
            <a:endParaRPr lang="es-CO" sz="8800" dirty="0">
              <a:solidFill>
                <a:srgbClr val="FFC000"/>
              </a:solidFill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  <a:latin typeface="+mj-lt"/>
            </a:endParaRPr>
          </a:p>
        </p:txBody>
      </p:sp>
      <p:sp>
        <p:nvSpPr>
          <p:cNvPr id="42" name="CuadroTexto 41">
            <a:extLst>
              <a:ext uri="{FF2B5EF4-FFF2-40B4-BE49-F238E27FC236}">
                <a16:creationId xmlns:a16="http://schemas.microsoft.com/office/drawing/2014/main" id="{EA5617E2-D062-F33D-FD62-6AF39886B7F3}"/>
              </a:ext>
            </a:extLst>
          </p:cNvPr>
          <p:cNvSpPr txBox="1"/>
          <p:nvPr/>
        </p:nvSpPr>
        <p:spPr>
          <a:xfrm>
            <a:off x="456986" y="4975232"/>
            <a:ext cx="2295242" cy="510778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sz="2400" b="1" dirty="0" err="1">
                <a:solidFill>
                  <a:srgbClr val="504F58"/>
                </a:solidFill>
                <a:latin typeface="+mj-lt"/>
                <a:sym typeface="Work Sans Light"/>
              </a:rPr>
              <a:t>Embera</a:t>
            </a:r>
            <a:r>
              <a:rPr lang="es-MX" sz="2400" b="1" dirty="0">
                <a:solidFill>
                  <a:srgbClr val="504F58"/>
                </a:solidFill>
                <a:latin typeface="+mj-lt"/>
                <a:sym typeface="Work Sans Light"/>
              </a:rPr>
              <a:t> </a:t>
            </a:r>
            <a:r>
              <a:rPr lang="es-MX" sz="2400" b="1" dirty="0" err="1">
                <a:solidFill>
                  <a:srgbClr val="504F58"/>
                </a:solidFill>
                <a:latin typeface="+mj-lt"/>
                <a:sym typeface="Work Sans Light"/>
              </a:rPr>
              <a:t>Katio</a:t>
            </a:r>
            <a:r>
              <a:rPr lang="es-MX" sz="2400" b="1" dirty="0">
                <a:solidFill>
                  <a:srgbClr val="504F58"/>
                </a:solidFill>
                <a:latin typeface="+mj-lt"/>
                <a:sym typeface="Work Sans Light"/>
              </a:rPr>
              <a:t>  </a:t>
            </a:r>
            <a:endParaRPr lang="es-CO" sz="2400" b="1" dirty="0">
              <a:solidFill>
                <a:srgbClr val="504F58"/>
              </a:solidFill>
              <a:latin typeface="+mj-lt"/>
            </a:endParaRPr>
          </a:p>
        </p:txBody>
      </p:sp>
      <p:sp>
        <p:nvSpPr>
          <p:cNvPr id="46" name="CuadroTexto 45">
            <a:extLst>
              <a:ext uri="{FF2B5EF4-FFF2-40B4-BE49-F238E27FC236}">
                <a16:creationId xmlns:a16="http://schemas.microsoft.com/office/drawing/2014/main" id="{14218C7F-F964-2533-7EE6-8F99D936F772}"/>
              </a:ext>
            </a:extLst>
          </p:cNvPr>
          <p:cNvSpPr txBox="1"/>
          <p:nvPr/>
        </p:nvSpPr>
        <p:spPr>
          <a:xfrm>
            <a:off x="10202655" y="4258429"/>
            <a:ext cx="1544630" cy="1168539"/>
          </a:xfrm>
          <a:custGeom>
            <a:avLst/>
            <a:gdLst>
              <a:gd name="connsiteX0" fmla="*/ 0 w 1544630"/>
              <a:gd name="connsiteY0" fmla="*/ 584270 h 1168539"/>
              <a:gd name="connsiteX1" fmla="*/ 584270 w 1544630"/>
              <a:gd name="connsiteY1" fmla="*/ 0 h 1168539"/>
              <a:gd name="connsiteX2" fmla="*/ 960361 w 1544630"/>
              <a:gd name="connsiteY2" fmla="*/ 0 h 1168539"/>
              <a:gd name="connsiteX3" fmla="*/ 1544631 w 1544630"/>
              <a:gd name="connsiteY3" fmla="*/ 584270 h 1168539"/>
              <a:gd name="connsiteX4" fmla="*/ 1544630 w 1544630"/>
              <a:gd name="connsiteY4" fmla="*/ 584270 h 1168539"/>
              <a:gd name="connsiteX5" fmla="*/ 960360 w 1544630"/>
              <a:gd name="connsiteY5" fmla="*/ 1168540 h 1168539"/>
              <a:gd name="connsiteX6" fmla="*/ 584270 w 1544630"/>
              <a:gd name="connsiteY6" fmla="*/ 1168539 h 1168539"/>
              <a:gd name="connsiteX7" fmla="*/ 0 w 1544630"/>
              <a:gd name="connsiteY7" fmla="*/ 584269 h 1168539"/>
              <a:gd name="connsiteX8" fmla="*/ 0 w 1544630"/>
              <a:gd name="connsiteY8" fmla="*/ 584270 h 1168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44630" h="1168539" extrusionOk="0">
                <a:moveTo>
                  <a:pt x="0" y="584270"/>
                </a:moveTo>
                <a:cubicBezTo>
                  <a:pt x="-23320" y="302500"/>
                  <a:pt x="194739" y="-27604"/>
                  <a:pt x="584270" y="0"/>
                </a:cubicBezTo>
                <a:cubicBezTo>
                  <a:pt x="672839" y="-15243"/>
                  <a:pt x="808930" y="-11824"/>
                  <a:pt x="960361" y="0"/>
                </a:cubicBezTo>
                <a:cubicBezTo>
                  <a:pt x="1283637" y="-68321"/>
                  <a:pt x="1482962" y="217249"/>
                  <a:pt x="1544631" y="584270"/>
                </a:cubicBezTo>
                <a:lnTo>
                  <a:pt x="1544630" y="584270"/>
                </a:lnTo>
                <a:cubicBezTo>
                  <a:pt x="1529454" y="927135"/>
                  <a:pt x="1284568" y="1186468"/>
                  <a:pt x="960360" y="1168540"/>
                </a:cubicBezTo>
                <a:cubicBezTo>
                  <a:pt x="830940" y="1169977"/>
                  <a:pt x="687159" y="1178973"/>
                  <a:pt x="584270" y="1168539"/>
                </a:cubicBezTo>
                <a:cubicBezTo>
                  <a:pt x="199112" y="1167197"/>
                  <a:pt x="11392" y="908604"/>
                  <a:pt x="0" y="584269"/>
                </a:cubicBezTo>
                <a:lnTo>
                  <a:pt x="0" y="584270"/>
                </a:lnTo>
                <a:close/>
              </a:path>
            </a:pathLst>
          </a:custGeom>
          <a:noFill/>
          <a:ln w="19050">
            <a:noFill/>
            <a:extLst>
              <a:ext uri="{C807C97D-BFC1-408E-A445-0C87EB9F89A2}">
                <ask:lineSketchStyleProps xmlns:ask="http://schemas.microsoft.com/office/drawing/2018/sketchyshapes" sd="981765707">
                  <a:prstGeom prst="roundRect">
                    <a:avLst>
                      <a:gd name="adj" fmla="val 50000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algn="ctr"/>
            <a:r>
              <a:rPr lang="es-MX" sz="4800" b="1" dirty="0">
                <a:solidFill>
                  <a:schemeClr val="accent4">
                    <a:lumMod val="75000"/>
                  </a:schemeClr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  <a:sym typeface="Work Sans Light"/>
              </a:rPr>
              <a:t>521</a:t>
            </a:r>
            <a:endParaRPr lang="es-CO" sz="4800" dirty="0">
              <a:solidFill>
                <a:schemeClr val="accent4">
                  <a:lumMod val="75000"/>
                </a:schemeClr>
              </a:solidFill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  <a:latin typeface="+mj-lt"/>
            </a:endParaRPr>
          </a:p>
        </p:txBody>
      </p:sp>
      <p:sp>
        <p:nvSpPr>
          <p:cNvPr id="47" name="CuadroTexto 46">
            <a:extLst>
              <a:ext uri="{FF2B5EF4-FFF2-40B4-BE49-F238E27FC236}">
                <a16:creationId xmlns:a16="http://schemas.microsoft.com/office/drawing/2014/main" id="{BDDF980E-DB35-5C8D-4DE1-068BE7D7E119}"/>
              </a:ext>
            </a:extLst>
          </p:cNvPr>
          <p:cNvSpPr txBox="1"/>
          <p:nvPr/>
        </p:nvSpPr>
        <p:spPr>
          <a:xfrm>
            <a:off x="9753596" y="5091291"/>
            <a:ext cx="2498766" cy="442674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sz="2000" b="1" dirty="0" err="1">
                <a:solidFill>
                  <a:srgbClr val="504F58"/>
                </a:solidFill>
                <a:latin typeface="+mj-lt"/>
                <a:sym typeface="Work Sans Light"/>
              </a:rPr>
              <a:t>Embera</a:t>
            </a:r>
            <a:r>
              <a:rPr lang="es-MX" sz="2000" b="1" dirty="0">
                <a:solidFill>
                  <a:srgbClr val="504F58"/>
                </a:solidFill>
                <a:latin typeface="+mj-lt"/>
                <a:sym typeface="Work Sans Light"/>
              </a:rPr>
              <a:t> Chami  </a:t>
            </a:r>
            <a:endParaRPr lang="es-CO" sz="2000" b="1" dirty="0">
              <a:solidFill>
                <a:srgbClr val="504F58"/>
              </a:solidFill>
              <a:latin typeface="+mj-lt"/>
            </a:endParaRPr>
          </a:p>
        </p:txBody>
      </p:sp>
      <p:pic>
        <p:nvPicPr>
          <p:cNvPr id="61" name="Imagen 60">
            <a:extLst>
              <a:ext uri="{FF2B5EF4-FFF2-40B4-BE49-F238E27FC236}">
                <a16:creationId xmlns:a16="http://schemas.microsoft.com/office/drawing/2014/main" id="{998D0C13-D995-8916-CA14-47E4C18E17BB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0583811" y="2009260"/>
            <a:ext cx="617838" cy="617838"/>
          </a:xfrm>
          <a:prstGeom prst="rect">
            <a:avLst/>
          </a:prstGeom>
        </p:spPr>
      </p:pic>
      <p:sp>
        <p:nvSpPr>
          <p:cNvPr id="65" name="CuadroTexto 64">
            <a:extLst>
              <a:ext uri="{FF2B5EF4-FFF2-40B4-BE49-F238E27FC236}">
                <a16:creationId xmlns:a16="http://schemas.microsoft.com/office/drawing/2014/main" id="{33832CD8-F54E-0125-7098-80F089712184}"/>
              </a:ext>
            </a:extLst>
          </p:cNvPr>
          <p:cNvSpPr txBox="1"/>
          <p:nvPr/>
        </p:nvSpPr>
        <p:spPr>
          <a:xfrm>
            <a:off x="10064805" y="987268"/>
            <a:ext cx="1544630" cy="908864"/>
          </a:xfrm>
          <a:custGeom>
            <a:avLst/>
            <a:gdLst>
              <a:gd name="connsiteX0" fmla="*/ 0 w 1544630"/>
              <a:gd name="connsiteY0" fmla="*/ 454432 h 908864"/>
              <a:gd name="connsiteX1" fmla="*/ 454432 w 1544630"/>
              <a:gd name="connsiteY1" fmla="*/ 0 h 908864"/>
              <a:gd name="connsiteX2" fmla="*/ 1090198 w 1544630"/>
              <a:gd name="connsiteY2" fmla="*/ 0 h 908864"/>
              <a:gd name="connsiteX3" fmla="*/ 1544630 w 1544630"/>
              <a:gd name="connsiteY3" fmla="*/ 454432 h 908864"/>
              <a:gd name="connsiteX4" fmla="*/ 1544630 w 1544630"/>
              <a:gd name="connsiteY4" fmla="*/ 454432 h 908864"/>
              <a:gd name="connsiteX5" fmla="*/ 1090198 w 1544630"/>
              <a:gd name="connsiteY5" fmla="*/ 908864 h 908864"/>
              <a:gd name="connsiteX6" fmla="*/ 454432 w 1544630"/>
              <a:gd name="connsiteY6" fmla="*/ 908864 h 908864"/>
              <a:gd name="connsiteX7" fmla="*/ 0 w 1544630"/>
              <a:gd name="connsiteY7" fmla="*/ 454432 h 908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4630" h="908864" extrusionOk="0">
                <a:moveTo>
                  <a:pt x="0" y="454432"/>
                </a:moveTo>
                <a:cubicBezTo>
                  <a:pt x="-15687" y="230977"/>
                  <a:pt x="168643" y="-14376"/>
                  <a:pt x="454432" y="0"/>
                </a:cubicBezTo>
                <a:cubicBezTo>
                  <a:pt x="717370" y="-12859"/>
                  <a:pt x="804758" y="-29148"/>
                  <a:pt x="1090198" y="0"/>
                </a:cubicBezTo>
                <a:cubicBezTo>
                  <a:pt x="1341425" y="-28915"/>
                  <a:pt x="1534313" y="196038"/>
                  <a:pt x="1544630" y="454432"/>
                </a:cubicBezTo>
                <a:lnTo>
                  <a:pt x="1544630" y="454432"/>
                </a:lnTo>
                <a:cubicBezTo>
                  <a:pt x="1516477" y="742849"/>
                  <a:pt x="1342951" y="929744"/>
                  <a:pt x="1090198" y="908864"/>
                </a:cubicBezTo>
                <a:cubicBezTo>
                  <a:pt x="842111" y="921089"/>
                  <a:pt x="582267" y="881182"/>
                  <a:pt x="454432" y="908864"/>
                </a:cubicBezTo>
                <a:cubicBezTo>
                  <a:pt x="175964" y="908273"/>
                  <a:pt x="5860" y="706258"/>
                  <a:pt x="0" y="454432"/>
                </a:cubicBezTo>
                <a:close/>
              </a:path>
            </a:pathLst>
          </a:custGeom>
          <a:noFill/>
          <a:ln w="19050">
            <a:noFill/>
            <a:extLst>
              <a:ext uri="{C807C97D-BFC1-408E-A445-0C87EB9F89A2}">
                <ask:lineSketchStyleProps xmlns:ask="http://schemas.microsoft.com/office/drawing/2018/sketchyshapes" sd="981765707">
                  <a:prstGeom prst="roundRect">
                    <a:avLst>
                      <a:gd name="adj" fmla="val 50000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/>
          <a:p>
            <a:pPr algn="ctr"/>
            <a:r>
              <a:rPr lang="es-MX" sz="3600" b="1" dirty="0">
                <a:solidFill>
                  <a:srgbClr val="888888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  <a:sym typeface="Work Sans Light"/>
              </a:rPr>
              <a:t>186</a:t>
            </a:r>
            <a:endParaRPr lang="es-CO" sz="3600" dirty="0">
              <a:solidFill>
                <a:srgbClr val="888888"/>
              </a:solidFill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  <a:latin typeface="+mj-lt"/>
            </a:endParaRPr>
          </a:p>
        </p:txBody>
      </p:sp>
      <p:sp>
        <p:nvSpPr>
          <p:cNvPr id="66" name="CuadroTexto 65">
            <a:extLst>
              <a:ext uri="{FF2B5EF4-FFF2-40B4-BE49-F238E27FC236}">
                <a16:creationId xmlns:a16="http://schemas.microsoft.com/office/drawing/2014/main" id="{9FA01C7B-9948-6D87-C1F1-810146687CCE}"/>
              </a:ext>
            </a:extLst>
          </p:cNvPr>
          <p:cNvSpPr txBox="1"/>
          <p:nvPr/>
        </p:nvSpPr>
        <p:spPr>
          <a:xfrm>
            <a:off x="9587737" y="1588742"/>
            <a:ext cx="2498766" cy="442674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sz="2000" b="1" dirty="0" err="1">
                <a:solidFill>
                  <a:srgbClr val="504F58"/>
                </a:solidFill>
                <a:latin typeface="+mj-lt"/>
                <a:sym typeface="Work Sans Light"/>
              </a:rPr>
              <a:t>Embera</a:t>
            </a:r>
            <a:r>
              <a:rPr lang="es-MX" sz="2000" b="1" dirty="0">
                <a:solidFill>
                  <a:srgbClr val="504F58"/>
                </a:solidFill>
                <a:latin typeface="+mj-lt"/>
                <a:sym typeface="Work Sans Light"/>
              </a:rPr>
              <a:t> </a:t>
            </a:r>
            <a:r>
              <a:rPr lang="es-MX" sz="2000" b="1" dirty="0" err="1">
                <a:solidFill>
                  <a:srgbClr val="504F58"/>
                </a:solidFill>
                <a:latin typeface="+mj-lt"/>
                <a:sym typeface="Work Sans Light"/>
              </a:rPr>
              <a:t>Dóbida</a:t>
            </a:r>
            <a:endParaRPr lang="es-CO" sz="2000" b="1" dirty="0">
              <a:solidFill>
                <a:srgbClr val="504F58"/>
              </a:solidFill>
              <a:latin typeface="+mj-lt"/>
            </a:endParaRPr>
          </a:p>
        </p:txBody>
      </p:sp>
      <p:pic>
        <p:nvPicPr>
          <p:cNvPr id="17" name="Imagen 16">
            <a:extLst>
              <a:ext uri="{FF2B5EF4-FFF2-40B4-BE49-F238E27FC236}">
                <a16:creationId xmlns:a16="http://schemas.microsoft.com/office/drawing/2014/main" id="{F6AAEC27-8009-40C0-A9AD-736129DF1E63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0948061" y="5573929"/>
            <a:ext cx="615801" cy="615801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AF815147-F111-69F5-5E05-0471163D8950}"/>
              </a:ext>
            </a:extLst>
          </p:cNvPr>
          <p:cNvSpPr txBox="1"/>
          <p:nvPr/>
        </p:nvSpPr>
        <p:spPr>
          <a:xfrm>
            <a:off x="4625535" y="807676"/>
            <a:ext cx="2548641" cy="376238"/>
          </a:xfrm>
          <a:prstGeom prst="roundRect">
            <a:avLst>
              <a:gd name="adj" fmla="val 32279"/>
            </a:avLst>
          </a:prstGeom>
          <a:solidFill>
            <a:srgbClr val="504F58"/>
          </a:solidFill>
          <a:ln w="38100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s-MX" sz="1400" b="1" dirty="0">
                <a:solidFill>
                  <a:srgbClr val="FFB526"/>
                </a:solidFill>
                <a:latin typeface="+mj-lt"/>
                <a:sym typeface="Work Sans Light"/>
              </a:rPr>
              <a:t>CIFRAS GENERALES</a:t>
            </a:r>
          </a:p>
        </p:txBody>
      </p:sp>
      <p:graphicFrame>
        <p:nvGraphicFramePr>
          <p:cNvPr id="6" name="Gráfico 5">
            <a:extLst>
              <a:ext uri="{FF2B5EF4-FFF2-40B4-BE49-F238E27FC236}">
                <a16:creationId xmlns:a16="http://schemas.microsoft.com/office/drawing/2014/main" id="{BE46D199-28EC-3750-A37F-E2EA8AAEECF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35262919"/>
              </p:ext>
            </p:extLst>
          </p:nvPr>
        </p:nvGraphicFramePr>
        <p:xfrm>
          <a:off x="2722638" y="1452922"/>
          <a:ext cx="6865100" cy="44431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cxnSp>
        <p:nvCxnSpPr>
          <p:cNvPr id="7" name="Conector: angular 6">
            <a:extLst>
              <a:ext uri="{FF2B5EF4-FFF2-40B4-BE49-F238E27FC236}">
                <a16:creationId xmlns:a16="http://schemas.microsoft.com/office/drawing/2014/main" id="{7AA9F3EF-4197-B118-3892-575614E80B94}"/>
              </a:ext>
            </a:extLst>
          </p:cNvPr>
          <p:cNvCxnSpPr>
            <a:cxnSpLocks/>
          </p:cNvCxnSpPr>
          <p:nvPr/>
        </p:nvCxnSpPr>
        <p:spPr>
          <a:xfrm rot="10800000" flipV="1">
            <a:off x="3043648" y="4888870"/>
            <a:ext cx="2605715" cy="479389"/>
          </a:xfrm>
          <a:prstGeom prst="bentConnector3">
            <a:avLst>
              <a:gd name="adj1" fmla="val 50000"/>
            </a:avLst>
          </a:prstGeom>
          <a:ln w="9525" cap="flat" cmpd="sng" algn="ctr">
            <a:solidFill>
              <a:srgbClr val="504F58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8" name="Conector: angular 7">
            <a:extLst>
              <a:ext uri="{FF2B5EF4-FFF2-40B4-BE49-F238E27FC236}">
                <a16:creationId xmlns:a16="http://schemas.microsoft.com/office/drawing/2014/main" id="{831EE371-9446-B5C2-1D77-048E681C5C0B}"/>
              </a:ext>
            </a:extLst>
          </p:cNvPr>
          <p:cNvCxnSpPr>
            <a:cxnSpLocks/>
          </p:cNvCxnSpPr>
          <p:nvPr/>
        </p:nvCxnSpPr>
        <p:spPr>
          <a:xfrm flipV="1">
            <a:off x="5758004" y="1870913"/>
            <a:ext cx="3934548" cy="296323"/>
          </a:xfrm>
          <a:prstGeom prst="bentConnector3">
            <a:avLst>
              <a:gd name="adj1" fmla="val 50000"/>
            </a:avLst>
          </a:prstGeom>
          <a:ln w="9525" cap="flat" cmpd="sng" algn="ctr">
            <a:solidFill>
              <a:srgbClr val="504F58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0" name="Conector: angular 9">
            <a:extLst>
              <a:ext uri="{FF2B5EF4-FFF2-40B4-BE49-F238E27FC236}">
                <a16:creationId xmlns:a16="http://schemas.microsoft.com/office/drawing/2014/main" id="{C843BEE4-6319-5C2E-840E-BADC26F351D0}"/>
              </a:ext>
            </a:extLst>
          </p:cNvPr>
          <p:cNvCxnSpPr>
            <a:cxnSpLocks/>
          </p:cNvCxnSpPr>
          <p:nvPr/>
        </p:nvCxnSpPr>
        <p:spPr>
          <a:xfrm>
            <a:off x="5314384" y="3429000"/>
            <a:ext cx="4524920" cy="1939260"/>
          </a:xfrm>
          <a:prstGeom prst="bentConnector3">
            <a:avLst>
              <a:gd name="adj1" fmla="val 50000"/>
            </a:avLst>
          </a:prstGeom>
          <a:ln w="9525" cap="flat" cmpd="sng" algn="ctr">
            <a:solidFill>
              <a:srgbClr val="504F58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115285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6394D001-56B3-24E9-D3B7-BAB13DD802B4}"/>
              </a:ext>
            </a:extLst>
          </p:cNvPr>
          <p:cNvSpPr txBox="1"/>
          <p:nvPr/>
        </p:nvSpPr>
        <p:spPr>
          <a:xfrm>
            <a:off x="11770658" y="6669451"/>
            <a:ext cx="430307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s-CO" sz="800" b="1" dirty="0">
                <a:solidFill>
                  <a:schemeClr val="bg1">
                    <a:lumMod val="50000"/>
                  </a:schemeClr>
                </a:solidFill>
              </a:rPr>
              <a:t>SRNI</a:t>
            </a:r>
            <a:endParaRPr lang="es-CO" b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68793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: esquinas redondeadas 7">
            <a:extLst>
              <a:ext uri="{FF2B5EF4-FFF2-40B4-BE49-F238E27FC236}">
                <a16:creationId xmlns:a16="http://schemas.microsoft.com/office/drawing/2014/main" id="{15A18309-8A0F-5CE8-DE0C-5BB040E0977C}"/>
              </a:ext>
            </a:extLst>
          </p:cNvPr>
          <p:cNvSpPr/>
          <p:nvPr/>
        </p:nvSpPr>
        <p:spPr>
          <a:xfrm>
            <a:off x="1678384" y="2096807"/>
            <a:ext cx="2372788" cy="2016857"/>
          </a:xfrm>
          <a:prstGeom prst="roundRect">
            <a:avLst/>
          </a:prstGeom>
          <a:ln>
            <a:solidFill>
              <a:srgbClr val="888888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FF3264CA-EFFB-EF36-AF89-95613E4934B2}"/>
              </a:ext>
            </a:extLst>
          </p:cNvPr>
          <p:cNvSpPr txBox="1"/>
          <p:nvPr/>
        </p:nvSpPr>
        <p:spPr>
          <a:xfrm>
            <a:off x="1857589" y="3070313"/>
            <a:ext cx="237278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7200" b="1" dirty="0">
                <a:ln>
                  <a:solidFill>
                    <a:srgbClr val="FFC000"/>
                  </a:solidFill>
                </a:ln>
                <a:solidFill>
                  <a:srgbClr val="888888"/>
                </a:solidFill>
                <a:latin typeface="+mj-lt"/>
                <a:sym typeface="Work Sans Light"/>
              </a:rPr>
              <a:t>1330</a:t>
            </a:r>
            <a:endParaRPr lang="es-CO" sz="7200" dirty="0">
              <a:ln>
                <a:solidFill>
                  <a:srgbClr val="FFC000"/>
                </a:solidFill>
              </a:ln>
              <a:solidFill>
                <a:srgbClr val="888888"/>
              </a:solidFill>
              <a:latin typeface="+mj-lt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342F7991-0656-D5E3-B565-723158144CA7}"/>
              </a:ext>
            </a:extLst>
          </p:cNvPr>
          <p:cNvSpPr txBox="1"/>
          <p:nvPr/>
        </p:nvSpPr>
        <p:spPr>
          <a:xfrm>
            <a:off x="1868877" y="1914199"/>
            <a:ext cx="1991800" cy="340519"/>
          </a:xfrm>
          <a:prstGeom prst="roundRect">
            <a:avLst/>
          </a:prstGeom>
          <a:solidFill>
            <a:schemeClr val="accent4"/>
          </a:solidFill>
        </p:spPr>
        <p:txBody>
          <a:bodyPr wrap="square">
            <a:spAutoFit/>
          </a:bodyPr>
          <a:lstStyle/>
          <a:p>
            <a:pPr algn="ctr"/>
            <a:r>
              <a:rPr lang="es-MX" sz="1400" b="1" dirty="0">
                <a:solidFill>
                  <a:srgbClr val="504F58"/>
                </a:solidFill>
                <a:latin typeface="+mj-lt"/>
                <a:sym typeface="Work Sans Light"/>
              </a:rPr>
              <a:t>RETORNAR</a:t>
            </a:r>
            <a:endParaRPr lang="es-CO" sz="1400" b="1" dirty="0">
              <a:solidFill>
                <a:srgbClr val="504F58"/>
              </a:solidFill>
              <a:latin typeface="+mj-lt"/>
            </a:endParaRPr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6A7BF1D6-5EF8-FBB3-FE16-0FB6DC44C005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427642" y="2437326"/>
            <a:ext cx="874269" cy="874269"/>
          </a:xfrm>
          <a:prstGeom prst="rect">
            <a:avLst/>
          </a:prstGeom>
        </p:spPr>
      </p:pic>
      <p:sp>
        <p:nvSpPr>
          <p:cNvPr id="15" name="Rectángulo: esquinas redondeadas 14">
            <a:extLst>
              <a:ext uri="{FF2B5EF4-FFF2-40B4-BE49-F238E27FC236}">
                <a16:creationId xmlns:a16="http://schemas.microsoft.com/office/drawing/2014/main" id="{57BF02CC-0485-2390-AF04-110D86020F71}"/>
              </a:ext>
            </a:extLst>
          </p:cNvPr>
          <p:cNvSpPr/>
          <p:nvPr/>
        </p:nvSpPr>
        <p:spPr>
          <a:xfrm>
            <a:off x="8024681" y="2096807"/>
            <a:ext cx="2372788" cy="2016857"/>
          </a:xfrm>
          <a:prstGeom prst="roundRect">
            <a:avLst/>
          </a:prstGeom>
          <a:ln>
            <a:solidFill>
              <a:srgbClr val="888888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85B8EDA1-DB37-6C30-6E66-DCDE6296D7C5}"/>
              </a:ext>
            </a:extLst>
          </p:cNvPr>
          <p:cNvSpPr txBox="1"/>
          <p:nvPr/>
        </p:nvSpPr>
        <p:spPr>
          <a:xfrm>
            <a:off x="8394380" y="3070313"/>
            <a:ext cx="218229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7200" b="1" dirty="0">
                <a:ln>
                  <a:solidFill>
                    <a:srgbClr val="FFC000"/>
                  </a:solidFill>
                </a:ln>
                <a:solidFill>
                  <a:srgbClr val="888888"/>
                </a:solidFill>
                <a:latin typeface="+mj-lt"/>
                <a:sym typeface="Work Sans Light"/>
              </a:rPr>
              <a:t>415</a:t>
            </a:r>
            <a:endParaRPr lang="es-CO" sz="7200" dirty="0">
              <a:ln>
                <a:solidFill>
                  <a:srgbClr val="FFC000"/>
                </a:solidFill>
              </a:ln>
              <a:solidFill>
                <a:srgbClr val="888888"/>
              </a:solidFill>
              <a:latin typeface="+mj-lt"/>
            </a:endParaRP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AC5D0B9E-A635-947A-66BF-F4A9D97FBF01}"/>
              </a:ext>
            </a:extLst>
          </p:cNvPr>
          <p:cNvSpPr txBox="1"/>
          <p:nvPr/>
        </p:nvSpPr>
        <p:spPr>
          <a:xfrm>
            <a:off x="8105315" y="1914199"/>
            <a:ext cx="2217807" cy="340519"/>
          </a:xfrm>
          <a:prstGeom prst="roundRect">
            <a:avLst/>
          </a:prstGeom>
          <a:solidFill>
            <a:schemeClr val="accent4"/>
          </a:solidFill>
        </p:spPr>
        <p:txBody>
          <a:bodyPr wrap="square">
            <a:spAutoFit/>
          </a:bodyPr>
          <a:lstStyle/>
          <a:p>
            <a:pPr algn="ctr"/>
            <a:r>
              <a:rPr lang="es-MX" sz="1400" b="1" dirty="0">
                <a:solidFill>
                  <a:srgbClr val="504F58"/>
                </a:solidFill>
                <a:latin typeface="+mj-lt"/>
                <a:sym typeface="Work Sans Light"/>
              </a:rPr>
              <a:t>INTEGRACION LOCAL</a:t>
            </a:r>
            <a:endParaRPr lang="es-CO" sz="1400" b="1" dirty="0">
              <a:solidFill>
                <a:srgbClr val="504F58"/>
              </a:solidFill>
              <a:latin typeface="+mj-lt"/>
            </a:endParaRPr>
          </a:p>
        </p:txBody>
      </p:sp>
      <p:pic>
        <p:nvPicPr>
          <p:cNvPr id="20" name="Imagen 19">
            <a:extLst>
              <a:ext uri="{FF2B5EF4-FFF2-40B4-BE49-F238E27FC236}">
                <a16:creationId xmlns:a16="http://schemas.microsoft.com/office/drawing/2014/main" id="{554ED333-A8C7-41BB-FC04-46F6F1F97580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encilSketch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94054" y="2364627"/>
            <a:ext cx="834040" cy="834040"/>
          </a:xfrm>
          <a:prstGeom prst="rect">
            <a:avLst/>
          </a:prstGeom>
        </p:spPr>
      </p:pic>
      <p:sp>
        <p:nvSpPr>
          <p:cNvPr id="21" name="Título 1">
            <a:extLst>
              <a:ext uri="{FF2B5EF4-FFF2-40B4-BE49-F238E27FC236}">
                <a16:creationId xmlns:a16="http://schemas.microsoft.com/office/drawing/2014/main" id="{D8268E0C-14BF-7BA7-C1D9-B401015FB9D4}"/>
              </a:ext>
            </a:extLst>
          </p:cNvPr>
          <p:cNvSpPr txBox="1">
            <a:spLocks/>
          </p:cNvSpPr>
          <p:nvPr/>
        </p:nvSpPr>
        <p:spPr>
          <a:xfrm>
            <a:off x="1886005" y="106059"/>
            <a:ext cx="8131126" cy="101827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r>
              <a:rPr lang="es-CO" sz="4800" dirty="0">
                <a:solidFill>
                  <a:srgbClr val="504F58"/>
                </a:solidFill>
                <a:latin typeface="+mj-lt"/>
              </a:rPr>
              <a:t>Intencionalidad</a:t>
            </a:r>
          </a:p>
        </p:txBody>
      </p:sp>
      <p:pic>
        <p:nvPicPr>
          <p:cNvPr id="30" name="Imagen 29">
            <a:extLst>
              <a:ext uri="{FF2B5EF4-FFF2-40B4-BE49-F238E27FC236}">
                <a16:creationId xmlns:a16="http://schemas.microsoft.com/office/drawing/2014/main" id="{989405C3-C2B8-E14D-98F2-964CFFE13B3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alphaModFix amt="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</a14:imgLayer>
                </a14:imgProps>
              </a:ext>
            </a:extLst>
          </a:blip>
          <a:srcRect r="41639"/>
          <a:stretch/>
        </p:blipFill>
        <p:spPr>
          <a:xfrm>
            <a:off x="394555" y="2184470"/>
            <a:ext cx="1271859" cy="2179276"/>
          </a:xfrm>
          <a:prstGeom prst="rect">
            <a:avLst/>
          </a:prstGeom>
        </p:spPr>
      </p:pic>
      <p:pic>
        <p:nvPicPr>
          <p:cNvPr id="31" name="Imagen 30">
            <a:extLst>
              <a:ext uri="{FF2B5EF4-FFF2-40B4-BE49-F238E27FC236}">
                <a16:creationId xmlns:a16="http://schemas.microsoft.com/office/drawing/2014/main" id="{A8E83C55-6003-ED1D-FD83-4C9F5ECD2EE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alphaModFix amt="7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encilSketch/>
                    </a14:imgEffect>
                  </a14:imgLayer>
                </a14:imgProps>
              </a:ext>
            </a:extLst>
          </a:blip>
          <a:srcRect l="28563" r="1091"/>
          <a:stretch/>
        </p:blipFill>
        <p:spPr>
          <a:xfrm>
            <a:off x="10453225" y="2165702"/>
            <a:ext cx="1245424" cy="1770411"/>
          </a:xfrm>
          <a:prstGeom prst="rect">
            <a:avLst/>
          </a:prstGeom>
        </p:spPr>
      </p:pic>
      <p:grpSp>
        <p:nvGrpSpPr>
          <p:cNvPr id="12" name="Grupo 11">
            <a:extLst>
              <a:ext uri="{FF2B5EF4-FFF2-40B4-BE49-F238E27FC236}">
                <a16:creationId xmlns:a16="http://schemas.microsoft.com/office/drawing/2014/main" id="{926B6263-A8F1-A9DD-849F-01B9622D9A52}"/>
              </a:ext>
            </a:extLst>
          </p:cNvPr>
          <p:cNvGrpSpPr/>
          <p:nvPr/>
        </p:nvGrpSpPr>
        <p:grpSpPr>
          <a:xfrm>
            <a:off x="550672" y="4763984"/>
            <a:ext cx="10509585" cy="1867100"/>
            <a:chOff x="449072" y="4596893"/>
            <a:chExt cx="10509585" cy="2016858"/>
          </a:xfrm>
        </p:grpSpPr>
        <p:pic>
          <p:nvPicPr>
            <p:cNvPr id="4" name="Imagen 3" descr="Un grupo de niños en un parque&#10;&#10;Descripción generada automáticamente con confianza media">
              <a:extLst>
                <a:ext uri="{FF2B5EF4-FFF2-40B4-BE49-F238E27FC236}">
                  <a16:creationId xmlns:a16="http://schemas.microsoft.com/office/drawing/2014/main" id="{87331241-A95A-C98C-6A9C-692F75B59AB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051" b="35602"/>
            <a:stretch/>
          </p:blipFill>
          <p:spPr>
            <a:xfrm>
              <a:off x="449072" y="4596893"/>
              <a:ext cx="5469537" cy="2016858"/>
            </a:xfrm>
            <a:prstGeom prst="parallelogram">
              <a:avLst/>
            </a:prstGeom>
          </p:spPr>
        </p:pic>
        <p:pic>
          <p:nvPicPr>
            <p:cNvPr id="11" name="Imagen 10" descr="Un grupo de niños en un parque&#10;&#10;Descripción generada automáticamente con confianza media">
              <a:extLst>
                <a:ext uri="{FF2B5EF4-FFF2-40B4-BE49-F238E27FC236}">
                  <a16:creationId xmlns:a16="http://schemas.microsoft.com/office/drawing/2014/main" id="{4BF1CA6A-6469-354D-34F2-D8B1B1E6B10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duotone>
                <a:prstClr val="black"/>
                <a:srgbClr val="FFC000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051" b="35602"/>
            <a:stretch/>
          </p:blipFill>
          <p:spPr>
            <a:xfrm>
              <a:off x="5489120" y="4596893"/>
              <a:ext cx="5469537" cy="2016858"/>
            </a:xfrm>
            <a:prstGeom prst="parallelogram">
              <a:avLst/>
            </a:prstGeom>
          </p:spPr>
        </p:pic>
      </p:grpSp>
      <p:sp>
        <p:nvSpPr>
          <p:cNvPr id="2" name="Rectángulo: esquinas redondeadas 1">
            <a:extLst>
              <a:ext uri="{FF2B5EF4-FFF2-40B4-BE49-F238E27FC236}">
                <a16:creationId xmlns:a16="http://schemas.microsoft.com/office/drawing/2014/main" id="{0B54566D-4725-6273-63EC-BC0FDAC89F24}"/>
              </a:ext>
            </a:extLst>
          </p:cNvPr>
          <p:cNvSpPr/>
          <p:nvPr/>
        </p:nvSpPr>
        <p:spPr>
          <a:xfrm>
            <a:off x="4833815" y="2061884"/>
            <a:ext cx="2372788" cy="2016857"/>
          </a:xfrm>
          <a:prstGeom prst="roundRect">
            <a:avLst/>
          </a:prstGeom>
          <a:ln>
            <a:solidFill>
              <a:srgbClr val="888888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276E653E-1766-C6B0-30FD-C30E8439EB75}"/>
              </a:ext>
            </a:extLst>
          </p:cNvPr>
          <p:cNvSpPr txBox="1"/>
          <p:nvPr/>
        </p:nvSpPr>
        <p:spPr>
          <a:xfrm>
            <a:off x="5203514" y="3035390"/>
            <a:ext cx="218229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7200" b="1" dirty="0">
                <a:ln>
                  <a:solidFill>
                    <a:srgbClr val="FFC000"/>
                  </a:solidFill>
                </a:ln>
                <a:solidFill>
                  <a:srgbClr val="888888"/>
                </a:solidFill>
                <a:latin typeface="+mj-lt"/>
                <a:sym typeface="Work Sans Light"/>
              </a:rPr>
              <a:t>438</a:t>
            </a:r>
            <a:endParaRPr lang="es-CO" sz="7200" dirty="0">
              <a:ln>
                <a:solidFill>
                  <a:srgbClr val="FFC000"/>
                </a:solidFill>
              </a:ln>
              <a:solidFill>
                <a:srgbClr val="888888"/>
              </a:solidFill>
              <a:latin typeface="+mj-lt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EF63C432-72B2-7343-2CDB-952B86C0C8D6}"/>
              </a:ext>
            </a:extLst>
          </p:cNvPr>
          <p:cNvSpPr txBox="1"/>
          <p:nvPr/>
        </p:nvSpPr>
        <p:spPr>
          <a:xfrm>
            <a:off x="5024308" y="1879276"/>
            <a:ext cx="1991800" cy="340519"/>
          </a:xfrm>
          <a:prstGeom prst="roundRect">
            <a:avLst/>
          </a:prstGeom>
          <a:solidFill>
            <a:schemeClr val="accent4"/>
          </a:solidFill>
        </p:spPr>
        <p:txBody>
          <a:bodyPr wrap="square">
            <a:spAutoFit/>
          </a:bodyPr>
          <a:lstStyle/>
          <a:p>
            <a:pPr algn="ctr"/>
            <a:r>
              <a:rPr lang="es-MX" sz="1400" b="1" dirty="0">
                <a:solidFill>
                  <a:srgbClr val="504F58"/>
                </a:solidFill>
                <a:latin typeface="+mj-lt"/>
                <a:sym typeface="Work Sans Light"/>
              </a:rPr>
              <a:t>REUBICAR</a:t>
            </a:r>
            <a:endParaRPr lang="es-CO" sz="1400" b="1" dirty="0">
              <a:solidFill>
                <a:srgbClr val="504F58"/>
              </a:solidFill>
              <a:latin typeface="+mj-lt"/>
            </a:endParaRPr>
          </a:p>
        </p:txBody>
      </p:sp>
      <p:pic>
        <p:nvPicPr>
          <p:cNvPr id="7" name="Imagen 6" descr="reubicar personal, icono de línea de reubicación 17613331 Vector en Vecteezy">
            <a:extLst>
              <a:ext uri="{FF2B5EF4-FFF2-40B4-BE49-F238E27FC236}">
                <a16:creationId xmlns:a16="http://schemas.microsoft.com/office/drawing/2014/main" id="{B80B6D19-9C87-DE9C-4C60-F52D7974D71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duotone>
              <a:srgbClr val="FFC000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45" t="24595" r="24593" b="22274"/>
          <a:stretch/>
        </p:blipFill>
        <p:spPr bwMode="auto">
          <a:xfrm>
            <a:off x="5573702" y="2364627"/>
            <a:ext cx="893013" cy="877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68830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ítulo 1">
            <a:extLst>
              <a:ext uri="{FF2B5EF4-FFF2-40B4-BE49-F238E27FC236}">
                <a16:creationId xmlns:a16="http://schemas.microsoft.com/office/drawing/2014/main" id="{D8268E0C-14BF-7BA7-C1D9-B401015FB9D4}"/>
              </a:ext>
            </a:extLst>
          </p:cNvPr>
          <p:cNvSpPr txBox="1">
            <a:spLocks/>
          </p:cNvSpPr>
          <p:nvPr/>
        </p:nvSpPr>
        <p:spPr>
          <a:xfrm>
            <a:off x="2292024" y="152406"/>
            <a:ext cx="7562795" cy="90994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r>
              <a:rPr lang="es-CO" sz="4800" dirty="0">
                <a:solidFill>
                  <a:srgbClr val="504F58"/>
                </a:solidFill>
                <a:latin typeface="+mj-lt"/>
              </a:rPr>
              <a:t>Acompañamiento </a:t>
            </a:r>
            <a:r>
              <a:rPr lang="es-CO" sz="4800" b="1" dirty="0">
                <a:solidFill>
                  <a:srgbClr val="504F58"/>
                </a:solidFill>
                <a:latin typeface="+mj-lt"/>
              </a:rPr>
              <a:t>Retorno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09AFF1DC-8230-8FF3-C6FB-4F9E73F03A51}"/>
              </a:ext>
            </a:extLst>
          </p:cNvPr>
          <p:cNvSpPr/>
          <p:nvPr/>
        </p:nvSpPr>
        <p:spPr>
          <a:xfrm>
            <a:off x="4237220" y="1929311"/>
            <a:ext cx="3375378" cy="2032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35549AE2-C4FF-4D7F-A2F8-641F70F0B1AC}"/>
              </a:ext>
            </a:extLst>
          </p:cNvPr>
          <p:cNvSpPr/>
          <p:nvPr/>
        </p:nvSpPr>
        <p:spPr>
          <a:xfrm>
            <a:off x="7821442" y="4125000"/>
            <a:ext cx="3375378" cy="2032000"/>
          </a:xfrm>
          <a:prstGeom prst="rect">
            <a:avLst/>
          </a:prstGeom>
          <a:solidFill>
            <a:srgbClr val="88888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8E199F63-7302-89D9-93F8-380879241A1D}"/>
              </a:ext>
            </a:extLst>
          </p:cNvPr>
          <p:cNvSpPr/>
          <p:nvPr/>
        </p:nvSpPr>
        <p:spPr>
          <a:xfrm>
            <a:off x="7821442" y="1929311"/>
            <a:ext cx="3375378" cy="2032000"/>
          </a:xfrm>
          <a:prstGeom prst="rect">
            <a:avLst/>
          </a:prstGeom>
          <a:solidFill>
            <a:srgbClr val="88888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78A1BCC6-7792-055D-5B0F-1839B9276E08}"/>
              </a:ext>
            </a:extLst>
          </p:cNvPr>
          <p:cNvSpPr/>
          <p:nvPr/>
        </p:nvSpPr>
        <p:spPr>
          <a:xfrm>
            <a:off x="4237220" y="4125000"/>
            <a:ext cx="3375378" cy="2032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3DB22D3D-45D1-1081-7C43-1C1F3481DEC1}"/>
              </a:ext>
            </a:extLst>
          </p:cNvPr>
          <p:cNvSpPr txBox="1"/>
          <p:nvPr/>
        </p:nvSpPr>
        <p:spPr>
          <a:xfrm>
            <a:off x="5141322" y="1643154"/>
            <a:ext cx="1567171" cy="408623"/>
          </a:xfrm>
          <a:prstGeom prst="roundRect">
            <a:avLst/>
          </a:prstGeom>
          <a:solidFill>
            <a:srgbClr val="504F58"/>
          </a:solidFill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chemeClr val="bg1"/>
                </a:solidFill>
                <a:latin typeface="+mj-lt"/>
                <a:sym typeface="Work Sans Light"/>
              </a:rPr>
              <a:t>PERSONAS</a:t>
            </a:r>
            <a:endParaRPr lang="es-CO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451A2D9A-29FD-9291-C9EB-9831CC5CA11A}"/>
              </a:ext>
            </a:extLst>
          </p:cNvPr>
          <p:cNvSpPr txBox="1"/>
          <p:nvPr/>
        </p:nvSpPr>
        <p:spPr>
          <a:xfrm>
            <a:off x="8725545" y="1643154"/>
            <a:ext cx="1567171" cy="408623"/>
          </a:xfrm>
          <a:prstGeom prst="roundRect">
            <a:avLst/>
          </a:prstGeom>
          <a:solidFill>
            <a:srgbClr val="504F58"/>
          </a:solidFill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chemeClr val="bg1"/>
                </a:solidFill>
                <a:latin typeface="+mj-lt"/>
                <a:sym typeface="Work Sans Light"/>
              </a:rPr>
              <a:t>HOGARES</a:t>
            </a:r>
            <a:endParaRPr lang="es-CO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F569D9F0-8E5D-4FA3-7F74-8EDF9E240EEF}"/>
              </a:ext>
            </a:extLst>
          </p:cNvPr>
          <p:cNvSpPr txBox="1"/>
          <p:nvPr/>
        </p:nvSpPr>
        <p:spPr>
          <a:xfrm>
            <a:off x="4508153" y="3552688"/>
            <a:ext cx="2833511" cy="408623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rgbClr val="504F58"/>
                </a:solidFill>
                <a:latin typeface="+mj-lt"/>
                <a:sym typeface="Work Sans Light"/>
              </a:rPr>
              <a:t>Se Puede Acompañar</a:t>
            </a:r>
            <a:endParaRPr lang="es-CO" b="1" dirty="0">
              <a:solidFill>
                <a:srgbClr val="504F58"/>
              </a:solidFill>
              <a:latin typeface="+mj-lt"/>
            </a:endParaRP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72363210-3460-006C-0353-5365F057129A}"/>
              </a:ext>
            </a:extLst>
          </p:cNvPr>
          <p:cNvSpPr txBox="1"/>
          <p:nvPr/>
        </p:nvSpPr>
        <p:spPr>
          <a:xfrm>
            <a:off x="4446064" y="5748377"/>
            <a:ext cx="3104444" cy="408623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rgbClr val="504F58"/>
                </a:solidFill>
                <a:latin typeface="+mj-lt"/>
                <a:sym typeface="Work Sans Light"/>
              </a:rPr>
              <a:t>NO Se Puede Acompañar</a:t>
            </a:r>
            <a:endParaRPr lang="es-CO" b="1" dirty="0">
              <a:solidFill>
                <a:srgbClr val="504F58"/>
              </a:solidFill>
              <a:latin typeface="+mj-lt"/>
            </a:endParaRP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4C566F7E-8A3A-6C25-80D6-7062082479A8}"/>
              </a:ext>
            </a:extLst>
          </p:cNvPr>
          <p:cNvSpPr txBox="1"/>
          <p:nvPr/>
        </p:nvSpPr>
        <p:spPr>
          <a:xfrm>
            <a:off x="8030288" y="3552688"/>
            <a:ext cx="2833511" cy="408623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chemeClr val="bg2"/>
                </a:solidFill>
                <a:latin typeface="+mj-lt"/>
                <a:sym typeface="Work Sans Light"/>
              </a:rPr>
              <a:t>Se Puede Acompañar</a:t>
            </a:r>
            <a:endParaRPr lang="es-CO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413C2D1A-0157-1052-C37F-848341131035}"/>
              </a:ext>
            </a:extLst>
          </p:cNvPr>
          <p:cNvSpPr txBox="1"/>
          <p:nvPr/>
        </p:nvSpPr>
        <p:spPr>
          <a:xfrm>
            <a:off x="7968199" y="5748377"/>
            <a:ext cx="3104444" cy="408623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chemeClr val="bg2"/>
                </a:solidFill>
                <a:latin typeface="+mj-lt"/>
                <a:sym typeface="Work Sans Light"/>
              </a:rPr>
              <a:t>NO Se Puede Acompañar</a:t>
            </a:r>
            <a:endParaRPr lang="es-CO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4900F079-26E4-9CF4-D987-74B9BB1D4781}"/>
              </a:ext>
            </a:extLst>
          </p:cNvPr>
          <p:cNvSpPr txBox="1"/>
          <p:nvPr/>
        </p:nvSpPr>
        <p:spPr>
          <a:xfrm>
            <a:off x="4678208" y="2263994"/>
            <a:ext cx="2493397" cy="7863840"/>
          </a:xfrm>
          <a:noFill/>
          <a:ln w="19050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es-CO"/>
            </a:defPPr>
            <a:lvl1pPr algn="ctr">
              <a:defRPr sz="8000" b="1">
                <a:solidFill>
                  <a:schemeClr val="bg1">
                    <a:lumMod val="50000"/>
                  </a:schemeClr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</a:defRPr>
            </a:lvl1pPr>
          </a:lstStyle>
          <a:p>
            <a:r>
              <a:rPr lang="es-MX" dirty="0">
                <a:solidFill>
                  <a:srgbClr val="504F58"/>
                </a:solidFill>
                <a:sym typeface="Work Sans Light"/>
              </a:rPr>
              <a:t>695</a:t>
            </a:r>
            <a:endParaRPr lang="es-CO" dirty="0">
              <a:solidFill>
                <a:srgbClr val="504F58"/>
              </a:solidFill>
            </a:endParaRP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B850F069-0EE1-F724-AD0C-CC0BA745931A}"/>
              </a:ext>
            </a:extLst>
          </p:cNvPr>
          <p:cNvSpPr txBox="1"/>
          <p:nvPr/>
        </p:nvSpPr>
        <p:spPr>
          <a:xfrm>
            <a:off x="4662362" y="4337217"/>
            <a:ext cx="2493397" cy="7863840"/>
          </a:xfrm>
          <a:noFill/>
          <a:ln w="19050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es-CO"/>
            </a:defPPr>
            <a:lvl1pPr algn="ctr">
              <a:defRPr sz="8000" b="1">
                <a:solidFill>
                  <a:schemeClr val="bg1">
                    <a:lumMod val="50000"/>
                  </a:schemeClr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</a:defRPr>
            </a:lvl1pPr>
          </a:lstStyle>
          <a:p>
            <a:r>
              <a:rPr lang="es-MX" dirty="0">
                <a:solidFill>
                  <a:srgbClr val="504F58"/>
                </a:solidFill>
                <a:sym typeface="Work Sans Light"/>
              </a:rPr>
              <a:t>635</a:t>
            </a:r>
            <a:endParaRPr lang="es-CO" dirty="0">
              <a:solidFill>
                <a:srgbClr val="504F58"/>
              </a:solidFill>
            </a:endParaRP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4BDF2B14-068F-510F-A994-35E6ACF6399C}"/>
              </a:ext>
            </a:extLst>
          </p:cNvPr>
          <p:cNvSpPr txBox="1"/>
          <p:nvPr/>
        </p:nvSpPr>
        <p:spPr>
          <a:xfrm>
            <a:off x="8200344" y="2247010"/>
            <a:ext cx="2493397" cy="7863840"/>
          </a:xfrm>
          <a:noFill/>
          <a:ln w="19050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es-CO"/>
            </a:defPPr>
            <a:lvl1pPr algn="ctr">
              <a:defRPr sz="8000" b="1">
                <a:solidFill>
                  <a:schemeClr val="bg1">
                    <a:lumMod val="50000"/>
                  </a:schemeClr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</a:defRPr>
            </a:lvl1pPr>
          </a:lstStyle>
          <a:p>
            <a:r>
              <a:rPr lang="es-MX" dirty="0">
                <a:solidFill>
                  <a:schemeClr val="bg1"/>
                </a:solidFill>
                <a:sym typeface="Work Sans Light"/>
              </a:rPr>
              <a:t>293</a:t>
            </a:r>
            <a:endParaRPr lang="es-CO" dirty="0">
              <a:solidFill>
                <a:schemeClr val="bg1"/>
              </a:solidFill>
            </a:endParaRP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51140543-D24C-1ADA-9750-2FAE2984BDD3}"/>
              </a:ext>
            </a:extLst>
          </p:cNvPr>
          <p:cNvSpPr txBox="1"/>
          <p:nvPr/>
        </p:nvSpPr>
        <p:spPr>
          <a:xfrm>
            <a:off x="8262431" y="4492459"/>
            <a:ext cx="2493397" cy="7863840"/>
          </a:xfrm>
          <a:noFill/>
          <a:ln w="19050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es-CO"/>
            </a:defPPr>
            <a:lvl1pPr algn="ctr">
              <a:defRPr sz="8000" b="1">
                <a:solidFill>
                  <a:schemeClr val="bg1">
                    <a:lumMod val="50000"/>
                  </a:schemeClr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</a:defRPr>
            </a:lvl1pPr>
          </a:lstStyle>
          <a:p>
            <a:r>
              <a:rPr lang="es-MX" dirty="0">
                <a:solidFill>
                  <a:schemeClr val="bg1"/>
                </a:solidFill>
                <a:sym typeface="Work Sans Light"/>
              </a:rPr>
              <a:t>253</a:t>
            </a:r>
            <a:endParaRPr lang="es-CO" dirty="0">
              <a:solidFill>
                <a:schemeClr val="bg1"/>
              </a:solidFill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BAFCA429-AF92-FBCE-695C-615F6880501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alphaModFix amt="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</a14:imgLayer>
                </a14:imgProps>
              </a:ext>
            </a:extLst>
          </a:blip>
          <a:srcRect r="41639" b="13293"/>
          <a:stretch/>
        </p:blipFill>
        <p:spPr>
          <a:xfrm>
            <a:off x="683233" y="2043960"/>
            <a:ext cx="2796181" cy="4154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4640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ítulo 1">
            <a:extLst>
              <a:ext uri="{FF2B5EF4-FFF2-40B4-BE49-F238E27FC236}">
                <a16:creationId xmlns:a16="http://schemas.microsoft.com/office/drawing/2014/main" id="{D8268E0C-14BF-7BA7-C1D9-B401015FB9D4}"/>
              </a:ext>
            </a:extLst>
          </p:cNvPr>
          <p:cNvSpPr txBox="1">
            <a:spLocks/>
          </p:cNvSpPr>
          <p:nvPr/>
        </p:nvSpPr>
        <p:spPr>
          <a:xfrm>
            <a:off x="1886005" y="106059"/>
            <a:ext cx="8131126" cy="101827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r>
              <a:rPr lang="es-CO" sz="4800" dirty="0">
                <a:solidFill>
                  <a:srgbClr val="504F58"/>
                </a:solidFill>
                <a:latin typeface="+mj-lt"/>
              </a:rPr>
              <a:t>Acompañamiento </a:t>
            </a:r>
            <a:r>
              <a:rPr lang="es-CO" sz="4800" b="1" dirty="0">
                <a:solidFill>
                  <a:srgbClr val="504F58"/>
                </a:solidFill>
                <a:latin typeface="+mj-lt"/>
              </a:rPr>
              <a:t>Reubicación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09AFF1DC-8230-8FF3-C6FB-4F9E73F03A51}"/>
              </a:ext>
            </a:extLst>
          </p:cNvPr>
          <p:cNvSpPr/>
          <p:nvPr/>
        </p:nvSpPr>
        <p:spPr>
          <a:xfrm>
            <a:off x="4202628" y="1861578"/>
            <a:ext cx="3375378" cy="2032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35549AE2-C4FF-4D7F-A2F8-641F70F0B1AC}"/>
              </a:ext>
            </a:extLst>
          </p:cNvPr>
          <p:cNvSpPr/>
          <p:nvPr/>
        </p:nvSpPr>
        <p:spPr>
          <a:xfrm>
            <a:off x="7786850" y="4057267"/>
            <a:ext cx="3375378" cy="2032000"/>
          </a:xfrm>
          <a:prstGeom prst="rect">
            <a:avLst/>
          </a:prstGeom>
          <a:solidFill>
            <a:srgbClr val="88888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8E199F63-7302-89D9-93F8-380879241A1D}"/>
              </a:ext>
            </a:extLst>
          </p:cNvPr>
          <p:cNvSpPr/>
          <p:nvPr/>
        </p:nvSpPr>
        <p:spPr>
          <a:xfrm>
            <a:off x="7786850" y="1861578"/>
            <a:ext cx="3375378" cy="2032000"/>
          </a:xfrm>
          <a:prstGeom prst="rect">
            <a:avLst/>
          </a:prstGeom>
          <a:solidFill>
            <a:srgbClr val="88888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78A1BCC6-7792-055D-5B0F-1839B9276E08}"/>
              </a:ext>
            </a:extLst>
          </p:cNvPr>
          <p:cNvSpPr/>
          <p:nvPr/>
        </p:nvSpPr>
        <p:spPr>
          <a:xfrm>
            <a:off x="4202628" y="4057267"/>
            <a:ext cx="3375378" cy="2032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3DB22D3D-45D1-1081-7C43-1C1F3481DEC1}"/>
              </a:ext>
            </a:extLst>
          </p:cNvPr>
          <p:cNvSpPr txBox="1"/>
          <p:nvPr/>
        </p:nvSpPr>
        <p:spPr>
          <a:xfrm>
            <a:off x="5106730" y="1575421"/>
            <a:ext cx="1567171" cy="408623"/>
          </a:xfrm>
          <a:prstGeom prst="roundRect">
            <a:avLst/>
          </a:prstGeom>
          <a:solidFill>
            <a:srgbClr val="504F58"/>
          </a:solidFill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chemeClr val="bg1"/>
                </a:solidFill>
                <a:latin typeface="+mj-lt"/>
                <a:sym typeface="Work Sans Light"/>
              </a:rPr>
              <a:t>PERSONAS</a:t>
            </a:r>
            <a:endParaRPr lang="es-CO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451A2D9A-29FD-9291-C9EB-9831CC5CA11A}"/>
              </a:ext>
            </a:extLst>
          </p:cNvPr>
          <p:cNvSpPr txBox="1"/>
          <p:nvPr/>
        </p:nvSpPr>
        <p:spPr>
          <a:xfrm>
            <a:off x="8690953" y="1575421"/>
            <a:ext cx="1567171" cy="408623"/>
          </a:xfrm>
          <a:prstGeom prst="roundRect">
            <a:avLst/>
          </a:prstGeom>
          <a:solidFill>
            <a:srgbClr val="504F58"/>
          </a:solidFill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chemeClr val="bg1"/>
                </a:solidFill>
                <a:latin typeface="+mj-lt"/>
                <a:sym typeface="Work Sans Light"/>
              </a:rPr>
              <a:t>HOGARES</a:t>
            </a:r>
            <a:endParaRPr lang="es-CO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F569D9F0-8E5D-4FA3-7F74-8EDF9E240EEF}"/>
              </a:ext>
            </a:extLst>
          </p:cNvPr>
          <p:cNvSpPr txBox="1"/>
          <p:nvPr/>
        </p:nvSpPr>
        <p:spPr>
          <a:xfrm>
            <a:off x="4473561" y="3484955"/>
            <a:ext cx="2833511" cy="408623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rgbClr val="504F58"/>
                </a:solidFill>
                <a:latin typeface="+mj-lt"/>
                <a:sym typeface="Work Sans Light"/>
              </a:rPr>
              <a:t>Se Puede Acompañar</a:t>
            </a:r>
            <a:endParaRPr lang="es-CO" b="1" dirty="0">
              <a:solidFill>
                <a:srgbClr val="504F58"/>
              </a:solidFill>
              <a:latin typeface="+mj-lt"/>
            </a:endParaRP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72363210-3460-006C-0353-5365F057129A}"/>
              </a:ext>
            </a:extLst>
          </p:cNvPr>
          <p:cNvSpPr txBox="1"/>
          <p:nvPr/>
        </p:nvSpPr>
        <p:spPr>
          <a:xfrm>
            <a:off x="4411472" y="5680644"/>
            <a:ext cx="3104444" cy="408623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rgbClr val="504F58"/>
                </a:solidFill>
                <a:latin typeface="+mj-lt"/>
                <a:sym typeface="Work Sans Light"/>
              </a:rPr>
              <a:t>NO Se Puede Acompañar</a:t>
            </a:r>
            <a:endParaRPr lang="es-CO" b="1" dirty="0">
              <a:solidFill>
                <a:srgbClr val="504F58"/>
              </a:solidFill>
              <a:latin typeface="+mj-lt"/>
            </a:endParaRP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4C566F7E-8A3A-6C25-80D6-7062082479A8}"/>
              </a:ext>
            </a:extLst>
          </p:cNvPr>
          <p:cNvSpPr txBox="1"/>
          <p:nvPr/>
        </p:nvSpPr>
        <p:spPr>
          <a:xfrm>
            <a:off x="7995696" y="3484955"/>
            <a:ext cx="2833511" cy="408623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chemeClr val="bg2"/>
                </a:solidFill>
                <a:latin typeface="+mj-lt"/>
                <a:sym typeface="Work Sans Light"/>
              </a:rPr>
              <a:t>Se Puede Acompañar</a:t>
            </a:r>
            <a:endParaRPr lang="es-CO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413C2D1A-0157-1052-C37F-848341131035}"/>
              </a:ext>
            </a:extLst>
          </p:cNvPr>
          <p:cNvSpPr txBox="1"/>
          <p:nvPr/>
        </p:nvSpPr>
        <p:spPr>
          <a:xfrm>
            <a:off x="7933607" y="5680644"/>
            <a:ext cx="3104444" cy="408623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chemeClr val="bg2"/>
                </a:solidFill>
                <a:latin typeface="+mj-lt"/>
                <a:sym typeface="Work Sans Light"/>
              </a:rPr>
              <a:t>NO Se Puede Acompañar</a:t>
            </a:r>
            <a:endParaRPr lang="es-CO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4900F079-26E4-9CF4-D987-74B9BB1D4781}"/>
              </a:ext>
            </a:extLst>
          </p:cNvPr>
          <p:cNvSpPr txBox="1"/>
          <p:nvPr/>
        </p:nvSpPr>
        <p:spPr>
          <a:xfrm>
            <a:off x="4643616" y="2196261"/>
            <a:ext cx="2493397" cy="7863840"/>
          </a:xfrm>
          <a:noFill/>
          <a:ln w="19050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es-CO"/>
            </a:defPPr>
            <a:lvl1pPr algn="ctr">
              <a:defRPr sz="8000" b="1">
                <a:solidFill>
                  <a:schemeClr val="bg1">
                    <a:lumMod val="50000"/>
                  </a:schemeClr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</a:defRPr>
            </a:lvl1pPr>
          </a:lstStyle>
          <a:p>
            <a:r>
              <a:rPr lang="es-MX" dirty="0">
                <a:solidFill>
                  <a:srgbClr val="504F58"/>
                </a:solidFill>
                <a:sym typeface="Work Sans Light"/>
              </a:rPr>
              <a:t>291</a:t>
            </a:r>
            <a:endParaRPr lang="es-CO" dirty="0">
              <a:solidFill>
                <a:srgbClr val="504F58"/>
              </a:solidFill>
            </a:endParaRP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B850F069-0EE1-F724-AD0C-CC0BA745931A}"/>
              </a:ext>
            </a:extLst>
          </p:cNvPr>
          <p:cNvSpPr txBox="1"/>
          <p:nvPr/>
        </p:nvSpPr>
        <p:spPr>
          <a:xfrm>
            <a:off x="4627770" y="4269484"/>
            <a:ext cx="2493397" cy="7863840"/>
          </a:xfrm>
          <a:noFill/>
          <a:ln w="19050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es-CO"/>
            </a:defPPr>
            <a:lvl1pPr algn="ctr">
              <a:defRPr sz="8000" b="1">
                <a:solidFill>
                  <a:schemeClr val="bg1">
                    <a:lumMod val="50000"/>
                  </a:schemeClr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</a:defRPr>
            </a:lvl1pPr>
          </a:lstStyle>
          <a:p>
            <a:r>
              <a:rPr lang="es-MX" dirty="0">
                <a:solidFill>
                  <a:srgbClr val="504F58"/>
                </a:solidFill>
                <a:sym typeface="Work Sans Light"/>
              </a:rPr>
              <a:t>147</a:t>
            </a:r>
            <a:endParaRPr lang="es-CO" dirty="0">
              <a:solidFill>
                <a:srgbClr val="504F58"/>
              </a:solidFill>
            </a:endParaRP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4BDF2B14-068F-510F-A994-35E6ACF6399C}"/>
              </a:ext>
            </a:extLst>
          </p:cNvPr>
          <p:cNvSpPr txBox="1"/>
          <p:nvPr/>
        </p:nvSpPr>
        <p:spPr>
          <a:xfrm>
            <a:off x="8165752" y="2179277"/>
            <a:ext cx="2493397" cy="7863840"/>
          </a:xfrm>
          <a:noFill/>
          <a:ln w="19050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es-CO"/>
            </a:defPPr>
            <a:lvl1pPr algn="ctr">
              <a:defRPr sz="8000" b="1">
                <a:solidFill>
                  <a:schemeClr val="bg1">
                    <a:lumMod val="50000"/>
                  </a:schemeClr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</a:defRPr>
            </a:lvl1pPr>
          </a:lstStyle>
          <a:p>
            <a:r>
              <a:rPr lang="es-MX" dirty="0">
                <a:solidFill>
                  <a:schemeClr val="bg1"/>
                </a:solidFill>
                <a:sym typeface="Work Sans Light"/>
              </a:rPr>
              <a:t>97</a:t>
            </a:r>
            <a:endParaRPr lang="es-CO" dirty="0">
              <a:solidFill>
                <a:schemeClr val="bg1"/>
              </a:solidFill>
            </a:endParaRP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51140543-D24C-1ADA-9750-2FAE2984BDD3}"/>
              </a:ext>
            </a:extLst>
          </p:cNvPr>
          <p:cNvSpPr txBox="1"/>
          <p:nvPr/>
        </p:nvSpPr>
        <p:spPr>
          <a:xfrm>
            <a:off x="8264601" y="4308455"/>
            <a:ext cx="2493397" cy="7863840"/>
          </a:xfrm>
          <a:noFill/>
          <a:ln w="19050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es-CO"/>
            </a:defPPr>
            <a:lvl1pPr algn="ctr">
              <a:defRPr sz="8000" b="1">
                <a:solidFill>
                  <a:schemeClr val="bg1">
                    <a:lumMod val="50000"/>
                  </a:schemeClr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</a:defRPr>
            </a:lvl1pPr>
          </a:lstStyle>
          <a:p>
            <a:r>
              <a:rPr lang="es-MX" dirty="0">
                <a:solidFill>
                  <a:schemeClr val="bg1"/>
                </a:solidFill>
                <a:sym typeface="Work Sans Light"/>
              </a:rPr>
              <a:t>50</a:t>
            </a:r>
            <a:endParaRPr lang="es-CO" dirty="0">
              <a:solidFill>
                <a:schemeClr val="bg1"/>
              </a:solidFill>
            </a:endParaRPr>
          </a:p>
        </p:txBody>
      </p:sp>
      <p:pic>
        <p:nvPicPr>
          <p:cNvPr id="8" name="Imagen 7" descr="reubicar personal, icono de línea de reubicación 17613331 Vector en Vecteezy">
            <a:extLst>
              <a:ext uri="{FF2B5EF4-FFF2-40B4-BE49-F238E27FC236}">
                <a16:creationId xmlns:a16="http://schemas.microsoft.com/office/drawing/2014/main" id="{B80B6D19-9C87-DE9C-4C60-F52D7974D71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45" t="24595" r="24593" b="22274"/>
          <a:stretch/>
        </p:blipFill>
        <p:spPr bwMode="auto">
          <a:xfrm>
            <a:off x="683894" y="1876040"/>
            <a:ext cx="2941769" cy="4116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33776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ítulo 1">
            <a:extLst>
              <a:ext uri="{FF2B5EF4-FFF2-40B4-BE49-F238E27FC236}">
                <a16:creationId xmlns:a16="http://schemas.microsoft.com/office/drawing/2014/main" id="{D8268E0C-14BF-7BA7-C1D9-B401015FB9D4}"/>
              </a:ext>
            </a:extLst>
          </p:cNvPr>
          <p:cNvSpPr txBox="1">
            <a:spLocks/>
          </p:cNvSpPr>
          <p:nvPr/>
        </p:nvSpPr>
        <p:spPr>
          <a:xfrm>
            <a:off x="1886004" y="106059"/>
            <a:ext cx="8287805" cy="799463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r>
              <a:rPr lang="es-CO" sz="4000" dirty="0">
                <a:solidFill>
                  <a:srgbClr val="504F58"/>
                </a:solidFill>
                <a:latin typeface="+mj-lt"/>
              </a:rPr>
              <a:t>Acompañamiento </a:t>
            </a:r>
            <a:r>
              <a:rPr lang="es-CO" sz="4000" b="1" dirty="0">
                <a:solidFill>
                  <a:srgbClr val="504F58"/>
                </a:solidFill>
                <a:latin typeface="+mj-lt"/>
              </a:rPr>
              <a:t>Integración Local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09AFF1DC-8230-8FF3-C6FB-4F9E73F03A51}"/>
              </a:ext>
            </a:extLst>
          </p:cNvPr>
          <p:cNvSpPr/>
          <p:nvPr/>
        </p:nvSpPr>
        <p:spPr>
          <a:xfrm>
            <a:off x="4202628" y="1861578"/>
            <a:ext cx="3375378" cy="2032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35549AE2-C4FF-4D7F-A2F8-641F70F0B1AC}"/>
              </a:ext>
            </a:extLst>
          </p:cNvPr>
          <p:cNvSpPr/>
          <p:nvPr/>
        </p:nvSpPr>
        <p:spPr>
          <a:xfrm>
            <a:off x="7786850" y="4057267"/>
            <a:ext cx="3375378" cy="2032000"/>
          </a:xfrm>
          <a:prstGeom prst="rect">
            <a:avLst/>
          </a:prstGeom>
          <a:solidFill>
            <a:srgbClr val="88888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8E199F63-7302-89D9-93F8-380879241A1D}"/>
              </a:ext>
            </a:extLst>
          </p:cNvPr>
          <p:cNvSpPr/>
          <p:nvPr/>
        </p:nvSpPr>
        <p:spPr>
          <a:xfrm>
            <a:off x="7786850" y="1861578"/>
            <a:ext cx="3375378" cy="2032000"/>
          </a:xfrm>
          <a:prstGeom prst="rect">
            <a:avLst/>
          </a:prstGeom>
          <a:solidFill>
            <a:srgbClr val="88888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78A1BCC6-7792-055D-5B0F-1839B9276E08}"/>
              </a:ext>
            </a:extLst>
          </p:cNvPr>
          <p:cNvSpPr/>
          <p:nvPr/>
        </p:nvSpPr>
        <p:spPr>
          <a:xfrm>
            <a:off x="4202628" y="4057267"/>
            <a:ext cx="3375378" cy="2032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3DB22D3D-45D1-1081-7C43-1C1F3481DEC1}"/>
              </a:ext>
            </a:extLst>
          </p:cNvPr>
          <p:cNvSpPr txBox="1"/>
          <p:nvPr/>
        </p:nvSpPr>
        <p:spPr>
          <a:xfrm>
            <a:off x="5106730" y="1575421"/>
            <a:ext cx="1567171" cy="408623"/>
          </a:xfrm>
          <a:prstGeom prst="roundRect">
            <a:avLst/>
          </a:prstGeom>
          <a:solidFill>
            <a:srgbClr val="504F58"/>
          </a:solidFill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chemeClr val="bg1"/>
                </a:solidFill>
                <a:latin typeface="+mj-lt"/>
                <a:sym typeface="Work Sans Light"/>
              </a:rPr>
              <a:t>PERSONAS</a:t>
            </a:r>
            <a:endParaRPr lang="es-CO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451A2D9A-29FD-9291-C9EB-9831CC5CA11A}"/>
              </a:ext>
            </a:extLst>
          </p:cNvPr>
          <p:cNvSpPr txBox="1"/>
          <p:nvPr/>
        </p:nvSpPr>
        <p:spPr>
          <a:xfrm>
            <a:off x="8690953" y="1575421"/>
            <a:ext cx="1567171" cy="408623"/>
          </a:xfrm>
          <a:prstGeom prst="roundRect">
            <a:avLst/>
          </a:prstGeom>
          <a:solidFill>
            <a:srgbClr val="504F58"/>
          </a:solidFill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chemeClr val="bg1"/>
                </a:solidFill>
                <a:latin typeface="+mj-lt"/>
                <a:sym typeface="Work Sans Light"/>
              </a:rPr>
              <a:t>HOGARES</a:t>
            </a:r>
            <a:endParaRPr lang="es-CO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F569D9F0-8E5D-4FA3-7F74-8EDF9E240EEF}"/>
              </a:ext>
            </a:extLst>
          </p:cNvPr>
          <p:cNvSpPr txBox="1"/>
          <p:nvPr/>
        </p:nvSpPr>
        <p:spPr>
          <a:xfrm>
            <a:off x="4473561" y="3484955"/>
            <a:ext cx="2833511" cy="408623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rgbClr val="504F58"/>
                </a:solidFill>
                <a:latin typeface="+mj-lt"/>
                <a:sym typeface="Work Sans Light"/>
              </a:rPr>
              <a:t>Se Puede Acompañar</a:t>
            </a:r>
            <a:endParaRPr lang="es-CO" b="1" dirty="0">
              <a:solidFill>
                <a:srgbClr val="504F58"/>
              </a:solidFill>
              <a:latin typeface="+mj-lt"/>
            </a:endParaRP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72363210-3460-006C-0353-5365F057129A}"/>
              </a:ext>
            </a:extLst>
          </p:cNvPr>
          <p:cNvSpPr txBox="1"/>
          <p:nvPr/>
        </p:nvSpPr>
        <p:spPr>
          <a:xfrm>
            <a:off x="4411472" y="5680644"/>
            <a:ext cx="3104444" cy="408623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rgbClr val="504F58"/>
                </a:solidFill>
                <a:latin typeface="+mj-lt"/>
                <a:sym typeface="Work Sans Light"/>
              </a:rPr>
              <a:t>NO Se Puede Acompañar</a:t>
            </a:r>
            <a:endParaRPr lang="es-CO" b="1" dirty="0">
              <a:solidFill>
                <a:srgbClr val="504F58"/>
              </a:solidFill>
              <a:latin typeface="+mj-lt"/>
            </a:endParaRP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4C566F7E-8A3A-6C25-80D6-7062082479A8}"/>
              </a:ext>
            </a:extLst>
          </p:cNvPr>
          <p:cNvSpPr txBox="1"/>
          <p:nvPr/>
        </p:nvSpPr>
        <p:spPr>
          <a:xfrm>
            <a:off x="7995696" y="3484955"/>
            <a:ext cx="2833511" cy="408623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chemeClr val="bg2"/>
                </a:solidFill>
                <a:latin typeface="+mj-lt"/>
                <a:sym typeface="Work Sans Light"/>
              </a:rPr>
              <a:t>Se Puede Acompañar</a:t>
            </a:r>
            <a:endParaRPr lang="es-CO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413C2D1A-0157-1052-C37F-848341131035}"/>
              </a:ext>
            </a:extLst>
          </p:cNvPr>
          <p:cNvSpPr txBox="1"/>
          <p:nvPr/>
        </p:nvSpPr>
        <p:spPr>
          <a:xfrm>
            <a:off x="7933607" y="5680644"/>
            <a:ext cx="3104444" cy="408623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b="1" dirty="0">
                <a:solidFill>
                  <a:schemeClr val="bg2"/>
                </a:solidFill>
                <a:latin typeface="+mj-lt"/>
                <a:sym typeface="Work Sans Light"/>
              </a:rPr>
              <a:t>NO Se Puede Acompañar</a:t>
            </a:r>
            <a:endParaRPr lang="es-CO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4900F079-26E4-9CF4-D987-74B9BB1D4781}"/>
              </a:ext>
            </a:extLst>
          </p:cNvPr>
          <p:cNvSpPr txBox="1"/>
          <p:nvPr/>
        </p:nvSpPr>
        <p:spPr>
          <a:xfrm>
            <a:off x="4643616" y="2196261"/>
            <a:ext cx="2493397" cy="7863840"/>
          </a:xfrm>
          <a:noFill/>
          <a:ln w="19050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es-CO"/>
            </a:defPPr>
            <a:lvl1pPr algn="ctr">
              <a:defRPr sz="8000" b="1">
                <a:solidFill>
                  <a:schemeClr val="bg1">
                    <a:lumMod val="50000"/>
                  </a:schemeClr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</a:defRPr>
            </a:lvl1pPr>
          </a:lstStyle>
          <a:p>
            <a:r>
              <a:rPr lang="es-MX" dirty="0">
                <a:solidFill>
                  <a:srgbClr val="504F58"/>
                </a:solidFill>
                <a:sym typeface="Work Sans Light"/>
              </a:rPr>
              <a:t>271</a:t>
            </a:r>
            <a:endParaRPr lang="es-CO" dirty="0">
              <a:solidFill>
                <a:srgbClr val="504F58"/>
              </a:solidFill>
            </a:endParaRP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B850F069-0EE1-F724-AD0C-CC0BA745931A}"/>
              </a:ext>
            </a:extLst>
          </p:cNvPr>
          <p:cNvSpPr txBox="1"/>
          <p:nvPr/>
        </p:nvSpPr>
        <p:spPr>
          <a:xfrm>
            <a:off x="4627770" y="4269484"/>
            <a:ext cx="2493397" cy="7863840"/>
          </a:xfrm>
          <a:noFill/>
          <a:ln w="19050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es-CO"/>
            </a:defPPr>
            <a:lvl1pPr algn="ctr">
              <a:defRPr sz="8000" b="1">
                <a:solidFill>
                  <a:schemeClr val="bg1">
                    <a:lumMod val="50000"/>
                  </a:schemeClr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</a:defRPr>
            </a:lvl1pPr>
          </a:lstStyle>
          <a:p>
            <a:r>
              <a:rPr lang="es-MX" dirty="0">
                <a:solidFill>
                  <a:srgbClr val="504F58"/>
                </a:solidFill>
                <a:sym typeface="Work Sans Light"/>
              </a:rPr>
              <a:t>144</a:t>
            </a:r>
            <a:endParaRPr lang="es-CO" dirty="0">
              <a:solidFill>
                <a:srgbClr val="504F58"/>
              </a:solidFill>
            </a:endParaRP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4BDF2B14-068F-510F-A994-35E6ACF6399C}"/>
              </a:ext>
            </a:extLst>
          </p:cNvPr>
          <p:cNvSpPr txBox="1"/>
          <p:nvPr/>
        </p:nvSpPr>
        <p:spPr>
          <a:xfrm>
            <a:off x="8165752" y="2179277"/>
            <a:ext cx="2493397" cy="7863840"/>
          </a:xfrm>
          <a:noFill/>
          <a:ln w="19050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es-CO"/>
            </a:defPPr>
            <a:lvl1pPr algn="ctr">
              <a:defRPr sz="8000" b="1">
                <a:solidFill>
                  <a:schemeClr val="bg1">
                    <a:lumMod val="50000"/>
                  </a:schemeClr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</a:defRPr>
            </a:lvl1pPr>
          </a:lstStyle>
          <a:p>
            <a:r>
              <a:rPr lang="es-MX" dirty="0">
                <a:solidFill>
                  <a:schemeClr val="bg1"/>
                </a:solidFill>
                <a:sym typeface="Work Sans Light"/>
              </a:rPr>
              <a:t>98</a:t>
            </a:r>
            <a:endParaRPr lang="es-CO" dirty="0">
              <a:solidFill>
                <a:schemeClr val="bg1"/>
              </a:solidFill>
            </a:endParaRP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51140543-D24C-1ADA-9750-2FAE2984BDD3}"/>
              </a:ext>
            </a:extLst>
          </p:cNvPr>
          <p:cNvSpPr txBox="1"/>
          <p:nvPr/>
        </p:nvSpPr>
        <p:spPr>
          <a:xfrm>
            <a:off x="8264601" y="4308455"/>
            <a:ext cx="2493397" cy="7863840"/>
          </a:xfrm>
          <a:noFill/>
          <a:ln w="19050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>
            <a:defPPr>
              <a:defRPr lang="es-CO"/>
            </a:defPPr>
            <a:lvl1pPr algn="ctr">
              <a:defRPr sz="8000" b="1">
                <a:solidFill>
                  <a:schemeClr val="bg1">
                    <a:lumMod val="50000"/>
                  </a:schemeClr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+mj-lt"/>
              </a:defRPr>
            </a:lvl1pPr>
          </a:lstStyle>
          <a:p>
            <a:r>
              <a:rPr lang="es-MX" dirty="0">
                <a:solidFill>
                  <a:schemeClr val="bg1"/>
                </a:solidFill>
                <a:sym typeface="Work Sans Light"/>
              </a:rPr>
              <a:t>63</a:t>
            </a:r>
            <a:endParaRPr lang="es-CO" dirty="0">
              <a:solidFill>
                <a:schemeClr val="bg1"/>
              </a:solidFill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027CC1A0-2D06-6710-B7F1-7D6175B323B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alphaModFix amt="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</a14:imgLayer>
                </a14:imgProps>
              </a:ext>
            </a:extLst>
          </a:blip>
          <a:srcRect l="-1039" t="-830" r="26533" b="830"/>
          <a:stretch/>
        </p:blipFill>
        <p:spPr>
          <a:xfrm>
            <a:off x="604071" y="1911105"/>
            <a:ext cx="2926596" cy="4258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752232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GOBIERNO DEL CAMBIO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5964d9f2-aeb6-48d9-a53d-7ab5cb1d07e8}" enabled="0" method="" siteId="{5964d9f2-aeb6-48d9-a53d-7ab5cb1d07e8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1863</TotalTime>
  <Words>1121</Words>
  <Application>Microsoft Office PowerPoint</Application>
  <PresentationFormat>Panorámica</PresentationFormat>
  <Paragraphs>442</Paragraphs>
  <Slides>50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50</vt:i4>
      </vt:variant>
    </vt:vector>
  </HeadingPairs>
  <TitlesOfParts>
    <vt:vector size="55" baseType="lpstr">
      <vt:lpstr>Arial</vt:lpstr>
      <vt:lpstr>Calibri</vt:lpstr>
      <vt:lpstr>Verdana</vt:lpstr>
      <vt:lpstr>Work Sans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William Camilo  Baracaldo Godoy</dc:creator>
  <cp:lastModifiedBy>Hector Julio Huertas Guerra</cp:lastModifiedBy>
  <cp:revision>33</cp:revision>
  <dcterms:created xsi:type="dcterms:W3CDTF">2023-05-08T00:34:42Z</dcterms:created>
  <dcterms:modified xsi:type="dcterms:W3CDTF">2024-05-08T16:11:28Z</dcterms:modified>
</cp:coreProperties>
</file>