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7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4.xml" ContentType="application/vnd.openxmlformats-officedocument.themeOverride+xml"/>
  <Override PartName="/ppt/notesSlides/notesSlide76.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5.xml" ContentType="application/vnd.openxmlformats-officedocument.themeOverride+xml"/>
  <Override PartName="/ppt/notesSlides/notesSlide77.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6.xml" ContentType="application/vnd.openxmlformats-officedocument.themeOverride+xml"/>
  <Override PartName="/ppt/notesSlides/notesSlide7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7.xml" ContentType="application/vnd.openxmlformats-officedocument.themeOverride+xml"/>
  <Override PartName="/ppt/notesSlides/notesSlide79.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notesSlides/notesSlide80.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9.xml" ContentType="application/vnd.openxmlformats-officedocument.themeOverride+xml"/>
  <Override PartName="/ppt/notesSlides/notesSlide81.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2.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3.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4.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85.xml" ContentType="application/vnd.openxmlformats-officedocument.presentationml.notesSlide+xml"/>
  <Override PartName="/ppt/charts/chart21.xml" ContentType="application/vnd.openxmlformats-officedocument.drawingml.chart+xml"/>
  <Override PartName="/ppt/notesSlides/notesSlide86.xml" ContentType="application/vnd.openxmlformats-officedocument.presentationml.notesSlid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87.xml" ContentType="application/vnd.openxmlformats-officedocument.presentationml.notesSlid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88.xml" ContentType="application/vnd.openxmlformats-officedocument.presentationml.notesSlid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89.xml" ContentType="application/vnd.openxmlformats-officedocument.presentationml.notesSlid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0.xml" ContentType="application/vnd.openxmlformats-officedocument.presentationml.notesSlid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1.xml" ContentType="application/vnd.openxmlformats-officedocument.presentationml.notesSlid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2.xml" ContentType="application/vnd.openxmlformats-officedocument.presentationml.notesSlid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93.xml" ContentType="application/vnd.openxmlformats-officedocument.presentationml.notesSlid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4.xml" ContentType="application/vnd.openxmlformats-officedocument.presentationml.notesSlide+xml"/>
  <Override PartName="/ppt/charts/chart30.xml" ContentType="application/vnd.openxmlformats-officedocument.drawingml.chart+xml"/>
  <Override PartName="/ppt/notesSlides/notesSlide95.xml" ContentType="application/vnd.openxmlformats-officedocument.presentationml.notesSlide+xml"/>
  <Override PartName="/ppt/charts/chart31.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96.xml" ContentType="application/vnd.openxmlformats-officedocument.presentationml.notesSlide+xml"/>
  <Override PartName="/ppt/charts/chart32.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3.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97.xml" ContentType="application/vnd.openxmlformats-officedocument.presentationml.notesSlide+xml"/>
  <Override PartName="/ppt/charts/chart34.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5.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98.xml" ContentType="application/vnd.openxmlformats-officedocument.presentationml.notesSlide+xml"/>
  <Override PartName="/ppt/charts/chart36.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7.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99.xml" ContentType="application/vnd.openxmlformats-officedocument.presentationml.notesSlide+xml"/>
  <Override PartName="/ppt/charts/chart38.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9.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0.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0.xml" ContentType="application/vnd.openxmlformats-officedocument.presentationml.notesSlide+xml"/>
  <Override PartName="/ppt/charts/chart41.xml" ContentType="application/vnd.openxmlformats-officedocument.drawingml.chart+xml"/>
  <Override PartName="/ppt/drawings/drawing1.xml" ContentType="application/vnd.openxmlformats-officedocument.drawingml.chartshapes+xml"/>
  <Override PartName="/ppt/charts/chart42.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3.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1.xml" ContentType="application/vnd.openxmlformats-officedocument.presentationml.notesSlide+xml"/>
  <Override PartName="/ppt/charts/chart44.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2.xml" ContentType="application/vnd.openxmlformats-officedocument.presentationml.notesSlide+xml"/>
  <Override PartName="/ppt/charts/chart45.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03.xml" ContentType="application/vnd.openxmlformats-officedocument.presentationml.notesSlide+xml"/>
  <Override PartName="/ppt/charts/chart46.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4.xml" ContentType="application/vnd.openxmlformats-officedocument.presentationml.notesSlide+xml"/>
  <Override PartName="/ppt/charts/chart47.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05.xml" ContentType="application/vnd.openxmlformats-officedocument.presentationml.notesSlide+xml"/>
  <Override PartName="/ppt/charts/chart48.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9.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50.xml" ContentType="application/vnd.openxmlformats-officedocument.drawingml.chart+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2.xml" ContentType="application/vnd.openxmlformats-officedocument.drawingml.chartshapes+xml"/>
  <Override PartName="/ppt/notesSlides/notesSlide141.xml" ContentType="application/vnd.openxmlformats-officedocument.presentationml.notesSlide+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42.xml" ContentType="application/vnd.openxmlformats-officedocument.presentationml.notesSlide+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drawings/drawing3.xml" ContentType="application/vnd.openxmlformats-officedocument.drawingml.chartshapes+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drawings/drawing4.xml" ContentType="application/vnd.openxmlformats-officedocument.drawingml.chartshapes+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drawings/drawing5.xml" ContentType="application/vnd.openxmlformats-officedocument.drawingml.chartshapes+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58.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14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23"/>
  </p:notesMasterIdLst>
  <p:sldIdLst>
    <p:sldId id="744" r:id="rId5"/>
    <p:sldId id="805" r:id="rId6"/>
    <p:sldId id="1093" r:id="rId7"/>
    <p:sldId id="1036" r:id="rId8"/>
    <p:sldId id="1584" r:id="rId9"/>
    <p:sldId id="1585"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1168" r:id="rId27"/>
    <p:sldId id="1169" r:id="rId28"/>
    <p:sldId id="2121" r:id="rId29"/>
    <p:sldId id="2062" r:id="rId30"/>
    <p:sldId id="2047" r:id="rId31"/>
    <p:sldId id="2048" r:id="rId32"/>
    <p:sldId id="2118" r:id="rId33"/>
    <p:sldId id="2075" r:id="rId34"/>
    <p:sldId id="2064" r:id="rId35"/>
    <p:sldId id="2065" r:id="rId36"/>
    <p:sldId id="2066" r:id="rId37"/>
    <p:sldId id="1340" r:id="rId38"/>
    <p:sldId id="2044" r:id="rId39"/>
    <p:sldId id="1826" r:id="rId40"/>
    <p:sldId id="1827" r:id="rId41"/>
    <p:sldId id="2055" r:id="rId42"/>
    <p:sldId id="1829" r:id="rId43"/>
    <p:sldId id="868" r:id="rId44"/>
    <p:sldId id="1067" r:id="rId45"/>
    <p:sldId id="1685" r:id="rId46"/>
    <p:sldId id="1713" r:id="rId47"/>
    <p:sldId id="2110" r:id="rId48"/>
    <p:sldId id="1158" r:id="rId49"/>
    <p:sldId id="2056" r:id="rId50"/>
    <p:sldId id="1162" r:id="rId51"/>
    <p:sldId id="2057" r:id="rId52"/>
    <p:sldId id="2059" r:id="rId53"/>
    <p:sldId id="1341" r:id="rId54"/>
    <p:sldId id="841" r:id="rId55"/>
    <p:sldId id="852" r:id="rId56"/>
    <p:sldId id="846" r:id="rId57"/>
    <p:sldId id="856" r:id="rId58"/>
    <p:sldId id="855" r:id="rId59"/>
    <p:sldId id="857" r:id="rId60"/>
    <p:sldId id="858" r:id="rId61"/>
    <p:sldId id="1338" r:id="rId62"/>
    <p:sldId id="1866" r:id="rId63"/>
    <p:sldId id="1865" r:id="rId64"/>
    <p:sldId id="1864" r:id="rId65"/>
    <p:sldId id="1860" r:id="rId66"/>
    <p:sldId id="1342" r:id="rId67"/>
    <p:sldId id="1056" r:id="rId68"/>
    <p:sldId id="1863" r:id="rId69"/>
    <p:sldId id="1859" r:id="rId70"/>
    <p:sldId id="1862" r:id="rId71"/>
    <p:sldId id="1855" r:id="rId72"/>
    <p:sldId id="1856" r:id="rId73"/>
    <p:sldId id="1857" r:id="rId74"/>
    <p:sldId id="1407" r:id="rId75"/>
    <p:sldId id="1747" r:id="rId76"/>
    <p:sldId id="2082" r:id="rId77"/>
    <p:sldId id="2083" r:id="rId78"/>
    <p:sldId id="2084" r:id="rId79"/>
    <p:sldId id="1045" r:id="rId80"/>
    <p:sldId id="2077" r:id="rId81"/>
    <p:sldId id="2078" r:id="rId82"/>
    <p:sldId id="1636" r:id="rId83"/>
    <p:sldId id="1743" r:id="rId84"/>
    <p:sldId id="1745" r:id="rId85"/>
    <p:sldId id="1047" r:id="rId86"/>
    <p:sldId id="2125" r:id="rId87"/>
    <p:sldId id="1666" r:id="rId88"/>
    <p:sldId id="1635" r:id="rId89"/>
    <p:sldId id="2114" r:id="rId90"/>
    <p:sldId id="1637" r:id="rId91"/>
    <p:sldId id="1940" r:id="rId92"/>
    <p:sldId id="1941" r:id="rId93"/>
    <p:sldId id="1908" r:id="rId94"/>
    <p:sldId id="1942" r:id="rId95"/>
    <p:sldId id="1943" r:id="rId96"/>
    <p:sldId id="1837" r:id="rId97"/>
    <p:sldId id="1911" r:id="rId98"/>
    <p:sldId id="1748" r:id="rId99"/>
    <p:sldId id="1614" r:id="rId100"/>
    <p:sldId id="835" r:id="rId101"/>
    <p:sldId id="1616" r:id="rId102"/>
    <p:sldId id="1617" r:id="rId103"/>
    <p:sldId id="1618" r:id="rId104"/>
    <p:sldId id="1619" r:id="rId105"/>
    <p:sldId id="1749" r:id="rId106"/>
    <p:sldId id="1750" r:id="rId107"/>
    <p:sldId id="1751" r:id="rId108"/>
    <p:sldId id="1572" r:id="rId109"/>
    <p:sldId id="1578" r:id="rId110"/>
    <p:sldId id="1752" r:id="rId111"/>
    <p:sldId id="1753" r:id="rId112"/>
    <p:sldId id="1754" r:id="rId113"/>
    <p:sldId id="1573" r:id="rId114"/>
    <p:sldId id="1579" r:id="rId115"/>
    <p:sldId id="1755" r:id="rId116"/>
    <p:sldId id="1756" r:id="rId117"/>
    <p:sldId id="1849" r:id="rId118"/>
    <p:sldId id="1850" r:id="rId119"/>
    <p:sldId id="1851" r:id="rId120"/>
    <p:sldId id="1852" r:id="rId121"/>
    <p:sldId id="1853" r:id="rId122"/>
    <p:sldId id="1854" r:id="rId123"/>
    <p:sldId id="1877" r:id="rId124"/>
    <p:sldId id="1878" r:id="rId125"/>
    <p:sldId id="1967" r:id="rId126"/>
    <p:sldId id="2115" r:id="rId127"/>
    <p:sldId id="2116" r:id="rId128"/>
    <p:sldId id="2076" r:id="rId129"/>
    <p:sldId id="2060" r:id="rId130"/>
    <p:sldId id="1841" r:id="rId131"/>
    <p:sldId id="1842" r:id="rId132"/>
    <p:sldId id="259" r:id="rId133"/>
    <p:sldId id="261" r:id="rId134"/>
    <p:sldId id="263" r:id="rId135"/>
    <p:sldId id="1944" r:id="rId136"/>
    <p:sldId id="1925" r:id="rId137"/>
    <p:sldId id="1804" r:id="rId138"/>
    <p:sldId id="1805" r:id="rId139"/>
    <p:sldId id="2126" r:id="rId140"/>
    <p:sldId id="1806" r:id="rId141"/>
    <p:sldId id="1807" r:id="rId142"/>
    <p:sldId id="2117" r:id="rId143"/>
    <p:sldId id="1808" r:id="rId144"/>
    <p:sldId id="1809" r:id="rId145"/>
    <p:sldId id="2119" r:id="rId146"/>
    <p:sldId id="1787" r:id="rId147"/>
    <p:sldId id="1788" r:id="rId148"/>
    <p:sldId id="2120" r:id="rId149"/>
    <p:sldId id="1789" r:id="rId150"/>
    <p:sldId id="2127" r:id="rId151"/>
    <p:sldId id="1790" r:id="rId152"/>
    <p:sldId id="1662" r:id="rId153"/>
    <p:sldId id="1663" r:id="rId154"/>
    <p:sldId id="1664" r:id="rId155"/>
    <p:sldId id="1974" r:id="rId156"/>
    <p:sldId id="1665" r:id="rId157"/>
    <p:sldId id="1945" r:id="rId158"/>
    <p:sldId id="1810" r:id="rId159"/>
    <p:sldId id="2081" r:id="rId160"/>
    <p:sldId id="2128" r:id="rId161"/>
    <p:sldId id="1767" r:id="rId162"/>
    <p:sldId id="1707" r:id="rId163"/>
    <p:sldId id="2129" r:id="rId164"/>
    <p:sldId id="1708" r:id="rId165"/>
    <p:sldId id="1709" r:id="rId166"/>
    <p:sldId id="2130" r:id="rId167"/>
    <p:sldId id="1710" r:id="rId168"/>
    <p:sldId id="2131" r:id="rId169"/>
    <p:sldId id="1711" r:id="rId170"/>
    <p:sldId id="2132" r:id="rId171"/>
    <p:sldId id="967" r:id="rId172"/>
    <p:sldId id="968" r:id="rId173"/>
    <p:sldId id="969" r:id="rId174"/>
    <p:sldId id="970" r:id="rId175"/>
    <p:sldId id="971" r:id="rId176"/>
    <p:sldId id="972" r:id="rId177"/>
    <p:sldId id="974" r:id="rId178"/>
    <p:sldId id="2016" r:id="rId179"/>
    <p:sldId id="2091" r:id="rId180"/>
    <p:sldId id="2133" r:id="rId181"/>
    <p:sldId id="2134" r:id="rId182"/>
    <p:sldId id="2135" r:id="rId183"/>
    <p:sldId id="2167" r:id="rId184"/>
    <p:sldId id="979" r:id="rId185"/>
    <p:sldId id="1953" r:id="rId186"/>
    <p:sldId id="1954" r:id="rId187"/>
    <p:sldId id="2168" r:id="rId188"/>
    <p:sldId id="2092" r:id="rId189"/>
    <p:sldId id="1955" r:id="rId190"/>
    <p:sldId id="1956" r:id="rId191"/>
    <p:sldId id="1957" r:id="rId192"/>
    <p:sldId id="1958" r:id="rId193"/>
    <p:sldId id="1959" r:id="rId194"/>
    <p:sldId id="2093" r:id="rId195"/>
    <p:sldId id="2169" r:id="rId196"/>
    <p:sldId id="2204" r:id="rId197"/>
    <p:sldId id="2205" r:id="rId198"/>
    <p:sldId id="2206" r:id="rId199"/>
    <p:sldId id="2207" r:id="rId200"/>
    <p:sldId id="1960" r:id="rId201"/>
    <p:sldId id="2208" r:id="rId202"/>
    <p:sldId id="2209" r:id="rId203"/>
    <p:sldId id="2210" r:id="rId204"/>
    <p:sldId id="1961" r:id="rId205"/>
    <p:sldId id="1962" r:id="rId206"/>
    <p:sldId id="1963" r:id="rId207"/>
    <p:sldId id="2039" r:id="rId208"/>
    <p:sldId id="2211" r:id="rId209"/>
    <p:sldId id="1964" r:id="rId210"/>
    <p:sldId id="2041" r:id="rId211"/>
    <p:sldId id="2087" r:id="rId212"/>
    <p:sldId id="2212" r:id="rId213"/>
    <p:sldId id="2213" r:id="rId214"/>
    <p:sldId id="1965" r:id="rId215"/>
    <p:sldId id="2036" r:id="rId216"/>
    <p:sldId id="2088" r:id="rId217"/>
    <p:sldId id="2214" r:id="rId218"/>
    <p:sldId id="2071" r:id="rId219"/>
    <p:sldId id="802" r:id="rId220"/>
    <p:sldId id="817" r:id="rId221"/>
    <p:sldId id="1428" r:id="rId222"/>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D22C67-7C79-4642-8CF8-B65029E9B2D1}" v="7" dt="2024-02-14T17:24:51.910"/>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8" d="100"/>
          <a:sy n="68" d="100"/>
        </p:scale>
        <p:origin x="792" y="6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viewProps" Target="view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theme" Target="theme/theme1.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tableStyles" Target="tableStyle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microsoft.com/office/2016/11/relationships/changesInfo" Target="changesInfos/changesInfo1.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microsoft.com/office/2015/10/relationships/revisionInfo" Target="revisionInfo.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presProps" Target="pres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231" Type="http://schemas.microsoft.com/office/2018/10/relationships/authors" Targe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notesMaster" Target="notesMasters/notesMaster1.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commentAuthors" Target="commentAuthor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IA LUBIS APARICIO GONZALEZ" userId="02067a66-9e20-470d-8859-7b173320a691" providerId="ADAL" clId="{58D22C67-7C79-4642-8CF8-B65029E9B2D1}"/>
    <pc:docChg chg="addSld delSld modSld">
      <pc:chgData name="MARIA LUBIS APARICIO GONZALEZ" userId="02067a66-9e20-470d-8859-7b173320a691" providerId="ADAL" clId="{58D22C67-7C79-4642-8CF8-B65029E9B2D1}" dt="2024-02-14T18:09:27.062" v="25" actId="20577"/>
      <pc:docMkLst>
        <pc:docMk/>
      </pc:docMkLst>
      <pc:sldChg chg="add">
        <pc:chgData name="MARIA LUBIS APARICIO GONZALEZ" userId="02067a66-9e20-470d-8859-7b173320a691" providerId="ADAL" clId="{58D22C67-7C79-4642-8CF8-B65029E9B2D1}" dt="2024-02-14T17:20:42.037" v="1"/>
        <pc:sldMkLst>
          <pc:docMk/>
          <pc:sldMk cId="240670670" sldId="259"/>
        </pc:sldMkLst>
      </pc:sldChg>
      <pc:sldChg chg="add">
        <pc:chgData name="MARIA LUBIS APARICIO GONZALEZ" userId="02067a66-9e20-470d-8859-7b173320a691" providerId="ADAL" clId="{58D22C67-7C79-4642-8CF8-B65029E9B2D1}" dt="2024-02-14T17:20:42.037" v="1"/>
        <pc:sldMkLst>
          <pc:docMk/>
          <pc:sldMk cId="4134939579" sldId="261"/>
        </pc:sldMkLst>
      </pc:sldChg>
      <pc:sldChg chg="add">
        <pc:chgData name="MARIA LUBIS APARICIO GONZALEZ" userId="02067a66-9e20-470d-8859-7b173320a691" providerId="ADAL" clId="{58D22C67-7C79-4642-8CF8-B65029E9B2D1}" dt="2024-02-14T17:20:42.037" v="1"/>
        <pc:sldMkLst>
          <pc:docMk/>
          <pc:sldMk cId="3581154508" sldId="263"/>
        </pc:sldMkLst>
      </pc:sldChg>
      <pc:sldChg chg="add">
        <pc:chgData name="MARIA LUBIS APARICIO GONZALEZ" userId="02067a66-9e20-470d-8859-7b173320a691" providerId="ADAL" clId="{58D22C67-7C79-4642-8CF8-B65029E9B2D1}" dt="2024-02-14T17:23:53.445" v="5"/>
        <pc:sldMkLst>
          <pc:docMk/>
          <pc:sldMk cId="3288939479" sldId="802"/>
        </pc:sldMkLst>
      </pc:sldChg>
      <pc:sldChg chg="add">
        <pc:chgData name="MARIA LUBIS APARICIO GONZALEZ" userId="02067a66-9e20-470d-8859-7b173320a691" providerId="ADAL" clId="{58D22C67-7C79-4642-8CF8-B65029E9B2D1}" dt="2024-02-14T17:23:53.445" v="5"/>
        <pc:sldMkLst>
          <pc:docMk/>
          <pc:sldMk cId="1963223164" sldId="817"/>
        </pc:sldMkLst>
      </pc:sldChg>
      <pc:sldChg chg="add">
        <pc:chgData name="MARIA LUBIS APARICIO GONZALEZ" userId="02067a66-9e20-470d-8859-7b173320a691" providerId="ADAL" clId="{58D22C67-7C79-4642-8CF8-B65029E9B2D1}" dt="2024-02-14T17:20:42.037" v="1"/>
        <pc:sldMkLst>
          <pc:docMk/>
          <pc:sldMk cId="0" sldId="835"/>
        </pc:sldMkLst>
      </pc:sldChg>
      <pc:sldChg chg="add">
        <pc:chgData name="MARIA LUBIS APARICIO GONZALEZ" userId="02067a66-9e20-470d-8859-7b173320a691" providerId="ADAL" clId="{58D22C67-7C79-4642-8CF8-B65029E9B2D1}" dt="2024-02-14T17:23:19.831" v="2"/>
        <pc:sldMkLst>
          <pc:docMk/>
          <pc:sldMk cId="3392957645" sldId="967"/>
        </pc:sldMkLst>
      </pc:sldChg>
      <pc:sldChg chg="add">
        <pc:chgData name="MARIA LUBIS APARICIO GONZALEZ" userId="02067a66-9e20-470d-8859-7b173320a691" providerId="ADAL" clId="{58D22C67-7C79-4642-8CF8-B65029E9B2D1}" dt="2024-02-14T17:23:19.831" v="2"/>
        <pc:sldMkLst>
          <pc:docMk/>
          <pc:sldMk cId="2760672035" sldId="968"/>
        </pc:sldMkLst>
      </pc:sldChg>
      <pc:sldChg chg="add">
        <pc:chgData name="MARIA LUBIS APARICIO GONZALEZ" userId="02067a66-9e20-470d-8859-7b173320a691" providerId="ADAL" clId="{58D22C67-7C79-4642-8CF8-B65029E9B2D1}" dt="2024-02-14T17:23:19.831" v="2"/>
        <pc:sldMkLst>
          <pc:docMk/>
          <pc:sldMk cId="2343609776" sldId="969"/>
        </pc:sldMkLst>
      </pc:sldChg>
      <pc:sldChg chg="add">
        <pc:chgData name="MARIA LUBIS APARICIO GONZALEZ" userId="02067a66-9e20-470d-8859-7b173320a691" providerId="ADAL" clId="{58D22C67-7C79-4642-8CF8-B65029E9B2D1}" dt="2024-02-14T17:23:19.831" v="2"/>
        <pc:sldMkLst>
          <pc:docMk/>
          <pc:sldMk cId="1149715653" sldId="970"/>
        </pc:sldMkLst>
      </pc:sldChg>
      <pc:sldChg chg="add">
        <pc:chgData name="MARIA LUBIS APARICIO GONZALEZ" userId="02067a66-9e20-470d-8859-7b173320a691" providerId="ADAL" clId="{58D22C67-7C79-4642-8CF8-B65029E9B2D1}" dt="2024-02-14T17:23:19.831" v="2"/>
        <pc:sldMkLst>
          <pc:docMk/>
          <pc:sldMk cId="156929202" sldId="971"/>
        </pc:sldMkLst>
      </pc:sldChg>
      <pc:sldChg chg="add">
        <pc:chgData name="MARIA LUBIS APARICIO GONZALEZ" userId="02067a66-9e20-470d-8859-7b173320a691" providerId="ADAL" clId="{58D22C67-7C79-4642-8CF8-B65029E9B2D1}" dt="2024-02-14T17:23:19.831" v="2"/>
        <pc:sldMkLst>
          <pc:docMk/>
          <pc:sldMk cId="2149287746" sldId="972"/>
        </pc:sldMkLst>
      </pc:sldChg>
      <pc:sldChg chg="add">
        <pc:chgData name="MARIA LUBIS APARICIO GONZALEZ" userId="02067a66-9e20-470d-8859-7b173320a691" providerId="ADAL" clId="{58D22C67-7C79-4642-8CF8-B65029E9B2D1}" dt="2024-02-14T17:23:19.831" v="2"/>
        <pc:sldMkLst>
          <pc:docMk/>
          <pc:sldMk cId="1284041241" sldId="974"/>
        </pc:sldMkLst>
      </pc:sldChg>
      <pc:sldChg chg="add">
        <pc:chgData name="MARIA LUBIS APARICIO GONZALEZ" userId="02067a66-9e20-470d-8859-7b173320a691" providerId="ADAL" clId="{58D22C67-7C79-4642-8CF8-B65029E9B2D1}" dt="2024-02-14T17:23:19.831" v="2"/>
        <pc:sldMkLst>
          <pc:docMk/>
          <pc:sldMk cId="2347969860" sldId="979"/>
        </pc:sldMkLst>
      </pc:sldChg>
      <pc:sldChg chg="add">
        <pc:chgData name="MARIA LUBIS APARICIO GONZALEZ" userId="02067a66-9e20-470d-8859-7b173320a691" providerId="ADAL" clId="{58D22C67-7C79-4642-8CF8-B65029E9B2D1}" dt="2024-02-14T17:20:42.037" v="1"/>
        <pc:sldMkLst>
          <pc:docMk/>
          <pc:sldMk cId="0" sldId="1045"/>
        </pc:sldMkLst>
      </pc:sldChg>
      <pc:sldChg chg="add">
        <pc:chgData name="MARIA LUBIS APARICIO GONZALEZ" userId="02067a66-9e20-470d-8859-7b173320a691" providerId="ADAL" clId="{58D22C67-7C79-4642-8CF8-B65029E9B2D1}" dt="2024-02-14T17:20:42.037" v="1"/>
        <pc:sldMkLst>
          <pc:docMk/>
          <pc:sldMk cId="0" sldId="1047"/>
        </pc:sldMkLst>
      </pc:sldChg>
      <pc:sldChg chg="add">
        <pc:chgData name="MARIA LUBIS APARICIO GONZALEZ" userId="02067a66-9e20-470d-8859-7b173320a691" providerId="ADAL" clId="{58D22C67-7C79-4642-8CF8-B65029E9B2D1}" dt="2024-02-14T17:17:57.628" v="0"/>
        <pc:sldMkLst>
          <pc:docMk/>
          <pc:sldMk cId="3888107432" sldId="1056"/>
        </pc:sldMkLst>
      </pc:sldChg>
      <pc:sldChg chg="add">
        <pc:chgData name="MARIA LUBIS APARICIO GONZALEZ" userId="02067a66-9e20-470d-8859-7b173320a691" providerId="ADAL" clId="{58D22C67-7C79-4642-8CF8-B65029E9B2D1}" dt="2024-02-14T17:17:57.628" v="0"/>
        <pc:sldMkLst>
          <pc:docMk/>
          <pc:sldMk cId="507137960" sldId="1338"/>
        </pc:sldMkLst>
      </pc:sldChg>
      <pc:sldChg chg="add">
        <pc:chgData name="MARIA LUBIS APARICIO GONZALEZ" userId="02067a66-9e20-470d-8859-7b173320a691" providerId="ADAL" clId="{58D22C67-7C79-4642-8CF8-B65029E9B2D1}" dt="2024-02-14T17:17:57.628" v="0"/>
        <pc:sldMkLst>
          <pc:docMk/>
          <pc:sldMk cId="1266324134" sldId="1342"/>
        </pc:sldMkLst>
      </pc:sldChg>
      <pc:sldChg chg="add">
        <pc:chgData name="MARIA LUBIS APARICIO GONZALEZ" userId="02067a66-9e20-470d-8859-7b173320a691" providerId="ADAL" clId="{58D22C67-7C79-4642-8CF8-B65029E9B2D1}" dt="2024-02-14T17:20:42.037" v="1"/>
        <pc:sldMkLst>
          <pc:docMk/>
          <pc:sldMk cId="0" sldId="1407"/>
        </pc:sldMkLst>
      </pc:sldChg>
      <pc:sldChg chg="add">
        <pc:chgData name="MARIA LUBIS APARICIO GONZALEZ" userId="02067a66-9e20-470d-8859-7b173320a691" providerId="ADAL" clId="{58D22C67-7C79-4642-8CF8-B65029E9B2D1}" dt="2024-02-14T17:20:42.037" v="1"/>
        <pc:sldMkLst>
          <pc:docMk/>
          <pc:sldMk cId="3073752545" sldId="1428"/>
        </pc:sldMkLst>
      </pc:sldChg>
      <pc:sldChg chg="add">
        <pc:chgData name="MARIA LUBIS APARICIO GONZALEZ" userId="02067a66-9e20-470d-8859-7b173320a691" providerId="ADAL" clId="{58D22C67-7C79-4642-8CF8-B65029E9B2D1}" dt="2024-02-14T17:20:42.037" v="1"/>
        <pc:sldMkLst>
          <pc:docMk/>
          <pc:sldMk cId="0" sldId="1572"/>
        </pc:sldMkLst>
      </pc:sldChg>
      <pc:sldChg chg="add">
        <pc:chgData name="MARIA LUBIS APARICIO GONZALEZ" userId="02067a66-9e20-470d-8859-7b173320a691" providerId="ADAL" clId="{58D22C67-7C79-4642-8CF8-B65029E9B2D1}" dt="2024-02-14T17:20:42.037" v="1"/>
        <pc:sldMkLst>
          <pc:docMk/>
          <pc:sldMk cId="0" sldId="1573"/>
        </pc:sldMkLst>
      </pc:sldChg>
      <pc:sldChg chg="add">
        <pc:chgData name="MARIA LUBIS APARICIO GONZALEZ" userId="02067a66-9e20-470d-8859-7b173320a691" providerId="ADAL" clId="{58D22C67-7C79-4642-8CF8-B65029E9B2D1}" dt="2024-02-14T17:20:42.037" v="1"/>
        <pc:sldMkLst>
          <pc:docMk/>
          <pc:sldMk cId="0" sldId="1578"/>
        </pc:sldMkLst>
      </pc:sldChg>
      <pc:sldChg chg="add">
        <pc:chgData name="MARIA LUBIS APARICIO GONZALEZ" userId="02067a66-9e20-470d-8859-7b173320a691" providerId="ADAL" clId="{58D22C67-7C79-4642-8CF8-B65029E9B2D1}" dt="2024-02-14T17:20:42.037" v="1"/>
        <pc:sldMkLst>
          <pc:docMk/>
          <pc:sldMk cId="0" sldId="1579"/>
        </pc:sldMkLst>
      </pc:sldChg>
      <pc:sldChg chg="modSp mod">
        <pc:chgData name="MARIA LUBIS APARICIO GONZALEZ" userId="02067a66-9e20-470d-8859-7b173320a691" providerId="ADAL" clId="{58D22C67-7C79-4642-8CF8-B65029E9B2D1}" dt="2024-02-14T18:09:27.062" v="25" actId="20577"/>
        <pc:sldMkLst>
          <pc:docMk/>
          <pc:sldMk cId="1472159952" sldId="1591"/>
        </pc:sldMkLst>
        <pc:graphicFrameChg chg="modGraphic">
          <ac:chgData name="MARIA LUBIS APARICIO GONZALEZ" userId="02067a66-9e20-470d-8859-7b173320a691" providerId="ADAL" clId="{58D22C67-7C79-4642-8CF8-B65029E9B2D1}" dt="2024-02-14T18:09:27.062" v="25" actId="20577"/>
          <ac:graphicFrameMkLst>
            <pc:docMk/>
            <pc:sldMk cId="1472159952" sldId="1591"/>
            <ac:graphicFrameMk id="3" creationId="{EF96F465-F98D-5D58-3C72-E4776C3024C4}"/>
          </ac:graphicFrameMkLst>
        </pc:graphicFrameChg>
      </pc:sldChg>
      <pc:sldChg chg="add">
        <pc:chgData name="MARIA LUBIS APARICIO GONZALEZ" userId="02067a66-9e20-470d-8859-7b173320a691" providerId="ADAL" clId="{58D22C67-7C79-4642-8CF8-B65029E9B2D1}" dt="2024-02-14T17:20:42.037" v="1"/>
        <pc:sldMkLst>
          <pc:docMk/>
          <pc:sldMk cId="0" sldId="1614"/>
        </pc:sldMkLst>
      </pc:sldChg>
      <pc:sldChg chg="add">
        <pc:chgData name="MARIA LUBIS APARICIO GONZALEZ" userId="02067a66-9e20-470d-8859-7b173320a691" providerId="ADAL" clId="{58D22C67-7C79-4642-8CF8-B65029E9B2D1}" dt="2024-02-14T17:20:42.037" v="1"/>
        <pc:sldMkLst>
          <pc:docMk/>
          <pc:sldMk cId="0" sldId="1616"/>
        </pc:sldMkLst>
      </pc:sldChg>
      <pc:sldChg chg="add">
        <pc:chgData name="MARIA LUBIS APARICIO GONZALEZ" userId="02067a66-9e20-470d-8859-7b173320a691" providerId="ADAL" clId="{58D22C67-7C79-4642-8CF8-B65029E9B2D1}" dt="2024-02-14T17:20:42.037" v="1"/>
        <pc:sldMkLst>
          <pc:docMk/>
          <pc:sldMk cId="0" sldId="1617"/>
        </pc:sldMkLst>
      </pc:sldChg>
      <pc:sldChg chg="add">
        <pc:chgData name="MARIA LUBIS APARICIO GONZALEZ" userId="02067a66-9e20-470d-8859-7b173320a691" providerId="ADAL" clId="{58D22C67-7C79-4642-8CF8-B65029E9B2D1}" dt="2024-02-14T17:20:42.037" v="1"/>
        <pc:sldMkLst>
          <pc:docMk/>
          <pc:sldMk cId="0" sldId="1618"/>
        </pc:sldMkLst>
      </pc:sldChg>
      <pc:sldChg chg="add">
        <pc:chgData name="MARIA LUBIS APARICIO GONZALEZ" userId="02067a66-9e20-470d-8859-7b173320a691" providerId="ADAL" clId="{58D22C67-7C79-4642-8CF8-B65029E9B2D1}" dt="2024-02-14T17:20:42.037" v="1"/>
        <pc:sldMkLst>
          <pc:docMk/>
          <pc:sldMk cId="0" sldId="1619"/>
        </pc:sldMkLst>
      </pc:sldChg>
      <pc:sldChg chg="add">
        <pc:chgData name="MARIA LUBIS APARICIO GONZALEZ" userId="02067a66-9e20-470d-8859-7b173320a691" providerId="ADAL" clId="{58D22C67-7C79-4642-8CF8-B65029E9B2D1}" dt="2024-02-14T17:20:42.037" v="1"/>
        <pc:sldMkLst>
          <pc:docMk/>
          <pc:sldMk cId="0" sldId="1635"/>
        </pc:sldMkLst>
      </pc:sldChg>
      <pc:sldChg chg="add">
        <pc:chgData name="MARIA LUBIS APARICIO GONZALEZ" userId="02067a66-9e20-470d-8859-7b173320a691" providerId="ADAL" clId="{58D22C67-7C79-4642-8CF8-B65029E9B2D1}" dt="2024-02-14T17:20:42.037" v="1"/>
        <pc:sldMkLst>
          <pc:docMk/>
          <pc:sldMk cId="0" sldId="1636"/>
        </pc:sldMkLst>
      </pc:sldChg>
      <pc:sldChg chg="add">
        <pc:chgData name="MARIA LUBIS APARICIO GONZALEZ" userId="02067a66-9e20-470d-8859-7b173320a691" providerId="ADAL" clId="{58D22C67-7C79-4642-8CF8-B65029E9B2D1}" dt="2024-02-14T17:20:42.037" v="1"/>
        <pc:sldMkLst>
          <pc:docMk/>
          <pc:sldMk cId="3828802350" sldId="1637"/>
        </pc:sldMkLst>
      </pc:sldChg>
      <pc:sldChg chg="add">
        <pc:chgData name="MARIA LUBIS APARICIO GONZALEZ" userId="02067a66-9e20-470d-8859-7b173320a691" providerId="ADAL" clId="{58D22C67-7C79-4642-8CF8-B65029E9B2D1}" dt="2024-02-14T17:20:42.037" v="1"/>
        <pc:sldMkLst>
          <pc:docMk/>
          <pc:sldMk cId="0" sldId="1662"/>
        </pc:sldMkLst>
      </pc:sldChg>
      <pc:sldChg chg="add">
        <pc:chgData name="MARIA LUBIS APARICIO GONZALEZ" userId="02067a66-9e20-470d-8859-7b173320a691" providerId="ADAL" clId="{58D22C67-7C79-4642-8CF8-B65029E9B2D1}" dt="2024-02-14T17:20:42.037" v="1"/>
        <pc:sldMkLst>
          <pc:docMk/>
          <pc:sldMk cId="0" sldId="1663"/>
        </pc:sldMkLst>
      </pc:sldChg>
      <pc:sldChg chg="add">
        <pc:chgData name="MARIA LUBIS APARICIO GONZALEZ" userId="02067a66-9e20-470d-8859-7b173320a691" providerId="ADAL" clId="{58D22C67-7C79-4642-8CF8-B65029E9B2D1}" dt="2024-02-14T17:20:42.037" v="1"/>
        <pc:sldMkLst>
          <pc:docMk/>
          <pc:sldMk cId="0" sldId="1664"/>
        </pc:sldMkLst>
      </pc:sldChg>
      <pc:sldChg chg="add">
        <pc:chgData name="MARIA LUBIS APARICIO GONZALEZ" userId="02067a66-9e20-470d-8859-7b173320a691" providerId="ADAL" clId="{58D22C67-7C79-4642-8CF8-B65029E9B2D1}" dt="2024-02-14T17:20:42.037" v="1"/>
        <pc:sldMkLst>
          <pc:docMk/>
          <pc:sldMk cId="0" sldId="1665"/>
        </pc:sldMkLst>
      </pc:sldChg>
      <pc:sldChg chg="add">
        <pc:chgData name="MARIA LUBIS APARICIO GONZALEZ" userId="02067a66-9e20-470d-8859-7b173320a691" providerId="ADAL" clId="{58D22C67-7C79-4642-8CF8-B65029E9B2D1}" dt="2024-02-14T17:20:42.037" v="1"/>
        <pc:sldMkLst>
          <pc:docMk/>
          <pc:sldMk cId="3514632084" sldId="1666"/>
        </pc:sldMkLst>
      </pc:sldChg>
      <pc:sldChg chg="add">
        <pc:chgData name="MARIA LUBIS APARICIO GONZALEZ" userId="02067a66-9e20-470d-8859-7b173320a691" providerId="ADAL" clId="{58D22C67-7C79-4642-8CF8-B65029E9B2D1}" dt="2024-02-14T17:20:42.037" v="1"/>
        <pc:sldMkLst>
          <pc:docMk/>
          <pc:sldMk cId="0" sldId="1707"/>
        </pc:sldMkLst>
      </pc:sldChg>
      <pc:sldChg chg="add">
        <pc:chgData name="MARIA LUBIS APARICIO GONZALEZ" userId="02067a66-9e20-470d-8859-7b173320a691" providerId="ADAL" clId="{58D22C67-7C79-4642-8CF8-B65029E9B2D1}" dt="2024-02-14T17:20:42.037" v="1"/>
        <pc:sldMkLst>
          <pc:docMk/>
          <pc:sldMk cId="0" sldId="1708"/>
        </pc:sldMkLst>
      </pc:sldChg>
      <pc:sldChg chg="add">
        <pc:chgData name="MARIA LUBIS APARICIO GONZALEZ" userId="02067a66-9e20-470d-8859-7b173320a691" providerId="ADAL" clId="{58D22C67-7C79-4642-8CF8-B65029E9B2D1}" dt="2024-02-14T17:20:42.037" v="1"/>
        <pc:sldMkLst>
          <pc:docMk/>
          <pc:sldMk cId="0" sldId="1709"/>
        </pc:sldMkLst>
      </pc:sldChg>
      <pc:sldChg chg="add">
        <pc:chgData name="MARIA LUBIS APARICIO GONZALEZ" userId="02067a66-9e20-470d-8859-7b173320a691" providerId="ADAL" clId="{58D22C67-7C79-4642-8CF8-B65029E9B2D1}" dt="2024-02-14T17:20:42.037" v="1"/>
        <pc:sldMkLst>
          <pc:docMk/>
          <pc:sldMk cId="0" sldId="1710"/>
        </pc:sldMkLst>
      </pc:sldChg>
      <pc:sldChg chg="add">
        <pc:chgData name="MARIA LUBIS APARICIO GONZALEZ" userId="02067a66-9e20-470d-8859-7b173320a691" providerId="ADAL" clId="{58D22C67-7C79-4642-8CF8-B65029E9B2D1}" dt="2024-02-14T17:20:42.037" v="1"/>
        <pc:sldMkLst>
          <pc:docMk/>
          <pc:sldMk cId="0" sldId="1711"/>
        </pc:sldMkLst>
      </pc:sldChg>
      <pc:sldChg chg="add">
        <pc:chgData name="MARIA LUBIS APARICIO GONZALEZ" userId="02067a66-9e20-470d-8859-7b173320a691" providerId="ADAL" clId="{58D22C67-7C79-4642-8CF8-B65029E9B2D1}" dt="2024-02-14T17:20:42.037" v="1"/>
        <pc:sldMkLst>
          <pc:docMk/>
          <pc:sldMk cId="3664068657" sldId="1743"/>
        </pc:sldMkLst>
      </pc:sldChg>
      <pc:sldChg chg="add">
        <pc:chgData name="MARIA LUBIS APARICIO GONZALEZ" userId="02067a66-9e20-470d-8859-7b173320a691" providerId="ADAL" clId="{58D22C67-7C79-4642-8CF8-B65029E9B2D1}" dt="2024-02-14T17:20:42.037" v="1"/>
        <pc:sldMkLst>
          <pc:docMk/>
          <pc:sldMk cId="3737552795" sldId="1745"/>
        </pc:sldMkLst>
      </pc:sldChg>
      <pc:sldChg chg="add">
        <pc:chgData name="MARIA LUBIS APARICIO GONZALEZ" userId="02067a66-9e20-470d-8859-7b173320a691" providerId="ADAL" clId="{58D22C67-7C79-4642-8CF8-B65029E9B2D1}" dt="2024-02-14T17:20:42.037" v="1"/>
        <pc:sldMkLst>
          <pc:docMk/>
          <pc:sldMk cId="0" sldId="1747"/>
        </pc:sldMkLst>
      </pc:sldChg>
      <pc:sldChg chg="add">
        <pc:chgData name="MARIA LUBIS APARICIO GONZALEZ" userId="02067a66-9e20-470d-8859-7b173320a691" providerId="ADAL" clId="{58D22C67-7C79-4642-8CF8-B65029E9B2D1}" dt="2024-02-14T17:20:42.037" v="1"/>
        <pc:sldMkLst>
          <pc:docMk/>
          <pc:sldMk cId="2693219365" sldId="1748"/>
        </pc:sldMkLst>
      </pc:sldChg>
      <pc:sldChg chg="add">
        <pc:chgData name="MARIA LUBIS APARICIO GONZALEZ" userId="02067a66-9e20-470d-8859-7b173320a691" providerId="ADAL" clId="{58D22C67-7C79-4642-8CF8-B65029E9B2D1}" dt="2024-02-14T17:20:42.037" v="1"/>
        <pc:sldMkLst>
          <pc:docMk/>
          <pc:sldMk cId="0" sldId="1749"/>
        </pc:sldMkLst>
      </pc:sldChg>
      <pc:sldChg chg="add">
        <pc:chgData name="MARIA LUBIS APARICIO GONZALEZ" userId="02067a66-9e20-470d-8859-7b173320a691" providerId="ADAL" clId="{58D22C67-7C79-4642-8CF8-B65029E9B2D1}" dt="2024-02-14T17:20:42.037" v="1"/>
        <pc:sldMkLst>
          <pc:docMk/>
          <pc:sldMk cId="0" sldId="1750"/>
        </pc:sldMkLst>
      </pc:sldChg>
      <pc:sldChg chg="add">
        <pc:chgData name="MARIA LUBIS APARICIO GONZALEZ" userId="02067a66-9e20-470d-8859-7b173320a691" providerId="ADAL" clId="{58D22C67-7C79-4642-8CF8-B65029E9B2D1}" dt="2024-02-14T17:20:42.037" v="1"/>
        <pc:sldMkLst>
          <pc:docMk/>
          <pc:sldMk cId="0" sldId="1751"/>
        </pc:sldMkLst>
      </pc:sldChg>
      <pc:sldChg chg="add">
        <pc:chgData name="MARIA LUBIS APARICIO GONZALEZ" userId="02067a66-9e20-470d-8859-7b173320a691" providerId="ADAL" clId="{58D22C67-7C79-4642-8CF8-B65029E9B2D1}" dt="2024-02-14T17:20:42.037" v="1"/>
        <pc:sldMkLst>
          <pc:docMk/>
          <pc:sldMk cId="0" sldId="1752"/>
        </pc:sldMkLst>
      </pc:sldChg>
      <pc:sldChg chg="add">
        <pc:chgData name="MARIA LUBIS APARICIO GONZALEZ" userId="02067a66-9e20-470d-8859-7b173320a691" providerId="ADAL" clId="{58D22C67-7C79-4642-8CF8-B65029E9B2D1}" dt="2024-02-14T17:20:42.037" v="1"/>
        <pc:sldMkLst>
          <pc:docMk/>
          <pc:sldMk cId="0" sldId="1753"/>
        </pc:sldMkLst>
      </pc:sldChg>
      <pc:sldChg chg="add">
        <pc:chgData name="MARIA LUBIS APARICIO GONZALEZ" userId="02067a66-9e20-470d-8859-7b173320a691" providerId="ADAL" clId="{58D22C67-7C79-4642-8CF8-B65029E9B2D1}" dt="2024-02-14T17:20:42.037" v="1"/>
        <pc:sldMkLst>
          <pc:docMk/>
          <pc:sldMk cId="0" sldId="1754"/>
        </pc:sldMkLst>
      </pc:sldChg>
      <pc:sldChg chg="add">
        <pc:chgData name="MARIA LUBIS APARICIO GONZALEZ" userId="02067a66-9e20-470d-8859-7b173320a691" providerId="ADAL" clId="{58D22C67-7C79-4642-8CF8-B65029E9B2D1}" dt="2024-02-14T17:20:42.037" v="1"/>
        <pc:sldMkLst>
          <pc:docMk/>
          <pc:sldMk cId="0" sldId="1755"/>
        </pc:sldMkLst>
      </pc:sldChg>
      <pc:sldChg chg="add">
        <pc:chgData name="MARIA LUBIS APARICIO GONZALEZ" userId="02067a66-9e20-470d-8859-7b173320a691" providerId="ADAL" clId="{58D22C67-7C79-4642-8CF8-B65029E9B2D1}" dt="2024-02-14T17:20:42.037" v="1"/>
        <pc:sldMkLst>
          <pc:docMk/>
          <pc:sldMk cId="0" sldId="1756"/>
        </pc:sldMkLst>
      </pc:sldChg>
      <pc:sldChg chg="add">
        <pc:chgData name="MARIA LUBIS APARICIO GONZALEZ" userId="02067a66-9e20-470d-8859-7b173320a691" providerId="ADAL" clId="{58D22C67-7C79-4642-8CF8-B65029E9B2D1}" dt="2024-02-14T17:20:42.037" v="1"/>
        <pc:sldMkLst>
          <pc:docMk/>
          <pc:sldMk cId="2158348272" sldId="1767"/>
        </pc:sldMkLst>
      </pc:sldChg>
      <pc:sldChg chg="add">
        <pc:chgData name="MARIA LUBIS APARICIO GONZALEZ" userId="02067a66-9e20-470d-8859-7b173320a691" providerId="ADAL" clId="{58D22C67-7C79-4642-8CF8-B65029E9B2D1}" dt="2024-02-14T17:20:42.037" v="1"/>
        <pc:sldMkLst>
          <pc:docMk/>
          <pc:sldMk cId="0" sldId="1787"/>
        </pc:sldMkLst>
      </pc:sldChg>
      <pc:sldChg chg="add">
        <pc:chgData name="MARIA LUBIS APARICIO GONZALEZ" userId="02067a66-9e20-470d-8859-7b173320a691" providerId="ADAL" clId="{58D22C67-7C79-4642-8CF8-B65029E9B2D1}" dt="2024-02-14T17:20:42.037" v="1"/>
        <pc:sldMkLst>
          <pc:docMk/>
          <pc:sldMk cId="0" sldId="1788"/>
        </pc:sldMkLst>
      </pc:sldChg>
      <pc:sldChg chg="add">
        <pc:chgData name="MARIA LUBIS APARICIO GONZALEZ" userId="02067a66-9e20-470d-8859-7b173320a691" providerId="ADAL" clId="{58D22C67-7C79-4642-8CF8-B65029E9B2D1}" dt="2024-02-14T17:20:42.037" v="1"/>
        <pc:sldMkLst>
          <pc:docMk/>
          <pc:sldMk cId="0" sldId="1789"/>
        </pc:sldMkLst>
      </pc:sldChg>
      <pc:sldChg chg="add">
        <pc:chgData name="MARIA LUBIS APARICIO GONZALEZ" userId="02067a66-9e20-470d-8859-7b173320a691" providerId="ADAL" clId="{58D22C67-7C79-4642-8CF8-B65029E9B2D1}" dt="2024-02-14T17:20:42.037" v="1"/>
        <pc:sldMkLst>
          <pc:docMk/>
          <pc:sldMk cId="0" sldId="1790"/>
        </pc:sldMkLst>
      </pc:sldChg>
      <pc:sldChg chg="add">
        <pc:chgData name="MARIA LUBIS APARICIO GONZALEZ" userId="02067a66-9e20-470d-8859-7b173320a691" providerId="ADAL" clId="{58D22C67-7C79-4642-8CF8-B65029E9B2D1}" dt="2024-02-14T17:20:42.037" v="1"/>
        <pc:sldMkLst>
          <pc:docMk/>
          <pc:sldMk cId="0" sldId="1804"/>
        </pc:sldMkLst>
      </pc:sldChg>
      <pc:sldChg chg="add">
        <pc:chgData name="MARIA LUBIS APARICIO GONZALEZ" userId="02067a66-9e20-470d-8859-7b173320a691" providerId="ADAL" clId="{58D22C67-7C79-4642-8CF8-B65029E9B2D1}" dt="2024-02-14T17:20:42.037" v="1"/>
        <pc:sldMkLst>
          <pc:docMk/>
          <pc:sldMk cId="0" sldId="1805"/>
        </pc:sldMkLst>
      </pc:sldChg>
      <pc:sldChg chg="add">
        <pc:chgData name="MARIA LUBIS APARICIO GONZALEZ" userId="02067a66-9e20-470d-8859-7b173320a691" providerId="ADAL" clId="{58D22C67-7C79-4642-8CF8-B65029E9B2D1}" dt="2024-02-14T17:20:42.037" v="1"/>
        <pc:sldMkLst>
          <pc:docMk/>
          <pc:sldMk cId="0" sldId="1806"/>
        </pc:sldMkLst>
      </pc:sldChg>
      <pc:sldChg chg="add">
        <pc:chgData name="MARIA LUBIS APARICIO GONZALEZ" userId="02067a66-9e20-470d-8859-7b173320a691" providerId="ADAL" clId="{58D22C67-7C79-4642-8CF8-B65029E9B2D1}" dt="2024-02-14T17:20:42.037" v="1"/>
        <pc:sldMkLst>
          <pc:docMk/>
          <pc:sldMk cId="0" sldId="1807"/>
        </pc:sldMkLst>
      </pc:sldChg>
      <pc:sldChg chg="add">
        <pc:chgData name="MARIA LUBIS APARICIO GONZALEZ" userId="02067a66-9e20-470d-8859-7b173320a691" providerId="ADAL" clId="{58D22C67-7C79-4642-8CF8-B65029E9B2D1}" dt="2024-02-14T17:20:42.037" v="1"/>
        <pc:sldMkLst>
          <pc:docMk/>
          <pc:sldMk cId="0" sldId="1808"/>
        </pc:sldMkLst>
      </pc:sldChg>
      <pc:sldChg chg="add">
        <pc:chgData name="MARIA LUBIS APARICIO GONZALEZ" userId="02067a66-9e20-470d-8859-7b173320a691" providerId="ADAL" clId="{58D22C67-7C79-4642-8CF8-B65029E9B2D1}" dt="2024-02-14T17:20:42.037" v="1"/>
        <pc:sldMkLst>
          <pc:docMk/>
          <pc:sldMk cId="0" sldId="1809"/>
        </pc:sldMkLst>
      </pc:sldChg>
      <pc:sldChg chg="add">
        <pc:chgData name="MARIA LUBIS APARICIO GONZALEZ" userId="02067a66-9e20-470d-8859-7b173320a691" providerId="ADAL" clId="{58D22C67-7C79-4642-8CF8-B65029E9B2D1}" dt="2024-02-14T17:20:42.037" v="1"/>
        <pc:sldMkLst>
          <pc:docMk/>
          <pc:sldMk cId="0" sldId="1810"/>
        </pc:sldMkLst>
      </pc:sldChg>
      <pc:sldChg chg="add">
        <pc:chgData name="MARIA LUBIS APARICIO GONZALEZ" userId="02067a66-9e20-470d-8859-7b173320a691" providerId="ADAL" clId="{58D22C67-7C79-4642-8CF8-B65029E9B2D1}" dt="2024-02-14T17:20:42.037" v="1"/>
        <pc:sldMkLst>
          <pc:docMk/>
          <pc:sldMk cId="813698267" sldId="1837"/>
        </pc:sldMkLst>
      </pc:sldChg>
      <pc:sldChg chg="add">
        <pc:chgData name="MARIA LUBIS APARICIO GONZALEZ" userId="02067a66-9e20-470d-8859-7b173320a691" providerId="ADAL" clId="{58D22C67-7C79-4642-8CF8-B65029E9B2D1}" dt="2024-02-14T17:20:42.037" v="1"/>
        <pc:sldMkLst>
          <pc:docMk/>
          <pc:sldMk cId="2321616641" sldId="1841"/>
        </pc:sldMkLst>
      </pc:sldChg>
      <pc:sldChg chg="add">
        <pc:chgData name="MARIA LUBIS APARICIO GONZALEZ" userId="02067a66-9e20-470d-8859-7b173320a691" providerId="ADAL" clId="{58D22C67-7C79-4642-8CF8-B65029E9B2D1}" dt="2024-02-14T17:20:42.037" v="1"/>
        <pc:sldMkLst>
          <pc:docMk/>
          <pc:sldMk cId="845508930" sldId="1842"/>
        </pc:sldMkLst>
      </pc:sldChg>
      <pc:sldChg chg="add">
        <pc:chgData name="MARIA LUBIS APARICIO GONZALEZ" userId="02067a66-9e20-470d-8859-7b173320a691" providerId="ADAL" clId="{58D22C67-7C79-4642-8CF8-B65029E9B2D1}" dt="2024-02-14T17:20:42.037" v="1"/>
        <pc:sldMkLst>
          <pc:docMk/>
          <pc:sldMk cId="0" sldId="1849"/>
        </pc:sldMkLst>
      </pc:sldChg>
      <pc:sldChg chg="add">
        <pc:chgData name="MARIA LUBIS APARICIO GONZALEZ" userId="02067a66-9e20-470d-8859-7b173320a691" providerId="ADAL" clId="{58D22C67-7C79-4642-8CF8-B65029E9B2D1}" dt="2024-02-14T17:20:42.037" v="1"/>
        <pc:sldMkLst>
          <pc:docMk/>
          <pc:sldMk cId="0" sldId="1850"/>
        </pc:sldMkLst>
      </pc:sldChg>
      <pc:sldChg chg="add">
        <pc:chgData name="MARIA LUBIS APARICIO GONZALEZ" userId="02067a66-9e20-470d-8859-7b173320a691" providerId="ADAL" clId="{58D22C67-7C79-4642-8CF8-B65029E9B2D1}" dt="2024-02-14T17:20:42.037" v="1"/>
        <pc:sldMkLst>
          <pc:docMk/>
          <pc:sldMk cId="0" sldId="1851"/>
        </pc:sldMkLst>
      </pc:sldChg>
      <pc:sldChg chg="add">
        <pc:chgData name="MARIA LUBIS APARICIO GONZALEZ" userId="02067a66-9e20-470d-8859-7b173320a691" providerId="ADAL" clId="{58D22C67-7C79-4642-8CF8-B65029E9B2D1}" dt="2024-02-14T17:20:42.037" v="1"/>
        <pc:sldMkLst>
          <pc:docMk/>
          <pc:sldMk cId="0" sldId="1852"/>
        </pc:sldMkLst>
      </pc:sldChg>
      <pc:sldChg chg="add">
        <pc:chgData name="MARIA LUBIS APARICIO GONZALEZ" userId="02067a66-9e20-470d-8859-7b173320a691" providerId="ADAL" clId="{58D22C67-7C79-4642-8CF8-B65029E9B2D1}" dt="2024-02-14T17:20:42.037" v="1"/>
        <pc:sldMkLst>
          <pc:docMk/>
          <pc:sldMk cId="0" sldId="1853"/>
        </pc:sldMkLst>
      </pc:sldChg>
      <pc:sldChg chg="add">
        <pc:chgData name="MARIA LUBIS APARICIO GONZALEZ" userId="02067a66-9e20-470d-8859-7b173320a691" providerId="ADAL" clId="{58D22C67-7C79-4642-8CF8-B65029E9B2D1}" dt="2024-02-14T17:20:42.037" v="1"/>
        <pc:sldMkLst>
          <pc:docMk/>
          <pc:sldMk cId="0" sldId="1854"/>
        </pc:sldMkLst>
      </pc:sldChg>
      <pc:sldChg chg="add">
        <pc:chgData name="MARIA LUBIS APARICIO GONZALEZ" userId="02067a66-9e20-470d-8859-7b173320a691" providerId="ADAL" clId="{58D22C67-7C79-4642-8CF8-B65029E9B2D1}" dt="2024-02-14T17:17:57.628" v="0"/>
        <pc:sldMkLst>
          <pc:docMk/>
          <pc:sldMk cId="2953626131" sldId="1855"/>
        </pc:sldMkLst>
      </pc:sldChg>
      <pc:sldChg chg="add">
        <pc:chgData name="MARIA LUBIS APARICIO GONZALEZ" userId="02067a66-9e20-470d-8859-7b173320a691" providerId="ADAL" clId="{58D22C67-7C79-4642-8CF8-B65029E9B2D1}" dt="2024-02-14T17:17:57.628" v="0"/>
        <pc:sldMkLst>
          <pc:docMk/>
          <pc:sldMk cId="4022171205" sldId="1856"/>
        </pc:sldMkLst>
      </pc:sldChg>
      <pc:sldChg chg="add">
        <pc:chgData name="MARIA LUBIS APARICIO GONZALEZ" userId="02067a66-9e20-470d-8859-7b173320a691" providerId="ADAL" clId="{58D22C67-7C79-4642-8CF8-B65029E9B2D1}" dt="2024-02-14T17:17:57.628" v="0"/>
        <pc:sldMkLst>
          <pc:docMk/>
          <pc:sldMk cId="1051738445" sldId="1857"/>
        </pc:sldMkLst>
      </pc:sldChg>
      <pc:sldChg chg="add">
        <pc:chgData name="MARIA LUBIS APARICIO GONZALEZ" userId="02067a66-9e20-470d-8859-7b173320a691" providerId="ADAL" clId="{58D22C67-7C79-4642-8CF8-B65029E9B2D1}" dt="2024-02-14T17:17:57.628" v="0"/>
        <pc:sldMkLst>
          <pc:docMk/>
          <pc:sldMk cId="4218217820" sldId="1859"/>
        </pc:sldMkLst>
      </pc:sldChg>
      <pc:sldChg chg="add">
        <pc:chgData name="MARIA LUBIS APARICIO GONZALEZ" userId="02067a66-9e20-470d-8859-7b173320a691" providerId="ADAL" clId="{58D22C67-7C79-4642-8CF8-B65029E9B2D1}" dt="2024-02-14T17:17:57.628" v="0"/>
        <pc:sldMkLst>
          <pc:docMk/>
          <pc:sldMk cId="3976706697" sldId="1860"/>
        </pc:sldMkLst>
      </pc:sldChg>
      <pc:sldChg chg="add">
        <pc:chgData name="MARIA LUBIS APARICIO GONZALEZ" userId="02067a66-9e20-470d-8859-7b173320a691" providerId="ADAL" clId="{58D22C67-7C79-4642-8CF8-B65029E9B2D1}" dt="2024-02-14T17:17:57.628" v="0"/>
        <pc:sldMkLst>
          <pc:docMk/>
          <pc:sldMk cId="2709522188" sldId="1862"/>
        </pc:sldMkLst>
      </pc:sldChg>
      <pc:sldChg chg="add">
        <pc:chgData name="MARIA LUBIS APARICIO GONZALEZ" userId="02067a66-9e20-470d-8859-7b173320a691" providerId="ADAL" clId="{58D22C67-7C79-4642-8CF8-B65029E9B2D1}" dt="2024-02-14T17:17:57.628" v="0"/>
        <pc:sldMkLst>
          <pc:docMk/>
          <pc:sldMk cId="1296641471" sldId="1863"/>
        </pc:sldMkLst>
      </pc:sldChg>
      <pc:sldChg chg="add">
        <pc:chgData name="MARIA LUBIS APARICIO GONZALEZ" userId="02067a66-9e20-470d-8859-7b173320a691" providerId="ADAL" clId="{58D22C67-7C79-4642-8CF8-B65029E9B2D1}" dt="2024-02-14T17:17:57.628" v="0"/>
        <pc:sldMkLst>
          <pc:docMk/>
          <pc:sldMk cId="3746841913" sldId="1864"/>
        </pc:sldMkLst>
      </pc:sldChg>
      <pc:sldChg chg="add">
        <pc:chgData name="MARIA LUBIS APARICIO GONZALEZ" userId="02067a66-9e20-470d-8859-7b173320a691" providerId="ADAL" clId="{58D22C67-7C79-4642-8CF8-B65029E9B2D1}" dt="2024-02-14T17:17:57.628" v="0"/>
        <pc:sldMkLst>
          <pc:docMk/>
          <pc:sldMk cId="1577985284" sldId="1865"/>
        </pc:sldMkLst>
      </pc:sldChg>
      <pc:sldChg chg="add">
        <pc:chgData name="MARIA LUBIS APARICIO GONZALEZ" userId="02067a66-9e20-470d-8859-7b173320a691" providerId="ADAL" clId="{58D22C67-7C79-4642-8CF8-B65029E9B2D1}" dt="2024-02-14T17:17:57.628" v="0"/>
        <pc:sldMkLst>
          <pc:docMk/>
          <pc:sldMk cId="371052512" sldId="1866"/>
        </pc:sldMkLst>
      </pc:sldChg>
      <pc:sldChg chg="add">
        <pc:chgData name="MARIA LUBIS APARICIO GONZALEZ" userId="02067a66-9e20-470d-8859-7b173320a691" providerId="ADAL" clId="{58D22C67-7C79-4642-8CF8-B65029E9B2D1}" dt="2024-02-14T17:20:42.037" v="1"/>
        <pc:sldMkLst>
          <pc:docMk/>
          <pc:sldMk cId="0" sldId="1877"/>
        </pc:sldMkLst>
      </pc:sldChg>
      <pc:sldChg chg="add">
        <pc:chgData name="MARIA LUBIS APARICIO GONZALEZ" userId="02067a66-9e20-470d-8859-7b173320a691" providerId="ADAL" clId="{58D22C67-7C79-4642-8CF8-B65029E9B2D1}" dt="2024-02-14T17:20:42.037" v="1"/>
        <pc:sldMkLst>
          <pc:docMk/>
          <pc:sldMk cId="0" sldId="1878"/>
        </pc:sldMkLst>
      </pc:sldChg>
      <pc:sldChg chg="add">
        <pc:chgData name="MARIA LUBIS APARICIO GONZALEZ" userId="02067a66-9e20-470d-8859-7b173320a691" providerId="ADAL" clId="{58D22C67-7C79-4642-8CF8-B65029E9B2D1}" dt="2024-02-14T17:20:42.037" v="1"/>
        <pc:sldMkLst>
          <pc:docMk/>
          <pc:sldMk cId="3158060965" sldId="1908"/>
        </pc:sldMkLst>
      </pc:sldChg>
      <pc:sldChg chg="add">
        <pc:chgData name="MARIA LUBIS APARICIO GONZALEZ" userId="02067a66-9e20-470d-8859-7b173320a691" providerId="ADAL" clId="{58D22C67-7C79-4642-8CF8-B65029E9B2D1}" dt="2024-02-14T17:20:42.037" v="1"/>
        <pc:sldMkLst>
          <pc:docMk/>
          <pc:sldMk cId="3543565175" sldId="1911"/>
        </pc:sldMkLst>
      </pc:sldChg>
      <pc:sldChg chg="add">
        <pc:chgData name="MARIA LUBIS APARICIO GONZALEZ" userId="02067a66-9e20-470d-8859-7b173320a691" providerId="ADAL" clId="{58D22C67-7C79-4642-8CF8-B65029E9B2D1}" dt="2024-02-14T17:20:42.037" v="1"/>
        <pc:sldMkLst>
          <pc:docMk/>
          <pc:sldMk cId="2350468144" sldId="1925"/>
        </pc:sldMkLst>
      </pc:sldChg>
      <pc:sldChg chg="add">
        <pc:chgData name="MARIA LUBIS APARICIO GONZALEZ" userId="02067a66-9e20-470d-8859-7b173320a691" providerId="ADAL" clId="{58D22C67-7C79-4642-8CF8-B65029E9B2D1}" dt="2024-02-14T17:20:42.037" v="1"/>
        <pc:sldMkLst>
          <pc:docMk/>
          <pc:sldMk cId="879173852" sldId="1940"/>
        </pc:sldMkLst>
      </pc:sldChg>
      <pc:sldChg chg="add">
        <pc:chgData name="MARIA LUBIS APARICIO GONZALEZ" userId="02067a66-9e20-470d-8859-7b173320a691" providerId="ADAL" clId="{58D22C67-7C79-4642-8CF8-B65029E9B2D1}" dt="2024-02-14T17:20:42.037" v="1"/>
        <pc:sldMkLst>
          <pc:docMk/>
          <pc:sldMk cId="4082131971" sldId="1941"/>
        </pc:sldMkLst>
      </pc:sldChg>
      <pc:sldChg chg="add">
        <pc:chgData name="MARIA LUBIS APARICIO GONZALEZ" userId="02067a66-9e20-470d-8859-7b173320a691" providerId="ADAL" clId="{58D22C67-7C79-4642-8CF8-B65029E9B2D1}" dt="2024-02-14T17:20:42.037" v="1"/>
        <pc:sldMkLst>
          <pc:docMk/>
          <pc:sldMk cId="494497493" sldId="1942"/>
        </pc:sldMkLst>
      </pc:sldChg>
      <pc:sldChg chg="add">
        <pc:chgData name="MARIA LUBIS APARICIO GONZALEZ" userId="02067a66-9e20-470d-8859-7b173320a691" providerId="ADAL" clId="{58D22C67-7C79-4642-8CF8-B65029E9B2D1}" dt="2024-02-14T17:20:42.037" v="1"/>
        <pc:sldMkLst>
          <pc:docMk/>
          <pc:sldMk cId="2800692327" sldId="1943"/>
        </pc:sldMkLst>
      </pc:sldChg>
      <pc:sldChg chg="add">
        <pc:chgData name="MARIA LUBIS APARICIO GONZALEZ" userId="02067a66-9e20-470d-8859-7b173320a691" providerId="ADAL" clId="{58D22C67-7C79-4642-8CF8-B65029E9B2D1}" dt="2024-02-14T17:20:42.037" v="1"/>
        <pc:sldMkLst>
          <pc:docMk/>
          <pc:sldMk cId="2966235125" sldId="1944"/>
        </pc:sldMkLst>
      </pc:sldChg>
      <pc:sldChg chg="add">
        <pc:chgData name="MARIA LUBIS APARICIO GONZALEZ" userId="02067a66-9e20-470d-8859-7b173320a691" providerId="ADAL" clId="{58D22C67-7C79-4642-8CF8-B65029E9B2D1}" dt="2024-02-14T17:20:42.037" v="1"/>
        <pc:sldMkLst>
          <pc:docMk/>
          <pc:sldMk cId="471505444" sldId="1945"/>
        </pc:sldMkLst>
      </pc:sldChg>
      <pc:sldChg chg="add">
        <pc:chgData name="MARIA LUBIS APARICIO GONZALEZ" userId="02067a66-9e20-470d-8859-7b173320a691" providerId="ADAL" clId="{58D22C67-7C79-4642-8CF8-B65029E9B2D1}" dt="2024-02-14T17:23:19.831" v="2"/>
        <pc:sldMkLst>
          <pc:docMk/>
          <pc:sldMk cId="1002464839" sldId="1953"/>
        </pc:sldMkLst>
      </pc:sldChg>
      <pc:sldChg chg="add">
        <pc:chgData name="MARIA LUBIS APARICIO GONZALEZ" userId="02067a66-9e20-470d-8859-7b173320a691" providerId="ADAL" clId="{58D22C67-7C79-4642-8CF8-B65029E9B2D1}" dt="2024-02-14T17:23:19.831" v="2"/>
        <pc:sldMkLst>
          <pc:docMk/>
          <pc:sldMk cId="4232102832" sldId="1954"/>
        </pc:sldMkLst>
      </pc:sldChg>
      <pc:sldChg chg="add">
        <pc:chgData name="MARIA LUBIS APARICIO GONZALEZ" userId="02067a66-9e20-470d-8859-7b173320a691" providerId="ADAL" clId="{58D22C67-7C79-4642-8CF8-B65029E9B2D1}" dt="2024-02-14T17:23:19.831" v="2"/>
        <pc:sldMkLst>
          <pc:docMk/>
          <pc:sldMk cId="1297616885" sldId="1955"/>
        </pc:sldMkLst>
      </pc:sldChg>
      <pc:sldChg chg="add">
        <pc:chgData name="MARIA LUBIS APARICIO GONZALEZ" userId="02067a66-9e20-470d-8859-7b173320a691" providerId="ADAL" clId="{58D22C67-7C79-4642-8CF8-B65029E9B2D1}" dt="2024-02-14T17:23:19.831" v="2"/>
        <pc:sldMkLst>
          <pc:docMk/>
          <pc:sldMk cId="1706897975" sldId="1956"/>
        </pc:sldMkLst>
      </pc:sldChg>
      <pc:sldChg chg="add">
        <pc:chgData name="MARIA LUBIS APARICIO GONZALEZ" userId="02067a66-9e20-470d-8859-7b173320a691" providerId="ADAL" clId="{58D22C67-7C79-4642-8CF8-B65029E9B2D1}" dt="2024-02-14T17:23:19.831" v="2"/>
        <pc:sldMkLst>
          <pc:docMk/>
          <pc:sldMk cId="243812551" sldId="1957"/>
        </pc:sldMkLst>
      </pc:sldChg>
      <pc:sldChg chg="add">
        <pc:chgData name="MARIA LUBIS APARICIO GONZALEZ" userId="02067a66-9e20-470d-8859-7b173320a691" providerId="ADAL" clId="{58D22C67-7C79-4642-8CF8-B65029E9B2D1}" dt="2024-02-14T17:23:19.831" v="2"/>
        <pc:sldMkLst>
          <pc:docMk/>
          <pc:sldMk cId="3140809554" sldId="1958"/>
        </pc:sldMkLst>
      </pc:sldChg>
      <pc:sldChg chg="add">
        <pc:chgData name="MARIA LUBIS APARICIO GONZALEZ" userId="02067a66-9e20-470d-8859-7b173320a691" providerId="ADAL" clId="{58D22C67-7C79-4642-8CF8-B65029E9B2D1}" dt="2024-02-14T17:23:19.831" v="2"/>
        <pc:sldMkLst>
          <pc:docMk/>
          <pc:sldMk cId="1327288812" sldId="1959"/>
        </pc:sldMkLst>
      </pc:sldChg>
      <pc:sldChg chg="add">
        <pc:chgData name="MARIA LUBIS APARICIO GONZALEZ" userId="02067a66-9e20-470d-8859-7b173320a691" providerId="ADAL" clId="{58D22C67-7C79-4642-8CF8-B65029E9B2D1}" dt="2024-02-14T17:23:19.831" v="2"/>
        <pc:sldMkLst>
          <pc:docMk/>
          <pc:sldMk cId="2940629679" sldId="1960"/>
        </pc:sldMkLst>
      </pc:sldChg>
      <pc:sldChg chg="add">
        <pc:chgData name="MARIA LUBIS APARICIO GONZALEZ" userId="02067a66-9e20-470d-8859-7b173320a691" providerId="ADAL" clId="{58D22C67-7C79-4642-8CF8-B65029E9B2D1}" dt="2024-02-14T17:23:19.831" v="2"/>
        <pc:sldMkLst>
          <pc:docMk/>
          <pc:sldMk cId="3355982386" sldId="1961"/>
        </pc:sldMkLst>
      </pc:sldChg>
      <pc:sldChg chg="add">
        <pc:chgData name="MARIA LUBIS APARICIO GONZALEZ" userId="02067a66-9e20-470d-8859-7b173320a691" providerId="ADAL" clId="{58D22C67-7C79-4642-8CF8-B65029E9B2D1}" dt="2024-02-14T17:23:19.831" v="2"/>
        <pc:sldMkLst>
          <pc:docMk/>
          <pc:sldMk cId="2634248676" sldId="1962"/>
        </pc:sldMkLst>
      </pc:sldChg>
      <pc:sldChg chg="add">
        <pc:chgData name="MARIA LUBIS APARICIO GONZALEZ" userId="02067a66-9e20-470d-8859-7b173320a691" providerId="ADAL" clId="{58D22C67-7C79-4642-8CF8-B65029E9B2D1}" dt="2024-02-14T17:23:19.831" v="2"/>
        <pc:sldMkLst>
          <pc:docMk/>
          <pc:sldMk cId="2274266551" sldId="1963"/>
        </pc:sldMkLst>
      </pc:sldChg>
      <pc:sldChg chg="add">
        <pc:chgData name="MARIA LUBIS APARICIO GONZALEZ" userId="02067a66-9e20-470d-8859-7b173320a691" providerId="ADAL" clId="{58D22C67-7C79-4642-8CF8-B65029E9B2D1}" dt="2024-02-14T17:23:19.831" v="2"/>
        <pc:sldMkLst>
          <pc:docMk/>
          <pc:sldMk cId="199608561" sldId="1964"/>
        </pc:sldMkLst>
      </pc:sldChg>
      <pc:sldChg chg="add">
        <pc:chgData name="MARIA LUBIS APARICIO GONZALEZ" userId="02067a66-9e20-470d-8859-7b173320a691" providerId="ADAL" clId="{58D22C67-7C79-4642-8CF8-B65029E9B2D1}" dt="2024-02-14T17:23:19.831" v="2"/>
        <pc:sldMkLst>
          <pc:docMk/>
          <pc:sldMk cId="507535752" sldId="1965"/>
        </pc:sldMkLst>
      </pc:sldChg>
      <pc:sldChg chg="add">
        <pc:chgData name="MARIA LUBIS APARICIO GONZALEZ" userId="02067a66-9e20-470d-8859-7b173320a691" providerId="ADAL" clId="{58D22C67-7C79-4642-8CF8-B65029E9B2D1}" dt="2024-02-14T17:20:42.037" v="1"/>
        <pc:sldMkLst>
          <pc:docMk/>
          <pc:sldMk cId="0" sldId="1967"/>
        </pc:sldMkLst>
      </pc:sldChg>
      <pc:sldChg chg="add">
        <pc:chgData name="MARIA LUBIS APARICIO GONZALEZ" userId="02067a66-9e20-470d-8859-7b173320a691" providerId="ADAL" clId="{58D22C67-7C79-4642-8CF8-B65029E9B2D1}" dt="2024-02-14T17:20:42.037" v="1"/>
        <pc:sldMkLst>
          <pc:docMk/>
          <pc:sldMk cId="373910799" sldId="1974"/>
        </pc:sldMkLst>
      </pc:sldChg>
      <pc:sldChg chg="add">
        <pc:chgData name="MARIA LUBIS APARICIO GONZALEZ" userId="02067a66-9e20-470d-8859-7b173320a691" providerId="ADAL" clId="{58D22C67-7C79-4642-8CF8-B65029E9B2D1}" dt="2024-02-14T17:23:19.831" v="2"/>
        <pc:sldMkLst>
          <pc:docMk/>
          <pc:sldMk cId="3468812122" sldId="2016"/>
        </pc:sldMkLst>
      </pc:sldChg>
      <pc:sldChg chg="add">
        <pc:chgData name="MARIA LUBIS APARICIO GONZALEZ" userId="02067a66-9e20-470d-8859-7b173320a691" providerId="ADAL" clId="{58D22C67-7C79-4642-8CF8-B65029E9B2D1}" dt="2024-02-14T17:23:19.831" v="2"/>
        <pc:sldMkLst>
          <pc:docMk/>
          <pc:sldMk cId="509689875" sldId="2036"/>
        </pc:sldMkLst>
      </pc:sldChg>
      <pc:sldChg chg="add">
        <pc:chgData name="MARIA LUBIS APARICIO GONZALEZ" userId="02067a66-9e20-470d-8859-7b173320a691" providerId="ADAL" clId="{58D22C67-7C79-4642-8CF8-B65029E9B2D1}" dt="2024-02-14T17:23:19.831" v="2"/>
        <pc:sldMkLst>
          <pc:docMk/>
          <pc:sldMk cId="835846407" sldId="2039"/>
        </pc:sldMkLst>
      </pc:sldChg>
      <pc:sldChg chg="add">
        <pc:chgData name="MARIA LUBIS APARICIO GONZALEZ" userId="02067a66-9e20-470d-8859-7b173320a691" providerId="ADAL" clId="{58D22C67-7C79-4642-8CF8-B65029E9B2D1}" dt="2024-02-14T17:23:19.831" v="2"/>
        <pc:sldMkLst>
          <pc:docMk/>
          <pc:sldMk cId="3281415008" sldId="2041"/>
        </pc:sldMkLst>
      </pc:sldChg>
      <pc:sldChg chg="add">
        <pc:chgData name="MARIA LUBIS APARICIO GONZALEZ" userId="02067a66-9e20-470d-8859-7b173320a691" providerId="ADAL" clId="{58D22C67-7C79-4642-8CF8-B65029E9B2D1}" dt="2024-02-14T17:20:42.037" v="1"/>
        <pc:sldMkLst>
          <pc:docMk/>
          <pc:sldMk cId="0" sldId="2060"/>
        </pc:sldMkLst>
      </pc:sldChg>
      <pc:sldChg chg="modSp add">
        <pc:chgData name="MARIA LUBIS APARICIO GONZALEZ" userId="02067a66-9e20-470d-8859-7b173320a691" providerId="ADAL" clId="{58D22C67-7C79-4642-8CF8-B65029E9B2D1}" dt="2024-02-14T17:24:51.894" v="6"/>
        <pc:sldMkLst>
          <pc:docMk/>
          <pc:sldMk cId="469450967" sldId="2071"/>
        </pc:sldMkLst>
        <pc:graphicFrameChg chg="mod">
          <ac:chgData name="MARIA LUBIS APARICIO GONZALEZ" userId="02067a66-9e20-470d-8859-7b173320a691" providerId="ADAL" clId="{58D22C67-7C79-4642-8CF8-B65029E9B2D1}" dt="2024-02-14T17:24:51.894" v="6"/>
          <ac:graphicFrameMkLst>
            <pc:docMk/>
            <pc:sldMk cId="469450967" sldId="2071"/>
            <ac:graphicFrameMk id="3" creationId="{8E7B3927-0F7A-6224-B69E-72F84BC90B51}"/>
          </ac:graphicFrameMkLst>
        </pc:graphicFrameChg>
      </pc:sldChg>
      <pc:sldChg chg="add">
        <pc:chgData name="MARIA LUBIS APARICIO GONZALEZ" userId="02067a66-9e20-470d-8859-7b173320a691" providerId="ADAL" clId="{58D22C67-7C79-4642-8CF8-B65029E9B2D1}" dt="2024-02-14T17:20:42.037" v="1"/>
        <pc:sldMkLst>
          <pc:docMk/>
          <pc:sldMk cId="0" sldId="2076"/>
        </pc:sldMkLst>
      </pc:sldChg>
      <pc:sldChg chg="add">
        <pc:chgData name="MARIA LUBIS APARICIO GONZALEZ" userId="02067a66-9e20-470d-8859-7b173320a691" providerId="ADAL" clId="{58D22C67-7C79-4642-8CF8-B65029E9B2D1}" dt="2024-02-14T17:20:42.037" v="1"/>
        <pc:sldMkLst>
          <pc:docMk/>
          <pc:sldMk cId="1015559659" sldId="2077"/>
        </pc:sldMkLst>
      </pc:sldChg>
      <pc:sldChg chg="add">
        <pc:chgData name="MARIA LUBIS APARICIO GONZALEZ" userId="02067a66-9e20-470d-8859-7b173320a691" providerId="ADAL" clId="{58D22C67-7C79-4642-8CF8-B65029E9B2D1}" dt="2024-02-14T17:20:42.037" v="1"/>
        <pc:sldMkLst>
          <pc:docMk/>
          <pc:sldMk cId="1772086327" sldId="2078"/>
        </pc:sldMkLst>
      </pc:sldChg>
      <pc:sldChg chg="add">
        <pc:chgData name="MARIA LUBIS APARICIO GONZALEZ" userId="02067a66-9e20-470d-8859-7b173320a691" providerId="ADAL" clId="{58D22C67-7C79-4642-8CF8-B65029E9B2D1}" dt="2024-02-14T17:20:42.037" v="1"/>
        <pc:sldMkLst>
          <pc:docMk/>
          <pc:sldMk cId="274852433" sldId="2081"/>
        </pc:sldMkLst>
      </pc:sldChg>
      <pc:sldChg chg="add">
        <pc:chgData name="MARIA LUBIS APARICIO GONZALEZ" userId="02067a66-9e20-470d-8859-7b173320a691" providerId="ADAL" clId="{58D22C67-7C79-4642-8CF8-B65029E9B2D1}" dt="2024-02-14T17:20:42.037" v="1"/>
        <pc:sldMkLst>
          <pc:docMk/>
          <pc:sldMk cId="1869709757" sldId="2082"/>
        </pc:sldMkLst>
      </pc:sldChg>
      <pc:sldChg chg="add">
        <pc:chgData name="MARIA LUBIS APARICIO GONZALEZ" userId="02067a66-9e20-470d-8859-7b173320a691" providerId="ADAL" clId="{58D22C67-7C79-4642-8CF8-B65029E9B2D1}" dt="2024-02-14T17:20:42.037" v="1"/>
        <pc:sldMkLst>
          <pc:docMk/>
          <pc:sldMk cId="3662938017" sldId="2083"/>
        </pc:sldMkLst>
      </pc:sldChg>
      <pc:sldChg chg="add">
        <pc:chgData name="MARIA LUBIS APARICIO GONZALEZ" userId="02067a66-9e20-470d-8859-7b173320a691" providerId="ADAL" clId="{58D22C67-7C79-4642-8CF8-B65029E9B2D1}" dt="2024-02-14T17:20:42.037" v="1"/>
        <pc:sldMkLst>
          <pc:docMk/>
          <pc:sldMk cId="2838826555" sldId="2084"/>
        </pc:sldMkLst>
      </pc:sldChg>
      <pc:sldChg chg="add">
        <pc:chgData name="MARIA LUBIS APARICIO GONZALEZ" userId="02067a66-9e20-470d-8859-7b173320a691" providerId="ADAL" clId="{58D22C67-7C79-4642-8CF8-B65029E9B2D1}" dt="2024-02-14T17:23:19.831" v="2"/>
        <pc:sldMkLst>
          <pc:docMk/>
          <pc:sldMk cId="3857526696" sldId="2087"/>
        </pc:sldMkLst>
      </pc:sldChg>
      <pc:sldChg chg="add">
        <pc:chgData name="MARIA LUBIS APARICIO GONZALEZ" userId="02067a66-9e20-470d-8859-7b173320a691" providerId="ADAL" clId="{58D22C67-7C79-4642-8CF8-B65029E9B2D1}" dt="2024-02-14T17:23:19.831" v="2"/>
        <pc:sldMkLst>
          <pc:docMk/>
          <pc:sldMk cId="3345490822" sldId="2088"/>
        </pc:sldMkLst>
      </pc:sldChg>
      <pc:sldChg chg="add">
        <pc:chgData name="MARIA LUBIS APARICIO GONZALEZ" userId="02067a66-9e20-470d-8859-7b173320a691" providerId="ADAL" clId="{58D22C67-7C79-4642-8CF8-B65029E9B2D1}" dt="2024-02-14T17:23:19.831" v="2"/>
        <pc:sldMkLst>
          <pc:docMk/>
          <pc:sldMk cId="1886830015" sldId="2091"/>
        </pc:sldMkLst>
      </pc:sldChg>
      <pc:sldChg chg="add">
        <pc:chgData name="MARIA LUBIS APARICIO GONZALEZ" userId="02067a66-9e20-470d-8859-7b173320a691" providerId="ADAL" clId="{58D22C67-7C79-4642-8CF8-B65029E9B2D1}" dt="2024-02-14T17:23:19.831" v="2"/>
        <pc:sldMkLst>
          <pc:docMk/>
          <pc:sldMk cId="2187716060" sldId="2092"/>
        </pc:sldMkLst>
      </pc:sldChg>
      <pc:sldChg chg="add">
        <pc:chgData name="MARIA LUBIS APARICIO GONZALEZ" userId="02067a66-9e20-470d-8859-7b173320a691" providerId="ADAL" clId="{58D22C67-7C79-4642-8CF8-B65029E9B2D1}" dt="2024-02-14T17:23:19.831" v="2"/>
        <pc:sldMkLst>
          <pc:docMk/>
          <pc:sldMk cId="3199702249" sldId="2093"/>
        </pc:sldMkLst>
      </pc:sldChg>
      <pc:sldChg chg="add">
        <pc:chgData name="MARIA LUBIS APARICIO GONZALEZ" userId="02067a66-9e20-470d-8859-7b173320a691" providerId="ADAL" clId="{58D22C67-7C79-4642-8CF8-B65029E9B2D1}" dt="2024-02-14T17:20:42.037" v="1"/>
        <pc:sldMkLst>
          <pc:docMk/>
          <pc:sldMk cId="2733692670" sldId="2114"/>
        </pc:sldMkLst>
      </pc:sldChg>
      <pc:sldChg chg="add">
        <pc:chgData name="MARIA LUBIS APARICIO GONZALEZ" userId="02067a66-9e20-470d-8859-7b173320a691" providerId="ADAL" clId="{58D22C67-7C79-4642-8CF8-B65029E9B2D1}" dt="2024-02-14T17:20:42.037" v="1"/>
        <pc:sldMkLst>
          <pc:docMk/>
          <pc:sldMk cId="0" sldId="2115"/>
        </pc:sldMkLst>
      </pc:sldChg>
      <pc:sldChg chg="add">
        <pc:chgData name="MARIA LUBIS APARICIO GONZALEZ" userId="02067a66-9e20-470d-8859-7b173320a691" providerId="ADAL" clId="{58D22C67-7C79-4642-8CF8-B65029E9B2D1}" dt="2024-02-14T17:20:42.037" v="1"/>
        <pc:sldMkLst>
          <pc:docMk/>
          <pc:sldMk cId="0" sldId="2116"/>
        </pc:sldMkLst>
      </pc:sldChg>
      <pc:sldChg chg="add">
        <pc:chgData name="MARIA LUBIS APARICIO GONZALEZ" userId="02067a66-9e20-470d-8859-7b173320a691" providerId="ADAL" clId="{58D22C67-7C79-4642-8CF8-B65029E9B2D1}" dt="2024-02-14T17:20:42.037" v="1"/>
        <pc:sldMkLst>
          <pc:docMk/>
          <pc:sldMk cId="4248585617" sldId="2117"/>
        </pc:sldMkLst>
      </pc:sldChg>
      <pc:sldChg chg="add">
        <pc:chgData name="MARIA LUBIS APARICIO GONZALEZ" userId="02067a66-9e20-470d-8859-7b173320a691" providerId="ADAL" clId="{58D22C67-7C79-4642-8CF8-B65029E9B2D1}" dt="2024-02-14T17:20:42.037" v="1"/>
        <pc:sldMkLst>
          <pc:docMk/>
          <pc:sldMk cId="1567656363" sldId="2119"/>
        </pc:sldMkLst>
      </pc:sldChg>
      <pc:sldChg chg="add">
        <pc:chgData name="MARIA LUBIS APARICIO GONZALEZ" userId="02067a66-9e20-470d-8859-7b173320a691" providerId="ADAL" clId="{58D22C67-7C79-4642-8CF8-B65029E9B2D1}" dt="2024-02-14T17:20:42.037" v="1"/>
        <pc:sldMkLst>
          <pc:docMk/>
          <pc:sldMk cId="884010885" sldId="2120"/>
        </pc:sldMkLst>
      </pc:sldChg>
      <pc:sldChg chg="add">
        <pc:chgData name="MARIA LUBIS APARICIO GONZALEZ" userId="02067a66-9e20-470d-8859-7b173320a691" providerId="ADAL" clId="{58D22C67-7C79-4642-8CF8-B65029E9B2D1}" dt="2024-02-14T17:20:42.037" v="1"/>
        <pc:sldMkLst>
          <pc:docMk/>
          <pc:sldMk cId="2188326478" sldId="2125"/>
        </pc:sldMkLst>
      </pc:sldChg>
      <pc:sldChg chg="add">
        <pc:chgData name="MARIA LUBIS APARICIO GONZALEZ" userId="02067a66-9e20-470d-8859-7b173320a691" providerId="ADAL" clId="{58D22C67-7C79-4642-8CF8-B65029E9B2D1}" dt="2024-02-14T17:20:42.037" v="1"/>
        <pc:sldMkLst>
          <pc:docMk/>
          <pc:sldMk cId="404182516" sldId="2126"/>
        </pc:sldMkLst>
      </pc:sldChg>
      <pc:sldChg chg="add">
        <pc:chgData name="MARIA LUBIS APARICIO GONZALEZ" userId="02067a66-9e20-470d-8859-7b173320a691" providerId="ADAL" clId="{58D22C67-7C79-4642-8CF8-B65029E9B2D1}" dt="2024-02-14T17:20:42.037" v="1"/>
        <pc:sldMkLst>
          <pc:docMk/>
          <pc:sldMk cId="1379353316" sldId="2127"/>
        </pc:sldMkLst>
      </pc:sldChg>
      <pc:sldChg chg="add">
        <pc:chgData name="MARIA LUBIS APARICIO GONZALEZ" userId="02067a66-9e20-470d-8859-7b173320a691" providerId="ADAL" clId="{58D22C67-7C79-4642-8CF8-B65029E9B2D1}" dt="2024-02-14T17:20:42.037" v="1"/>
        <pc:sldMkLst>
          <pc:docMk/>
          <pc:sldMk cId="3776440964" sldId="2128"/>
        </pc:sldMkLst>
      </pc:sldChg>
      <pc:sldChg chg="add">
        <pc:chgData name="MARIA LUBIS APARICIO GONZALEZ" userId="02067a66-9e20-470d-8859-7b173320a691" providerId="ADAL" clId="{58D22C67-7C79-4642-8CF8-B65029E9B2D1}" dt="2024-02-14T17:20:42.037" v="1"/>
        <pc:sldMkLst>
          <pc:docMk/>
          <pc:sldMk cId="2120918345" sldId="2129"/>
        </pc:sldMkLst>
      </pc:sldChg>
      <pc:sldChg chg="add">
        <pc:chgData name="MARIA LUBIS APARICIO GONZALEZ" userId="02067a66-9e20-470d-8859-7b173320a691" providerId="ADAL" clId="{58D22C67-7C79-4642-8CF8-B65029E9B2D1}" dt="2024-02-14T17:20:42.037" v="1"/>
        <pc:sldMkLst>
          <pc:docMk/>
          <pc:sldMk cId="3799166250" sldId="2130"/>
        </pc:sldMkLst>
      </pc:sldChg>
      <pc:sldChg chg="add">
        <pc:chgData name="MARIA LUBIS APARICIO GONZALEZ" userId="02067a66-9e20-470d-8859-7b173320a691" providerId="ADAL" clId="{58D22C67-7C79-4642-8CF8-B65029E9B2D1}" dt="2024-02-14T17:20:42.037" v="1"/>
        <pc:sldMkLst>
          <pc:docMk/>
          <pc:sldMk cId="2618045331" sldId="2131"/>
        </pc:sldMkLst>
      </pc:sldChg>
      <pc:sldChg chg="add">
        <pc:chgData name="MARIA LUBIS APARICIO GONZALEZ" userId="02067a66-9e20-470d-8859-7b173320a691" providerId="ADAL" clId="{58D22C67-7C79-4642-8CF8-B65029E9B2D1}" dt="2024-02-14T17:20:42.037" v="1"/>
        <pc:sldMkLst>
          <pc:docMk/>
          <pc:sldMk cId="1021000562" sldId="2132"/>
        </pc:sldMkLst>
      </pc:sldChg>
      <pc:sldChg chg="add">
        <pc:chgData name="MARIA LUBIS APARICIO GONZALEZ" userId="02067a66-9e20-470d-8859-7b173320a691" providerId="ADAL" clId="{58D22C67-7C79-4642-8CF8-B65029E9B2D1}" dt="2024-02-14T17:23:19.831" v="2"/>
        <pc:sldMkLst>
          <pc:docMk/>
          <pc:sldMk cId="1603181923" sldId="2133"/>
        </pc:sldMkLst>
      </pc:sldChg>
      <pc:sldChg chg="add">
        <pc:chgData name="MARIA LUBIS APARICIO GONZALEZ" userId="02067a66-9e20-470d-8859-7b173320a691" providerId="ADAL" clId="{58D22C67-7C79-4642-8CF8-B65029E9B2D1}" dt="2024-02-14T17:23:19.831" v="2"/>
        <pc:sldMkLst>
          <pc:docMk/>
          <pc:sldMk cId="2423547929" sldId="2134"/>
        </pc:sldMkLst>
      </pc:sldChg>
      <pc:sldChg chg="add">
        <pc:chgData name="MARIA LUBIS APARICIO GONZALEZ" userId="02067a66-9e20-470d-8859-7b173320a691" providerId="ADAL" clId="{58D22C67-7C79-4642-8CF8-B65029E9B2D1}" dt="2024-02-14T17:23:19.831" v="2"/>
        <pc:sldMkLst>
          <pc:docMk/>
          <pc:sldMk cId="71842801" sldId="2135"/>
        </pc:sldMkLst>
      </pc:sldChg>
      <pc:sldChg chg="add">
        <pc:chgData name="MARIA LUBIS APARICIO GONZALEZ" userId="02067a66-9e20-470d-8859-7b173320a691" providerId="ADAL" clId="{58D22C67-7C79-4642-8CF8-B65029E9B2D1}" dt="2024-02-14T17:23:19.831" v="2"/>
        <pc:sldMkLst>
          <pc:docMk/>
          <pc:sldMk cId="1678001219" sldId="2167"/>
        </pc:sldMkLst>
      </pc:sldChg>
      <pc:sldChg chg="add">
        <pc:chgData name="MARIA LUBIS APARICIO GONZALEZ" userId="02067a66-9e20-470d-8859-7b173320a691" providerId="ADAL" clId="{58D22C67-7C79-4642-8CF8-B65029E9B2D1}" dt="2024-02-14T17:23:19.831" v="2"/>
        <pc:sldMkLst>
          <pc:docMk/>
          <pc:sldMk cId="1033336180" sldId="2168"/>
        </pc:sldMkLst>
      </pc:sldChg>
      <pc:sldChg chg="add">
        <pc:chgData name="MARIA LUBIS APARICIO GONZALEZ" userId="02067a66-9e20-470d-8859-7b173320a691" providerId="ADAL" clId="{58D22C67-7C79-4642-8CF8-B65029E9B2D1}" dt="2024-02-14T17:23:19.831" v="2"/>
        <pc:sldMkLst>
          <pc:docMk/>
          <pc:sldMk cId="964260330" sldId="2169"/>
        </pc:sldMkLst>
      </pc:sldChg>
      <pc:sldChg chg="add">
        <pc:chgData name="MARIA LUBIS APARICIO GONZALEZ" userId="02067a66-9e20-470d-8859-7b173320a691" providerId="ADAL" clId="{58D22C67-7C79-4642-8CF8-B65029E9B2D1}" dt="2024-02-14T17:23:19.831" v="2"/>
        <pc:sldMkLst>
          <pc:docMk/>
          <pc:sldMk cId="2140947992" sldId="2204"/>
        </pc:sldMkLst>
      </pc:sldChg>
      <pc:sldChg chg="add">
        <pc:chgData name="MARIA LUBIS APARICIO GONZALEZ" userId="02067a66-9e20-470d-8859-7b173320a691" providerId="ADAL" clId="{58D22C67-7C79-4642-8CF8-B65029E9B2D1}" dt="2024-02-14T17:23:19.831" v="2"/>
        <pc:sldMkLst>
          <pc:docMk/>
          <pc:sldMk cId="291279860" sldId="2205"/>
        </pc:sldMkLst>
      </pc:sldChg>
      <pc:sldChg chg="add">
        <pc:chgData name="MARIA LUBIS APARICIO GONZALEZ" userId="02067a66-9e20-470d-8859-7b173320a691" providerId="ADAL" clId="{58D22C67-7C79-4642-8CF8-B65029E9B2D1}" dt="2024-02-14T17:23:19.831" v="2"/>
        <pc:sldMkLst>
          <pc:docMk/>
          <pc:sldMk cId="127090912" sldId="2206"/>
        </pc:sldMkLst>
      </pc:sldChg>
      <pc:sldChg chg="add">
        <pc:chgData name="MARIA LUBIS APARICIO GONZALEZ" userId="02067a66-9e20-470d-8859-7b173320a691" providerId="ADAL" clId="{58D22C67-7C79-4642-8CF8-B65029E9B2D1}" dt="2024-02-14T17:23:19.831" v="2"/>
        <pc:sldMkLst>
          <pc:docMk/>
          <pc:sldMk cId="1368543216" sldId="2207"/>
        </pc:sldMkLst>
      </pc:sldChg>
      <pc:sldChg chg="add">
        <pc:chgData name="MARIA LUBIS APARICIO GONZALEZ" userId="02067a66-9e20-470d-8859-7b173320a691" providerId="ADAL" clId="{58D22C67-7C79-4642-8CF8-B65029E9B2D1}" dt="2024-02-14T17:23:19.831" v="2"/>
        <pc:sldMkLst>
          <pc:docMk/>
          <pc:sldMk cId="2248531689" sldId="2208"/>
        </pc:sldMkLst>
      </pc:sldChg>
      <pc:sldChg chg="add">
        <pc:chgData name="MARIA LUBIS APARICIO GONZALEZ" userId="02067a66-9e20-470d-8859-7b173320a691" providerId="ADAL" clId="{58D22C67-7C79-4642-8CF8-B65029E9B2D1}" dt="2024-02-14T17:23:19.831" v="2"/>
        <pc:sldMkLst>
          <pc:docMk/>
          <pc:sldMk cId="3038554256" sldId="2209"/>
        </pc:sldMkLst>
      </pc:sldChg>
      <pc:sldChg chg="add">
        <pc:chgData name="MARIA LUBIS APARICIO GONZALEZ" userId="02067a66-9e20-470d-8859-7b173320a691" providerId="ADAL" clId="{58D22C67-7C79-4642-8CF8-B65029E9B2D1}" dt="2024-02-14T17:23:19.831" v="2"/>
        <pc:sldMkLst>
          <pc:docMk/>
          <pc:sldMk cId="1225805108" sldId="2210"/>
        </pc:sldMkLst>
      </pc:sldChg>
      <pc:sldChg chg="add">
        <pc:chgData name="MARIA LUBIS APARICIO GONZALEZ" userId="02067a66-9e20-470d-8859-7b173320a691" providerId="ADAL" clId="{58D22C67-7C79-4642-8CF8-B65029E9B2D1}" dt="2024-02-14T17:23:19.831" v="2"/>
        <pc:sldMkLst>
          <pc:docMk/>
          <pc:sldMk cId="2464580023" sldId="2211"/>
        </pc:sldMkLst>
      </pc:sldChg>
      <pc:sldChg chg="add">
        <pc:chgData name="MARIA LUBIS APARICIO GONZALEZ" userId="02067a66-9e20-470d-8859-7b173320a691" providerId="ADAL" clId="{58D22C67-7C79-4642-8CF8-B65029E9B2D1}" dt="2024-02-14T17:23:19.831" v="2"/>
        <pc:sldMkLst>
          <pc:docMk/>
          <pc:sldMk cId="787708289" sldId="2212"/>
        </pc:sldMkLst>
      </pc:sldChg>
      <pc:sldChg chg="add">
        <pc:chgData name="MARIA LUBIS APARICIO GONZALEZ" userId="02067a66-9e20-470d-8859-7b173320a691" providerId="ADAL" clId="{58D22C67-7C79-4642-8CF8-B65029E9B2D1}" dt="2024-02-14T17:23:19.831" v="2"/>
        <pc:sldMkLst>
          <pc:docMk/>
          <pc:sldMk cId="1976054528" sldId="2213"/>
        </pc:sldMkLst>
      </pc:sldChg>
      <pc:sldChg chg="add">
        <pc:chgData name="MARIA LUBIS APARICIO GONZALEZ" userId="02067a66-9e20-470d-8859-7b173320a691" providerId="ADAL" clId="{58D22C67-7C79-4642-8CF8-B65029E9B2D1}" dt="2024-02-14T17:23:19.831" v="2"/>
        <pc:sldMkLst>
          <pc:docMk/>
          <pc:sldMk cId="4153374202" sldId="2214"/>
        </pc:sldMkLst>
      </pc:sldChg>
      <pc:sldChg chg="add del">
        <pc:chgData name="MARIA LUBIS APARICIO GONZALEZ" userId="02067a66-9e20-470d-8859-7b173320a691" providerId="ADAL" clId="{58D22C67-7C79-4642-8CF8-B65029E9B2D1}" dt="2024-02-14T17:23:44.789" v="4"/>
        <pc:sldMkLst>
          <pc:docMk/>
          <pc:sldMk cId="4033598383" sldId="2215"/>
        </pc:sldMkLst>
      </pc:sldChg>
      <pc:sldChg chg="add del">
        <pc:chgData name="MARIA LUBIS APARICIO GONZALEZ" userId="02067a66-9e20-470d-8859-7b173320a691" providerId="ADAL" clId="{58D22C67-7C79-4642-8CF8-B65029E9B2D1}" dt="2024-02-14T17:23:44.789" v="4"/>
        <pc:sldMkLst>
          <pc:docMk/>
          <pc:sldMk cId="1627125649" sldId="2216"/>
        </pc:sldMkLst>
      </pc:sldChg>
      <pc:sldChg chg="add del">
        <pc:chgData name="MARIA LUBIS APARICIO GONZALEZ" userId="02067a66-9e20-470d-8859-7b173320a691" providerId="ADAL" clId="{58D22C67-7C79-4642-8CF8-B65029E9B2D1}" dt="2024-02-14T17:23:44.789" v="4"/>
        <pc:sldMkLst>
          <pc:docMk/>
          <pc:sldMk cId="1205467963" sldId="2217"/>
        </pc:sldMkLst>
      </pc:sldChg>
      <pc:sldChg chg="add del">
        <pc:chgData name="MARIA LUBIS APARICIO GONZALEZ" userId="02067a66-9e20-470d-8859-7b173320a691" providerId="ADAL" clId="{58D22C67-7C79-4642-8CF8-B65029E9B2D1}" dt="2024-02-14T17:23:44.789" v="4"/>
        <pc:sldMkLst>
          <pc:docMk/>
          <pc:sldMk cId="4209661479" sldId="2218"/>
        </pc:sldMkLst>
      </pc:sldChg>
      <pc:sldChg chg="add del">
        <pc:chgData name="MARIA LUBIS APARICIO GONZALEZ" userId="02067a66-9e20-470d-8859-7b173320a691" providerId="ADAL" clId="{58D22C67-7C79-4642-8CF8-B65029E9B2D1}" dt="2024-02-14T17:23:44.789" v="4"/>
        <pc:sldMkLst>
          <pc:docMk/>
          <pc:sldMk cId="1186700658" sldId="2219"/>
        </pc:sldMkLst>
      </pc:sldChg>
      <pc:sldChg chg="add del">
        <pc:chgData name="MARIA LUBIS APARICIO GONZALEZ" userId="02067a66-9e20-470d-8859-7b173320a691" providerId="ADAL" clId="{58D22C67-7C79-4642-8CF8-B65029E9B2D1}" dt="2024-02-14T17:23:44.789" v="4"/>
        <pc:sldMkLst>
          <pc:docMk/>
          <pc:sldMk cId="2748600751" sldId="2220"/>
        </pc:sldMkLst>
      </pc:sldChg>
      <pc:sldChg chg="add del">
        <pc:chgData name="MARIA LUBIS APARICIO GONZALEZ" userId="02067a66-9e20-470d-8859-7b173320a691" providerId="ADAL" clId="{58D22C67-7C79-4642-8CF8-B65029E9B2D1}" dt="2024-02-14T17:23:44.789" v="4"/>
        <pc:sldMkLst>
          <pc:docMk/>
          <pc:sldMk cId="3652977062" sldId="2221"/>
        </pc:sldMkLst>
      </pc:sldChg>
      <pc:sldChg chg="add del">
        <pc:chgData name="MARIA LUBIS APARICIO GONZALEZ" userId="02067a66-9e20-470d-8859-7b173320a691" providerId="ADAL" clId="{58D22C67-7C79-4642-8CF8-B65029E9B2D1}" dt="2024-02-14T17:23:44.789" v="4"/>
        <pc:sldMkLst>
          <pc:docMk/>
          <pc:sldMk cId="391505889" sldId="2222"/>
        </pc:sldMkLst>
      </pc:sldChg>
      <pc:sldChg chg="add del">
        <pc:chgData name="MARIA LUBIS APARICIO GONZALEZ" userId="02067a66-9e20-470d-8859-7b173320a691" providerId="ADAL" clId="{58D22C67-7C79-4642-8CF8-B65029E9B2D1}" dt="2024-02-14T17:23:44.789" v="4"/>
        <pc:sldMkLst>
          <pc:docMk/>
          <pc:sldMk cId="225968478" sldId="2223"/>
        </pc:sldMkLst>
      </pc:sldChg>
      <pc:sldChg chg="add del">
        <pc:chgData name="MARIA LUBIS APARICIO GONZALEZ" userId="02067a66-9e20-470d-8859-7b173320a691" providerId="ADAL" clId="{58D22C67-7C79-4642-8CF8-B65029E9B2D1}" dt="2024-02-14T17:23:44.789" v="4"/>
        <pc:sldMkLst>
          <pc:docMk/>
          <pc:sldMk cId="4002519751" sldId="2224"/>
        </pc:sldMkLst>
      </pc:sldChg>
      <pc:sldChg chg="add del">
        <pc:chgData name="MARIA LUBIS APARICIO GONZALEZ" userId="02067a66-9e20-470d-8859-7b173320a691" providerId="ADAL" clId="{58D22C67-7C79-4642-8CF8-B65029E9B2D1}" dt="2024-02-14T17:23:44.789" v="4"/>
        <pc:sldMkLst>
          <pc:docMk/>
          <pc:sldMk cId="1940604032" sldId="2225"/>
        </pc:sldMkLst>
      </pc:sldChg>
      <pc:sldChg chg="add del">
        <pc:chgData name="MARIA LUBIS APARICIO GONZALEZ" userId="02067a66-9e20-470d-8859-7b173320a691" providerId="ADAL" clId="{58D22C67-7C79-4642-8CF8-B65029E9B2D1}" dt="2024-02-14T17:23:44.789" v="4"/>
        <pc:sldMkLst>
          <pc:docMk/>
          <pc:sldMk cId="2664749643" sldId="2226"/>
        </pc:sldMkLst>
      </pc:sldChg>
      <pc:sldChg chg="add del">
        <pc:chgData name="MARIA LUBIS APARICIO GONZALEZ" userId="02067a66-9e20-470d-8859-7b173320a691" providerId="ADAL" clId="{58D22C67-7C79-4642-8CF8-B65029E9B2D1}" dt="2024-02-14T17:23:44.789" v="4"/>
        <pc:sldMkLst>
          <pc:docMk/>
          <pc:sldMk cId="828425248" sldId="2227"/>
        </pc:sldMkLst>
      </pc:sldChg>
      <pc:sldChg chg="add del">
        <pc:chgData name="MARIA LUBIS APARICIO GONZALEZ" userId="02067a66-9e20-470d-8859-7b173320a691" providerId="ADAL" clId="{58D22C67-7C79-4642-8CF8-B65029E9B2D1}" dt="2024-02-14T17:23:44.789" v="4"/>
        <pc:sldMkLst>
          <pc:docMk/>
          <pc:sldMk cId="2561954922" sldId="2228"/>
        </pc:sldMkLst>
      </pc:sldChg>
      <pc:sldChg chg="add del">
        <pc:chgData name="MARIA LUBIS APARICIO GONZALEZ" userId="02067a66-9e20-470d-8859-7b173320a691" providerId="ADAL" clId="{58D22C67-7C79-4642-8CF8-B65029E9B2D1}" dt="2024-02-14T17:23:44.789" v="4"/>
        <pc:sldMkLst>
          <pc:docMk/>
          <pc:sldMk cId="502274858" sldId="2229"/>
        </pc:sldMkLst>
      </pc:sldChg>
      <pc:sldChg chg="add del">
        <pc:chgData name="MARIA LUBIS APARICIO GONZALEZ" userId="02067a66-9e20-470d-8859-7b173320a691" providerId="ADAL" clId="{58D22C67-7C79-4642-8CF8-B65029E9B2D1}" dt="2024-02-14T17:23:44.789" v="4"/>
        <pc:sldMkLst>
          <pc:docMk/>
          <pc:sldMk cId="355559265" sldId="2230"/>
        </pc:sldMkLst>
      </pc:sldChg>
      <pc:sldChg chg="add del">
        <pc:chgData name="MARIA LUBIS APARICIO GONZALEZ" userId="02067a66-9e20-470d-8859-7b173320a691" providerId="ADAL" clId="{58D22C67-7C79-4642-8CF8-B65029E9B2D1}" dt="2024-02-14T17:23:44.789" v="4"/>
        <pc:sldMkLst>
          <pc:docMk/>
          <pc:sldMk cId="2749067933" sldId="2231"/>
        </pc:sldMkLst>
      </pc:sldChg>
      <pc:sldChg chg="add del">
        <pc:chgData name="MARIA LUBIS APARICIO GONZALEZ" userId="02067a66-9e20-470d-8859-7b173320a691" providerId="ADAL" clId="{58D22C67-7C79-4642-8CF8-B65029E9B2D1}" dt="2024-02-14T17:23:44.789" v="4"/>
        <pc:sldMkLst>
          <pc:docMk/>
          <pc:sldMk cId="3041985254" sldId="2232"/>
        </pc:sldMkLst>
      </pc:sldChg>
      <pc:sldChg chg="add del">
        <pc:chgData name="MARIA LUBIS APARICIO GONZALEZ" userId="02067a66-9e20-470d-8859-7b173320a691" providerId="ADAL" clId="{58D22C67-7C79-4642-8CF8-B65029E9B2D1}" dt="2024-02-14T17:23:44.789" v="4"/>
        <pc:sldMkLst>
          <pc:docMk/>
          <pc:sldMk cId="3525159743" sldId="2233"/>
        </pc:sldMkLst>
      </pc:sldChg>
      <pc:sldChg chg="add del">
        <pc:chgData name="MARIA LUBIS APARICIO GONZALEZ" userId="02067a66-9e20-470d-8859-7b173320a691" providerId="ADAL" clId="{58D22C67-7C79-4642-8CF8-B65029E9B2D1}" dt="2024-02-14T17:23:44.789" v="4"/>
        <pc:sldMkLst>
          <pc:docMk/>
          <pc:sldMk cId="3462589040" sldId="2234"/>
        </pc:sldMkLst>
      </pc:sldChg>
      <pc:sldChg chg="add del">
        <pc:chgData name="MARIA LUBIS APARICIO GONZALEZ" userId="02067a66-9e20-470d-8859-7b173320a691" providerId="ADAL" clId="{58D22C67-7C79-4642-8CF8-B65029E9B2D1}" dt="2024-02-14T17:23:44.789" v="4"/>
        <pc:sldMkLst>
          <pc:docMk/>
          <pc:sldMk cId="3543315719" sldId="2235"/>
        </pc:sldMkLst>
      </pc:sldChg>
      <pc:sldChg chg="add del">
        <pc:chgData name="MARIA LUBIS APARICIO GONZALEZ" userId="02067a66-9e20-470d-8859-7b173320a691" providerId="ADAL" clId="{58D22C67-7C79-4642-8CF8-B65029E9B2D1}" dt="2024-02-14T17:23:44.789" v="4"/>
        <pc:sldMkLst>
          <pc:docMk/>
          <pc:sldMk cId="2998769661" sldId="2236"/>
        </pc:sldMkLst>
      </pc:sldChg>
      <pc:sldChg chg="add del">
        <pc:chgData name="MARIA LUBIS APARICIO GONZALEZ" userId="02067a66-9e20-470d-8859-7b173320a691" providerId="ADAL" clId="{58D22C67-7C79-4642-8CF8-B65029E9B2D1}" dt="2024-02-14T17:23:44.789" v="4"/>
        <pc:sldMkLst>
          <pc:docMk/>
          <pc:sldMk cId="3907000200" sldId="2237"/>
        </pc:sldMkLst>
      </pc:sldChg>
      <pc:sldChg chg="add del">
        <pc:chgData name="MARIA LUBIS APARICIO GONZALEZ" userId="02067a66-9e20-470d-8859-7b173320a691" providerId="ADAL" clId="{58D22C67-7C79-4642-8CF8-B65029E9B2D1}" dt="2024-02-14T17:23:44.789" v="4"/>
        <pc:sldMkLst>
          <pc:docMk/>
          <pc:sldMk cId="184330232" sldId="2238"/>
        </pc:sldMkLst>
      </pc:sldChg>
      <pc:sldChg chg="add del">
        <pc:chgData name="MARIA LUBIS APARICIO GONZALEZ" userId="02067a66-9e20-470d-8859-7b173320a691" providerId="ADAL" clId="{58D22C67-7C79-4642-8CF8-B65029E9B2D1}" dt="2024-02-14T17:23:44.789" v="4"/>
        <pc:sldMkLst>
          <pc:docMk/>
          <pc:sldMk cId="2563278120" sldId="2239"/>
        </pc:sldMkLst>
      </pc:sldChg>
      <pc:sldChg chg="add del">
        <pc:chgData name="MARIA LUBIS APARICIO GONZALEZ" userId="02067a66-9e20-470d-8859-7b173320a691" providerId="ADAL" clId="{58D22C67-7C79-4642-8CF8-B65029E9B2D1}" dt="2024-02-14T17:23:44.789" v="4"/>
        <pc:sldMkLst>
          <pc:docMk/>
          <pc:sldMk cId="3801643771" sldId="2240"/>
        </pc:sldMkLst>
      </pc:sldChg>
      <pc:sldChg chg="add del">
        <pc:chgData name="MARIA LUBIS APARICIO GONZALEZ" userId="02067a66-9e20-470d-8859-7b173320a691" providerId="ADAL" clId="{58D22C67-7C79-4642-8CF8-B65029E9B2D1}" dt="2024-02-14T17:23:44.789" v="4"/>
        <pc:sldMkLst>
          <pc:docMk/>
          <pc:sldMk cId="3083189234" sldId="2241"/>
        </pc:sldMkLst>
      </pc:sldChg>
      <pc:sldChg chg="add del">
        <pc:chgData name="MARIA LUBIS APARICIO GONZALEZ" userId="02067a66-9e20-470d-8859-7b173320a691" providerId="ADAL" clId="{58D22C67-7C79-4642-8CF8-B65029E9B2D1}" dt="2024-02-14T17:23:44.789" v="4"/>
        <pc:sldMkLst>
          <pc:docMk/>
          <pc:sldMk cId="2786597935" sldId="2242"/>
        </pc:sldMkLst>
      </pc:sldChg>
      <pc:sldChg chg="add del">
        <pc:chgData name="MARIA LUBIS APARICIO GONZALEZ" userId="02067a66-9e20-470d-8859-7b173320a691" providerId="ADAL" clId="{58D22C67-7C79-4642-8CF8-B65029E9B2D1}" dt="2024-02-14T17:23:44.789" v="4"/>
        <pc:sldMkLst>
          <pc:docMk/>
          <pc:sldMk cId="667286945" sldId="2243"/>
        </pc:sldMkLst>
      </pc:sldChg>
      <pc:sldChg chg="add del">
        <pc:chgData name="MARIA LUBIS APARICIO GONZALEZ" userId="02067a66-9e20-470d-8859-7b173320a691" providerId="ADAL" clId="{58D22C67-7C79-4642-8CF8-B65029E9B2D1}" dt="2024-02-14T17:23:44.789" v="4"/>
        <pc:sldMkLst>
          <pc:docMk/>
          <pc:sldMk cId="823122870" sldId="2244"/>
        </pc:sldMkLst>
      </pc:sldChg>
      <pc:sldChg chg="add del">
        <pc:chgData name="MARIA LUBIS APARICIO GONZALEZ" userId="02067a66-9e20-470d-8859-7b173320a691" providerId="ADAL" clId="{58D22C67-7C79-4642-8CF8-B65029E9B2D1}" dt="2024-02-14T17:23:44.789" v="4"/>
        <pc:sldMkLst>
          <pc:docMk/>
          <pc:sldMk cId="976723409" sldId="2245"/>
        </pc:sldMkLst>
      </pc:sldChg>
      <pc:sldChg chg="add del">
        <pc:chgData name="MARIA LUBIS APARICIO GONZALEZ" userId="02067a66-9e20-470d-8859-7b173320a691" providerId="ADAL" clId="{58D22C67-7C79-4642-8CF8-B65029E9B2D1}" dt="2024-02-14T17:23:44.789" v="4"/>
        <pc:sldMkLst>
          <pc:docMk/>
          <pc:sldMk cId="3034627351" sldId="2246"/>
        </pc:sldMkLst>
      </pc:sldChg>
      <pc:sldChg chg="add del">
        <pc:chgData name="MARIA LUBIS APARICIO GONZALEZ" userId="02067a66-9e20-470d-8859-7b173320a691" providerId="ADAL" clId="{58D22C67-7C79-4642-8CF8-B65029E9B2D1}" dt="2024-02-14T17:23:44.789" v="4"/>
        <pc:sldMkLst>
          <pc:docMk/>
          <pc:sldMk cId="2855678473" sldId="2247"/>
        </pc:sldMkLst>
      </pc:sldChg>
      <pc:sldChg chg="add del">
        <pc:chgData name="MARIA LUBIS APARICIO GONZALEZ" userId="02067a66-9e20-470d-8859-7b173320a691" providerId="ADAL" clId="{58D22C67-7C79-4642-8CF8-B65029E9B2D1}" dt="2024-02-14T17:23:44.789" v="4"/>
        <pc:sldMkLst>
          <pc:docMk/>
          <pc:sldMk cId="1797774413" sldId="2248"/>
        </pc:sldMkLst>
      </pc:sldChg>
      <pc:sldChg chg="add del">
        <pc:chgData name="MARIA LUBIS APARICIO GONZALEZ" userId="02067a66-9e20-470d-8859-7b173320a691" providerId="ADAL" clId="{58D22C67-7C79-4642-8CF8-B65029E9B2D1}" dt="2024-02-14T17:23:44.789" v="4"/>
        <pc:sldMkLst>
          <pc:docMk/>
          <pc:sldMk cId="3958470863" sldId="2249"/>
        </pc:sldMkLst>
      </pc:sldChg>
      <pc:sldChg chg="add del">
        <pc:chgData name="MARIA LUBIS APARICIO GONZALEZ" userId="02067a66-9e20-470d-8859-7b173320a691" providerId="ADAL" clId="{58D22C67-7C79-4642-8CF8-B65029E9B2D1}" dt="2024-02-14T17:23:44.789" v="4"/>
        <pc:sldMkLst>
          <pc:docMk/>
          <pc:sldMk cId="3087211696" sldId="2250"/>
        </pc:sldMkLst>
      </pc:sldChg>
      <pc:sldChg chg="add del">
        <pc:chgData name="MARIA LUBIS APARICIO GONZALEZ" userId="02067a66-9e20-470d-8859-7b173320a691" providerId="ADAL" clId="{58D22C67-7C79-4642-8CF8-B65029E9B2D1}" dt="2024-02-14T17:23:44.789" v="4"/>
        <pc:sldMkLst>
          <pc:docMk/>
          <pc:sldMk cId="1488219238" sldId="2251"/>
        </pc:sldMkLst>
      </pc:sldChg>
      <pc:sldChg chg="add del">
        <pc:chgData name="MARIA LUBIS APARICIO GONZALEZ" userId="02067a66-9e20-470d-8859-7b173320a691" providerId="ADAL" clId="{58D22C67-7C79-4642-8CF8-B65029E9B2D1}" dt="2024-02-14T17:23:44.789" v="4"/>
        <pc:sldMkLst>
          <pc:docMk/>
          <pc:sldMk cId="4130993666" sldId="2252"/>
        </pc:sldMkLst>
      </pc:sldChg>
      <pc:sldChg chg="add del">
        <pc:chgData name="MARIA LUBIS APARICIO GONZALEZ" userId="02067a66-9e20-470d-8859-7b173320a691" providerId="ADAL" clId="{58D22C67-7C79-4642-8CF8-B65029E9B2D1}" dt="2024-02-14T17:23:44.789" v="4"/>
        <pc:sldMkLst>
          <pc:docMk/>
          <pc:sldMk cId="1006473507" sldId="2253"/>
        </pc:sldMkLst>
      </pc:sldChg>
      <pc:sldChg chg="add del">
        <pc:chgData name="MARIA LUBIS APARICIO GONZALEZ" userId="02067a66-9e20-470d-8859-7b173320a691" providerId="ADAL" clId="{58D22C67-7C79-4642-8CF8-B65029E9B2D1}" dt="2024-02-14T17:23:44.789" v="4"/>
        <pc:sldMkLst>
          <pc:docMk/>
          <pc:sldMk cId="959956915" sldId="2254"/>
        </pc:sldMkLst>
      </pc:sldChg>
      <pc:sldChg chg="add del">
        <pc:chgData name="MARIA LUBIS APARICIO GONZALEZ" userId="02067a66-9e20-470d-8859-7b173320a691" providerId="ADAL" clId="{58D22C67-7C79-4642-8CF8-B65029E9B2D1}" dt="2024-02-14T17:23:44.789" v="4"/>
        <pc:sldMkLst>
          <pc:docMk/>
          <pc:sldMk cId="1671722458" sldId="2255"/>
        </pc:sldMkLst>
      </pc:sldChg>
      <pc:sldChg chg="add del">
        <pc:chgData name="MARIA LUBIS APARICIO GONZALEZ" userId="02067a66-9e20-470d-8859-7b173320a691" providerId="ADAL" clId="{58D22C67-7C79-4642-8CF8-B65029E9B2D1}" dt="2024-02-14T17:23:44.789" v="4"/>
        <pc:sldMkLst>
          <pc:docMk/>
          <pc:sldMk cId="2537534672" sldId="2256"/>
        </pc:sldMkLst>
      </pc:sldChg>
      <pc:sldChg chg="add del">
        <pc:chgData name="MARIA LUBIS APARICIO GONZALEZ" userId="02067a66-9e20-470d-8859-7b173320a691" providerId="ADAL" clId="{58D22C67-7C79-4642-8CF8-B65029E9B2D1}" dt="2024-02-14T17:23:44.789" v="4"/>
        <pc:sldMkLst>
          <pc:docMk/>
          <pc:sldMk cId="1680243577" sldId="2257"/>
        </pc:sldMkLst>
      </pc:sldChg>
      <pc:sldChg chg="add del">
        <pc:chgData name="MARIA LUBIS APARICIO GONZALEZ" userId="02067a66-9e20-470d-8859-7b173320a691" providerId="ADAL" clId="{58D22C67-7C79-4642-8CF8-B65029E9B2D1}" dt="2024-02-14T17:23:44.789" v="4"/>
        <pc:sldMkLst>
          <pc:docMk/>
          <pc:sldMk cId="2748661210" sldId="2258"/>
        </pc:sldMkLst>
      </pc:sldChg>
      <pc:sldChg chg="add del">
        <pc:chgData name="MARIA LUBIS APARICIO GONZALEZ" userId="02067a66-9e20-470d-8859-7b173320a691" providerId="ADAL" clId="{58D22C67-7C79-4642-8CF8-B65029E9B2D1}" dt="2024-02-14T17:23:44.789" v="4"/>
        <pc:sldMkLst>
          <pc:docMk/>
          <pc:sldMk cId="4199470040" sldId="2259"/>
        </pc:sldMkLst>
      </pc:sldChg>
      <pc:sldChg chg="add del">
        <pc:chgData name="MARIA LUBIS APARICIO GONZALEZ" userId="02067a66-9e20-470d-8859-7b173320a691" providerId="ADAL" clId="{58D22C67-7C79-4642-8CF8-B65029E9B2D1}" dt="2024-02-14T17:23:44.789" v="4"/>
        <pc:sldMkLst>
          <pc:docMk/>
          <pc:sldMk cId="497431925" sldId="2260"/>
        </pc:sldMkLst>
      </pc:sldChg>
      <pc:sldChg chg="add del">
        <pc:chgData name="MARIA LUBIS APARICIO GONZALEZ" userId="02067a66-9e20-470d-8859-7b173320a691" providerId="ADAL" clId="{58D22C67-7C79-4642-8CF8-B65029E9B2D1}" dt="2024-02-14T17:23:44.789" v="4"/>
        <pc:sldMkLst>
          <pc:docMk/>
          <pc:sldMk cId="1810981968" sldId="2261"/>
        </pc:sldMkLst>
      </pc:sldChg>
      <pc:sldChg chg="add del">
        <pc:chgData name="MARIA LUBIS APARICIO GONZALEZ" userId="02067a66-9e20-470d-8859-7b173320a691" providerId="ADAL" clId="{58D22C67-7C79-4642-8CF8-B65029E9B2D1}" dt="2024-02-14T17:23:44.789" v="4"/>
        <pc:sldMkLst>
          <pc:docMk/>
          <pc:sldMk cId="1348299700" sldId="2262"/>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embeddings/oleObject1.bin"/></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2.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2.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4\4%20CARTERA\Anexo%204.8%20PlanCartTo202401ASE4.xlsx" TargetMode="External"/><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1%20ENE-24\ASE%205\4%20CARTERA\Anexo%204.8%20PlanCartTo202401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21.xml"/><Relationship Id="rId1" Type="http://schemas.microsoft.com/office/2011/relationships/chartStyle" Target="style21.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4\4%20CARTERA\Anexo%204.8%20PlanCartTo202401ASE4.xlsx" TargetMode="External"/><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5\4%20CARTERA\Anexo%204.8%20PlanCartTo202401ASE5.xlsx" TargetMode="External"/><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1%20ENE-24\ASE%204\4%20CARTERA\Anexo%204.8%20PlanCartTo202401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5\4%20CARTERA\Anexo%204.8%20PlanCartTo202401ASE5.xlsx" TargetMode="External"/><Relationship Id="rId2" Type="http://schemas.microsoft.com/office/2011/relationships/chartColorStyle" Target="colors29.xml"/><Relationship Id="rId1" Type="http://schemas.microsoft.com/office/2011/relationships/chartStyle" Target="style29.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30.xml"/><Relationship Id="rId1" Type="http://schemas.microsoft.com/office/2011/relationships/chartStyle" Target="style30.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31.xml"/><Relationship Id="rId1" Type="http://schemas.microsoft.com/office/2011/relationships/chartStyle" Target="style31.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32.xml"/><Relationship Id="rId1" Type="http://schemas.microsoft.com/office/2011/relationships/chartStyle" Target="style32.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33.xml"/><Relationship Id="rId1" Type="http://schemas.microsoft.com/office/2011/relationships/chartStyle" Target="style33.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34.xml"/><Relationship Id="rId1" Type="http://schemas.microsoft.com/office/2011/relationships/chartStyle" Target="style34.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35.xml"/><Relationship Id="rId1" Type="http://schemas.microsoft.com/office/2011/relationships/chartStyle" Target="style35.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6.xml"/><Relationship Id="rId1" Type="http://schemas.microsoft.com/office/2011/relationships/chartStyle" Target="style36.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4\4%20CARTERA\Anexo%204.8%20PlanCartTo202401ASE4.xlsx" TargetMode="External"/><Relationship Id="rId2" Type="http://schemas.microsoft.com/office/2011/relationships/chartColorStyle" Target="colors37.xml"/><Relationship Id="rId1" Type="http://schemas.microsoft.com/office/2011/relationships/chartStyle" Target="style37.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3.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4\4%20CARTERA\Anexo%204.8%20PlanCartTo202401ASE4.xlsx" TargetMode="External"/><Relationship Id="rId2" Type="http://schemas.microsoft.com/office/2011/relationships/chartColorStyle" Target="colors38.xml"/><Relationship Id="rId1" Type="http://schemas.microsoft.com/office/2011/relationships/chartStyle" Target="style38.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5\4%20CARTERA\Anexo%204.8%20PlanCartTo202401ASE5.xlsx" TargetMode="External"/><Relationship Id="rId2" Type="http://schemas.microsoft.com/office/2011/relationships/chartColorStyle" Target="colors39.xml"/><Relationship Id="rId1" Type="http://schemas.microsoft.com/office/2011/relationships/chartStyle" Target="style39.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5\4%20CARTERA\Anexo%204.8%20PlanCartTo202401ASE5.xlsx" TargetMode="External"/><Relationship Id="rId2" Type="http://schemas.microsoft.com/office/2011/relationships/chartColorStyle" Target="colors40.xml"/><Relationship Id="rId1" Type="http://schemas.microsoft.com/office/2011/relationships/chartStyle" Target="style40.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1\4%20CARTERA\Anexo%204.8%20PlanCartTo202401ASE1.xlsx" TargetMode="External"/><Relationship Id="rId2" Type="http://schemas.microsoft.com/office/2011/relationships/chartColorStyle" Target="colors41.xml"/><Relationship Id="rId1" Type="http://schemas.microsoft.com/office/2011/relationships/chartStyle" Target="style41.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2\4%20CARTERA\Anexo%204.8%20PlanCartTo202401ASE2.xlsx" TargetMode="External"/><Relationship Id="rId2" Type="http://schemas.microsoft.com/office/2011/relationships/chartColorStyle" Target="colors42.xml"/><Relationship Id="rId1" Type="http://schemas.microsoft.com/office/2011/relationships/chartStyle" Target="style42.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3\4%20CARTERA\Anexo%204.8%20PlanCartTo202401ASE3.xlsx" TargetMode="External"/><Relationship Id="rId2" Type="http://schemas.microsoft.com/office/2011/relationships/chartColorStyle" Target="colors43.xml"/><Relationship Id="rId1" Type="http://schemas.microsoft.com/office/2011/relationships/chartStyle" Target="style43.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4\4%20CARTERA\Anexo%204.8%20PlanCartTo202401ASE4.xlsx" TargetMode="External"/><Relationship Id="rId2" Type="http://schemas.microsoft.com/office/2011/relationships/chartColorStyle" Target="colors44.xml"/><Relationship Id="rId1" Type="http://schemas.microsoft.com/office/2011/relationships/chartStyle" Target="style44.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1%20ENE-24\ASE%205\4%20CARTERA\Anexo%204.8%20PlanCartTo202401ASE5.xlsx" TargetMode="External"/><Relationship Id="rId2" Type="http://schemas.microsoft.com/office/2011/relationships/chartColorStyle" Target="colors45.xml"/><Relationship Id="rId1" Type="http://schemas.microsoft.com/office/2011/relationships/chartStyle" Target="style45.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6.xml"/><Relationship Id="rId1" Type="http://schemas.microsoft.com/office/2011/relationships/chartStyle" Target="style46.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illineth.ocampo.REDCOM\AppData\Local\Microsoft\Windows\INetCache\Content.Outlook\90S4E65G\OPERATIVOS%20ESPECIALES%20ENE%202024.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Enero%202024%20a.xls" TargetMode="External"/></Relationships>
</file>

<file path=ppt/charts/_rels/chart51.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Enero%202024%20a.xls" TargetMode="External"/><Relationship Id="rId2" Type="http://schemas.microsoft.com/office/2011/relationships/chartColorStyle" Target="colors47.xml"/><Relationship Id="rId1" Type="http://schemas.microsoft.com/office/2011/relationships/chartStyle" Target="style47.xml"/></Relationships>
</file>

<file path=ppt/charts/_rels/chart52.xml.rels><?xml version="1.0" encoding="UTF-8" standalone="yes"?>
<Relationships xmlns="http://schemas.openxmlformats.org/package/2006/relationships"><Relationship Id="rId3" Type="http://schemas.openxmlformats.org/officeDocument/2006/relationships/oleObject" Target="file:///\\10.0.41.2\uaesp%20areas\COMERCIAL%20Y%20FINANCIERA\6.%20FIDUCIARIA\SUBBOLSA%20IAT\TRASLADOS%20IAT%20-%20verificaci&#243;n%20y%20control\GIROS%20IAT-TRAZABILIDAD.xlsx" TargetMode="External"/><Relationship Id="rId2" Type="http://schemas.microsoft.com/office/2011/relationships/chartColorStyle" Target="colors48.xml"/><Relationship Id="rId1" Type="http://schemas.microsoft.com/office/2011/relationships/chartStyle" Target="style48.xml"/></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DATOS%20SAC%20-%20Ener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2.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DATOS%20SAC%20-%20Enero.xlsx" TargetMode="External"/><Relationship Id="rId2" Type="http://schemas.microsoft.com/office/2011/relationships/chartColorStyle" Target="colors50.xml"/><Relationship Id="rId1" Type="http://schemas.microsoft.com/office/2011/relationships/chartStyle" Target="style50.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DATOS%20SAC%20-%20Enero.xlsx" TargetMode="Externa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chartUserShapes" Target="../drawings/drawing3.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Copia%20de%20UAESP%20-%20Multas&amp;PP&amp;SAC%20-%20Enero.xlsx" TargetMode="Externa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chartUserShapes" Target="../drawings/drawing4.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Copia%20de%20UAESP%20-%20Multas&amp;PP&amp;SAC%20-%20Enero.xlsx" TargetMode="Externa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chartUserShapes" Target="../drawings/drawing5.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4.xml"/><Relationship Id="rId1" Type="http://schemas.microsoft.com/office/2011/relationships/chartStyle" Target="style54.xml"/></Relationships>
</file>

<file path=ppt/charts/_rels/chart6.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Enero%202024.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Enero%202024.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Enero%202024.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Enero%202024.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11.980.849,47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manualLayout>
          <c:layoutTarget val="inner"/>
          <c:xMode val="edge"/>
          <c:yMode val="edge"/>
          <c:x val="8.825238125374249E-2"/>
          <c:y val="0.19063064882411793"/>
          <c:w val="0.89946649644293353"/>
          <c:h val="0.71292078696977146"/>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(2)'!$E$81:$I$81</c:f>
              <c:numCache>
                <c:formatCode>#,##0.00</c:formatCode>
                <c:ptCount val="5"/>
                <c:pt idx="0">
                  <c:v>2593180.2310000001</c:v>
                </c:pt>
                <c:pt idx="1">
                  <c:v>3788608.9199999995</c:v>
                </c:pt>
                <c:pt idx="2">
                  <c:v>2345434.6508835801</c:v>
                </c:pt>
                <c:pt idx="3">
                  <c:v>1599309.45</c:v>
                </c:pt>
                <c:pt idx="4">
                  <c:v>1654316.216</c:v>
                </c:pt>
              </c:numCache>
            </c:numRef>
          </c:val>
          <c:extLst>
            <c:ext xmlns:c16="http://schemas.microsoft.com/office/drawing/2014/chart" uri="{C3380CC4-5D6E-409C-BE32-E72D297353CC}">
              <c16:uniqueId val="{00000000-DE7B-4E69-8327-5B724DDD2034}"/>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Ene-24'!$A$3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08A5-4269-BDD7-F1845725D4B2}"/>
            </c:ext>
          </c:extLst>
        </c:ser>
        <c:ser>
          <c:idx val="1"/>
          <c:order val="1"/>
          <c:tx>
            <c:strRef>
              <c:f>'Recaudo General a Ene-24'!$A$4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08A5-4269-BDD7-F1845725D4B2}"/>
            </c:ext>
          </c:extLst>
        </c:ser>
        <c:ser>
          <c:idx val="2"/>
          <c:order val="2"/>
          <c:tx>
            <c:strRef>
              <c:f>'Recaudo General a Ene-24'!$A$5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08A5-4269-BDD7-F1845725D4B2}"/>
            </c:ext>
          </c:extLst>
        </c:ser>
        <c:ser>
          <c:idx val="3"/>
          <c:order val="3"/>
          <c:tx>
            <c:strRef>
              <c:f>'Recaudo General a Ene-24'!$A$6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08A5-4269-BDD7-F1845725D4B2}"/>
            </c:ext>
          </c:extLst>
        </c:ser>
        <c:ser>
          <c:idx val="4"/>
          <c:order val="4"/>
          <c:tx>
            <c:strRef>
              <c:f>'Recaudo General a Ene-24'!$A$7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08A5-4269-BDD7-F1845725D4B2}"/>
            </c:ext>
          </c:extLst>
        </c:ser>
        <c:ser>
          <c:idx val="5"/>
          <c:order val="5"/>
          <c:tx>
            <c:strRef>
              <c:f>'Recaudo General a Ene-24'!$A$8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08A5-4269-BDD7-F1845725D4B2}"/>
            </c:ext>
          </c:extLst>
        </c:ser>
        <c:ser>
          <c:idx val="6"/>
          <c:order val="6"/>
          <c:tx>
            <c:strRef>
              <c:f>'Recaudo General a Ene-24'!$A$9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Ene-24'!$B$1:$F$2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Ene-24'!$B$9:$F$9</c:f>
              <c:numCache>
                <c:formatCode>_("$"* #,##0_);_("$"* \(#,##0\);_("$"* "-"_);_(@_)</c:formatCode>
                <c:ptCount val="5"/>
                <c:pt idx="0">
                  <c:v>22114.267108</c:v>
                </c:pt>
                <c:pt idx="1">
                  <c:v>21161.630850000001</c:v>
                </c:pt>
                <c:pt idx="2">
                  <c:v>16183.612412</c:v>
                </c:pt>
                <c:pt idx="3">
                  <c:v>13748.24545</c:v>
                </c:pt>
                <c:pt idx="4">
                  <c:v>13736.609061999998</c:v>
                </c:pt>
              </c:numCache>
            </c:numRef>
          </c:val>
          <c:extLst>
            <c:ext xmlns:c16="http://schemas.microsoft.com/office/drawing/2014/chart" uri="{C3380CC4-5D6E-409C-BE32-E72D297353CC}">
              <c16:uniqueId val="{00000006-08A5-4269-BDD7-F1845725D4B2}"/>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Ene-24'!$JB$8</c:f>
              <c:strCache>
                <c:ptCount val="1"/>
                <c:pt idx="0">
                  <c:v>JULIO 2023</c:v>
                </c:pt>
              </c:strCache>
            </c:strRef>
          </c:tx>
          <c:spPr>
            <a:solidFill>
              <a:schemeClr val="accent1"/>
            </a:solidFill>
            <a:ln>
              <a:noFill/>
            </a:ln>
            <a:effectLst/>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Ene-24'!$JB$9:$JB$15</c:f>
            </c:numRef>
          </c:val>
          <c:extLst xmlns:c15="http://schemas.microsoft.com/office/drawing/2012/chart">
            <c:ext xmlns:c16="http://schemas.microsoft.com/office/drawing/2014/chart" uri="{C3380CC4-5D6E-409C-BE32-E72D297353CC}">
              <c16:uniqueId val="{00000000-9B41-448B-B8DA-5E2969BA2DAE}"/>
            </c:ext>
          </c:extLst>
        </c:ser>
        <c:ser>
          <c:idx val="1"/>
          <c:order val="1"/>
          <c:tx>
            <c:strRef>
              <c:f>'Recaudo x localidad Ene-24'!$JC$8</c:f>
              <c:strCache>
                <c:ptCount val="1"/>
                <c:pt idx="0">
                  <c:v>AGOSTO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Ene-24'!$JC$9:$JC$15</c:f>
              <c:numCache>
                <c:formatCode>"$"\ #,##0</c:formatCode>
                <c:ptCount val="7"/>
                <c:pt idx="0">
                  <c:v>9105.1059989999994</c:v>
                </c:pt>
                <c:pt idx="1">
                  <c:v>4750.8737920000003</c:v>
                </c:pt>
                <c:pt idx="2">
                  <c:v>2039.6341880000002</c:v>
                </c:pt>
                <c:pt idx="3">
                  <c:v>2817.302064</c:v>
                </c:pt>
                <c:pt idx="4">
                  <c:v>2130.8284520000002</c:v>
                </c:pt>
                <c:pt idx="5">
                  <c:v>485.676039</c:v>
                </c:pt>
                <c:pt idx="6">
                  <c:v>0.88851999999999998</c:v>
                </c:pt>
              </c:numCache>
            </c:numRef>
          </c:val>
          <c:extLst>
            <c:ext xmlns:c16="http://schemas.microsoft.com/office/drawing/2014/chart" uri="{C3380CC4-5D6E-409C-BE32-E72D297353CC}">
              <c16:uniqueId val="{00000001-9B41-448B-B8DA-5E2969BA2DAE}"/>
            </c:ext>
          </c:extLst>
        </c:ser>
        <c:ser>
          <c:idx val="2"/>
          <c:order val="2"/>
          <c:tx>
            <c:strRef>
              <c:f>'Recaudo x localidad Ene-24'!$JD$8</c:f>
              <c:strCache>
                <c:ptCount val="1"/>
                <c:pt idx="0">
                  <c:v>SEPTIEMBRE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Ene-24'!$JD$9:$JD$15</c:f>
              <c:numCache>
                <c:formatCode>"$"\ #,##0</c:formatCode>
                <c:ptCount val="7"/>
                <c:pt idx="0">
                  <c:v>6029.6237780000001</c:v>
                </c:pt>
                <c:pt idx="1">
                  <c:v>2967.7194709999999</c:v>
                </c:pt>
                <c:pt idx="2">
                  <c:v>1508.360279</c:v>
                </c:pt>
                <c:pt idx="3">
                  <c:v>2276.4828050000001</c:v>
                </c:pt>
                <c:pt idx="4">
                  <c:v>1752.7454439999999</c:v>
                </c:pt>
                <c:pt idx="5">
                  <c:v>396.97522600000002</c:v>
                </c:pt>
                <c:pt idx="6">
                  <c:v>0.55571999999999999</c:v>
                </c:pt>
              </c:numCache>
            </c:numRef>
          </c:val>
          <c:extLst>
            <c:ext xmlns:c16="http://schemas.microsoft.com/office/drawing/2014/chart" uri="{C3380CC4-5D6E-409C-BE32-E72D297353CC}">
              <c16:uniqueId val="{00000002-9B41-448B-B8DA-5E2969BA2DAE}"/>
            </c:ext>
          </c:extLst>
        </c:ser>
        <c:ser>
          <c:idx val="3"/>
          <c:order val="3"/>
          <c:tx>
            <c:strRef>
              <c:f>'Recaudo x localidad Ene-24'!$JE$8</c:f>
              <c:strCache>
                <c:ptCount val="1"/>
                <c:pt idx="0">
                  <c:v>OCTUBRE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Ene-24'!$JE$9:$JE$15</c:f>
              <c:numCache>
                <c:formatCode>"$"\ #,##0</c:formatCode>
                <c:ptCount val="7"/>
                <c:pt idx="0">
                  <c:v>10051.885453999999</c:v>
                </c:pt>
                <c:pt idx="1">
                  <c:v>5923.216128</c:v>
                </c:pt>
                <c:pt idx="2">
                  <c:v>2076.5310730000001</c:v>
                </c:pt>
                <c:pt idx="3">
                  <c:v>3117.8279769999999</c:v>
                </c:pt>
                <c:pt idx="4">
                  <c:v>2113.4612739999998</c:v>
                </c:pt>
                <c:pt idx="5">
                  <c:v>514.08286799999996</c:v>
                </c:pt>
                <c:pt idx="6">
                  <c:v>0.89800999999999997</c:v>
                </c:pt>
              </c:numCache>
            </c:numRef>
          </c:val>
          <c:extLst>
            <c:ext xmlns:c16="http://schemas.microsoft.com/office/drawing/2014/chart" uri="{C3380CC4-5D6E-409C-BE32-E72D297353CC}">
              <c16:uniqueId val="{00000003-9B41-448B-B8DA-5E2969BA2DAE}"/>
            </c:ext>
          </c:extLst>
        </c:ser>
        <c:ser>
          <c:idx val="4"/>
          <c:order val="4"/>
          <c:tx>
            <c:strRef>
              <c:f>'Recaudo x localidad Ene-24'!$JF$8</c:f>
              <c:strCache>
                <c:ptCount val="1"/>
                <c:pt idx="0">
                  <c:v>NOVIEMBRE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Ene-24'!$JF$9:$JF$15</c:f>
              <c:numCache>
                <c:formatCode>"$"\ #,##0</c:formatCode>
                <c:ptCount val="7"/>
                <c:pt idx="0">
                  <c:v>7869.0176659999997</c:v>
                </c:pt>
                <c:pt idx="1">
                  <c:v>4356.2721600000004</c:v>
                </c:pt>
                <c:pt idx="2">
                  <c:v>1682.9319909999999</c:v>
                </c:pt>
                <c:pt idx="3">
                  <c:v>2248.7266410000002</c:v>
                </c:pt>
                <c:pt idx="4">
                  <c:v>1881.103255</c:v>
                </c:pt>
                <c:pt idx="5">
                  <c:v>376.385986</c:v>
                </c:pt>
                <c:pt idx="6">
                  <c:v>0.65986500000000003</c:v>
                </c:pt>
              </c:numCache>
            </c:numRef>
          </c:val>
          <c:extLst>
            <c:ext xmlns:c16="http://schemas.microsoft.com/office/drawing/2014/chart" uri="{C3380CC4-5D6E-409C-BE32-E72D297353CC}">
              <c16:uniqueId val="{00000004-9B41-448B-B8DA-5E2969BA2DAE}"/>
            </c:ext>
          </c:extLst>
        </c:ser>
        <c:ser>
          <c:idx val="5"/>
          <c:order val="5"/>
          <c:tx>
            <c:strRef>
              <c:f>'Recaudo x localidad Ene-24'!$JG$8</c:f>
              <c:strCache>
                <c:ptCount val="1"/>
                <c:pt idx="0">
                  <c:v>DICIEMBRE 2023</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Ene-24'!$JG$9:$JG$15</c:f>
              <c:numCache>
                <c:formatCode>"$"\ #,##0</c:formatCode>
                <c:ptCount val="7"/>
                <c:pt idx="0">
                  <c:v>8831.3161959999998</c:v>
                </c:pt>
                <c:pt idx="1">
                  <c:v>4881.1635509999996</c:v>
                </c:pt>
                <c:pt idx="2">
                  <c:v>1942.127874</c:v>
                </c:pt>
                <c:pt idx="3">
                  <c:v>2813.6384200000002</c:v>
                </c:pt>
                <c:pt idx="4">
                  <c:v>2134.645407</c:v>
                </c:pt>
                <c:pt idx="5">
                  <c:v>523.95338400000003</c:v>
                </c:pt>
                <c:pt idx="6">
                  <c:v>1.1383799999999999</c:v>
                </c:pt>
              </c:numCache>
            </c:numRef>
          </c:val>
          <c:extLst>
            <c:ext xmlns:c16="http://schemas.microsoft.com/office/drawing/2014/chart" uri="{C3380CC4-5D6E-409C-BE32-E72D297353CC}">
              <c16:uniqueId val="{00000005-9B41-448B-B8DA-5E2969BA2DAE}"/>
            </c:ext>
          </c:extLst>
        </c:ser>
        <c:ser>
          <c:idx val="6"/>
          <c:order val="6"/>
          <c:tx>
            <c:strRef>
              <c:f>'Recaudo x localidad Ene-24'!$JH$8</c:f>
              <c:strCache>
                <c:ptCount val="1"/>
                <c:pt idx="0">
                  <c:v>ENERO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'Recaudo x localidad Ene-24'!$HK$9:$HK$15</c:f>
              <c:strCache>
                <c:ptCount val="7"/>
                <c:pt idx="0">
                  <c:v>USAQUEN</c:v>
                </c:pt>
                <c:pt idx="1">
                  <c:v>CHAPINERO</c:v>
                </c:pt>
                <c:pt idx="2">
                  <c:v>SANTA FÉ</c:v>
                </c:pt>
                <c:pt idx="3">
                  <c:v>SAN CRISTOBAL</c:v>
                </c:pt>
                <c:pt idx="4">
                  <c:v>USME</c:v>
                </c:pt>
                <c:pt idx="5">
                  <c:v>CANDELARIA</c:v>
                </c:pt>
                <c:pt idx="6">
                  <c:v>SUMAPAZ</c:v>
                </c:pt>
              </c:strCache>
            </c:strRef>
          </c:cat>
          <c:val>
            <c:numRef>
              <c:f>'Recaudo x localidad Ene-24'!$JH$9:$JH$15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c:ext xmlns:c16="http://schemas.microsoft.com/office/drawing/2014/chart" uri="{C3380CC4-5D6E-409C-BE32-E72D297353CC}">
              <c16:uniqueId val="{00000006-9B41-448B-B8DA-5E2969BA2DAE}"/>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398530838260597"/>
          <c:y val="5.4018547681539811E-2"/>
          <c:w val="0.87191924424181155"/>
          <c:h val="0.57357710886165481"/>
        </c:manualLayout>
      </c:layout>
      <c:barChart>
        <c:barDir val="col"/>
        <c:grouping val="clustered"/>
        <c:varyColors val="0"/>
        <c:ser>
          <c:idx val="0"/>
          <c:order val="0"/>
          <c:tx>
            <c:strRef>
              <c:f>'Recaudo x localidad Ene-24'!$JB$29</c:f>
              <c:strCache>
                <c:ptCount val="1"/>
                <c:pt idx="0">
                  <c:v>JULIO 2023</c:v>
                </c:pt>
              </c:strCache>
            </c:strRef>
          </c:tx>
          <c:spPr>
            <a:solidFill>
              <a:schemeClr val="accent1"/>
            </a:solidFill>
            <a:ln>
              <a:noFill/>
            </a:ln>
            <a:effectLst/>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Ene-24'!$JB$30:$JB$37</c:f>
            </c:numRef>
          </c:val>
          <c:extLst>
            <c:ext xmlns:c16="http://schemas.microsoft.com/office/drawing/2014/chart" uri="{C3380CC4-5D6E-409C-BE32-E72D297353CC}">
              <c16:uniqueId val="{00000000-B799-4FFC-A8A5-5D14D8CDCB00}"/>
            </c:ext>
          </c:extLst>
        </c:ser>
        <c:ser>
          <c:idx val="1"/>
          <c:order val="1"/>
          <c:tx>
            <c:strRef>
              <c:f>'Recaudo x localidad Ene-24'!$JC$29</c:f>
              <c:strCache>
                <c:ptCount val="1"/>
                <c:pt idx="0">
                  <c:v>AGOSTO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Ene-24'!$JC$30:$JC$37</c:f>
              <c:numCache>
                <c:formatCode>"$"\ #,##0</c:formatCode>
                <c:ptCount val="8"/>
                <c:pt idx="0">
                  <c:v>2088.2623040000003</c:v>
                </c:pt>
                <c:pt idx="1">
                  <c:v>3642.3100379999992</c:v>
                </c:pt>
                <c:pt idx="2">
                  <c:v>4547.7805209999997</c:v>
                </c:pt>
                <c:pt idx="3">
                  <c:v>2436.8912409999998</c:v>
                </c:pt>
                <c:pt idx="4">
                  <c:v>1364.8232079999998</c:v>
                </c:pt>
                <c:pt idx="5">
                  <c:v>3729.2814199999998</c:v>
                </c:pt>
                <c:pt idx="6">
                  <c:v>3560.8676739999996</c:v>
                </c:pt>
                <c:pt idx="7">
                  <c:v>3032.695232</c:v>
                </c:pt>
              </c:numCache>
            </c:numRef>
          </c:val>
          <c:extLst>
            <c:ext xmlns:c16="http://schemas.microsoft.com/office/drawing/2014/chart" uri="{C3380CC4-5D6E-409C-BE32-E72D297353CC}">
              <c16:uniqueId val="{00000001-B799-4FFC-A8A5-5D14D8CDCB00}"/>
            </c:ext>
          </c:extLst>
        </c:ser>
        <c:ser>
          <c:idx val="2"/>
          <c:order val="2"/>
          <c:tx>
            <c:strRef>
              <c:f>'Recaudo x localidad Ene-24'!$JD$29</c:f>
              <c:strCache>
                <c:ptCount val="1"/>
                <c:pt idx="0">
                  <c:v>SEPTIEMBRE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Ene-24'!$JD$30:$JD$37</c:f>
              <c:numCache>
                <c:formatCode>"$"\ #,##0</c:formatCode>
                <c:ptCount val="8"/>
                <c:pt idx="0">
                  <c:v>916.07209899999998</c:v>
                </c:pt>
                <c:pt idx="1">
                  <c:v>4399.5424370000001</c:v>
                </c:pt>
                <c:pt idx="2">
                  <c:v>819.07784100000003</c:v>
                </c:pt>
                <c:pt idx="3">
                  <c:v>1066.9650320000001</c:v>
                </c:pt>
                <c:pt idx="4">
                  <c:v>1093.2358830000001</c:v>
                </c:pt>
                <c:pt idx="5">
                  <c:v>3672.0437040000002</c:v>
                </c:pt>
                <c:pt idx="6">
                  <c:v>2480.673628</c:v>
                </c:pt>
                <c:pt idx="7">
                  <c:v>2951.3703049999999</c:v>
                </c:pt>
              </c:numCache>
            </c:numRef>
          </c:val>
          <c:extLst>
            <c:ext xmlns:c16="http://schemas.microsoft.com/office/drawing/2014/chart" uri="{C3380CC4-5D6E-409C-BE32-E72D297353CC}">
              <c16:uniqueId val="{00000002-B799-4FFC-A8A5-5D14D8CDCB00}"/>
            </c:ext>
          </c:extLst>
        </c:ser>
        <c:ser>
          <c:idx val="3"/>
          <c:order val="3"/>
          <c:tx>
            <c:strRef>
              <c:f>'Recaudo x localidad Ene-24'!$JE$29</c:f>
              <c:strCache>
                <c:ptCount val="1"/>
                <c:pt idx="0">
                  <c:v>OCTUBRE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Ene-24'!$JE$30:$JE$37</c:f>
              <c:numCache>
                <c:formatCode>"$"\ #,##0</c:formatCode>
                <c:ptCount val="8"/>
                <c:pt idx="0">
                  <c:v>1947.09031</c:v>
                </c:pt>
                <c:pt idx="1">
                  <c:v>4200.9272090000004</c:v>
                </c:pt>
                <c:pt idx="2">
                  <c:v>4667.9070490000004</c:v>
                </c:pt>
                <c:pt idx="3">
                  <c:v>2367.091496</c:v>
                </c:pt>
                <c:pt idx="4">
                  <c:v>1282.6729479999999</c:v>
                </c:pt>
                <c:pt idx="5">
                  <c:v>3185.424415</c:v>
                </c:pt>
                <c:pt idx="6">
                  <c:v>3034.7940880000001</c:v>
                </c:pt>
                <c:pt idx="7">
                  <c:v>3398.27358</c:v>
                </c:pt>
              </c:numCache>
            </c:numRef>
          </c:val>
          <c:extLst>
            <c:ext xmlns:c16="http://schemas.microsoft.com/office/drawing/2014/chart" uri="{C3380CC4-5D6E-409C-BE32-E72D297353CC}">
              <c16:uniqueId val="{00000003-B799-4FFC-A8A5-5D14D8CDCB00}"/>
            </c:ext>
          </c:extLst>
        </c:ser>
        <c:ser>
          <c:idx val="4"/>
          <c:order val="4"/>
          <c:tx>
            <c:strRef>
              <c:f>'Recaudo x localidad Ene-24'!$JF$29</c:f>
              <c:strCache>
                <c:ptCount val="1"/>
                <c:pt idx="0">
                  <c:v>NOVIEMBRE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Ene-24'!$JF$30:$JF$37</c:f>
              <c:numCache>
                <c:formatCode>"$"\ #,##0</c:formatCode>
                <c:ptCount val="8"/>
                <c:pt idx="0">
                  <c:v>1116.854133</c:v>
                </c:pt>
                <c:pt idx="1">
                  <c:v>3936.8745520000002</c:v>
                </c:pt>
                <c:pt idx="2">
                  <c:v>674.38305100000002</c:v>
                </c:pt>
                <c:pt idx="3">
                  <c:v>932.03552000000002</c:v>
                </c:pt>
                <c:pt idx="4">
                  <c:v>1064.5570749999999</c:v>
                </c:pt>
                <c:pt idx="5">
                  <c:v>3782.029912</c:v>
                </c:pt>
                <c:pt idx="6">
                  <c:v>2490.9102720000001</c:v>
                </c:pt>
                <c:pt idx="7">
                  <c:v>2451.172904</c:v>
                </c:pt>
              </c:numCache>
            </c:numRef>
          </c:val>
          <c:extLst>
            <c:ext xmlns:c16="http://schemas.microsoft.com/office/drawing/2014/chart" uri="{C3380CC4-5D6E-409C-BE32-E72D297353CC}">
              <c16:uniqueId val="{00000004-B799-4FFC-A8A5-5D14D8CDCB00}"/>
            </c:ext>
          </c:extLst>
        </c:ser>
        <c:ser>
          <c:idx val="5"/>
          <c:order val="5"/>
          <c:tx>
            <c:strRef>
              <c:f>'Recaudo x localidad Ene-24'!$JG$29</c:f>
              <c:strCache>
                <c:ptCount val="1"/>
                <c:pt idx="0">
                  <c:v>DICIEMBRE 2023</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Ene-24'!$JG$30:$JG$37</c:f>
              <c:numCache>
                <c:formatCode>"$"\ #,##0</c:formatCode>
                <c:ptCount val="8"/>
                <c:pt idx="0">
                  <c:v>1854.6841039999999</c:v>
                </c:pt>
                <c:pt idx="1">
                  <c:v>4567.8611620000001</c:v>
                </c:pt>
                <c:pt idx="2">
                  <c:v>4823.992432</c:v>
                </c:pt>
                <c:pt idx="3">
                  <c:v>2457.345092</c:v>
                </c:pt>
                <c:pt idx="4">
                  <c:v>1310.305198</c:v>
                </c:pt>
                <c:pt idx="5">
                  <c:v>2814.7937120000001</c:v>
                </c:pt>
                <c:pt idx="6">
                  <c:v>3248.0863399999998</c:v>
                </c:pt>
                <c:pt idx="7">
                  <c:v>3435.2157320000001</c:v>
                </c:pt>
              </c:numCache>
            </c:numRef>
          </c:val>
          <c:extLst>
            <c:ext xmlns:c16="http://schemas.microsoft.com/office/drawing/2014/chart" uri="{C3380CC4-5D6E-409C-BE32-E72D297353CC}">
              <c16:uniqueId val="{00000005-B799-4FFC-A8A5-5D14D8CDCB00}"/>
            </c:ext>
          </c:extLst>
        </c:ser>
        <c:ser>
          <c:idx val="6"/>
          <c:order val="6"/>
          <c:tx>
            <c:strRef>
              <c:f>'Recaudo x localidad Ene-24'!$JH$29</c:f>
              <c:strCache>
                <c:ptCount val="1"/>
                <c:pt idx="0">
                  <c:v>ENERO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'Recaudo x localidad Ene-24'!$HK$30:$HK$37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Ene-24'!$JH$30:$JH$37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6-B799-4FFC-A8A5-5D14D8CDCB00}"/>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5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Ene-24'!$JB$59</c:f>
              <c:strCache>
                <c:ptCount val="1"/>
                <c:pt idx="0">
                  <c:v>JULIO 2023</c:v>
                </c:pt>
              </c:strCache>
            </c:strRef>
          </c:tx>
          <c:spPr>
            <a:solidFill>
              <a:schemeClr val="accent1"/>
            </a:solidFill>
            <a:ln>
              <a:noFill/>
            </a:ln>
            <a:effectLst/>
          </c:spPr>
          <c:invertIfNegative val="0"/>
          <c:cat>
            <c:strRef>
              <c:f>'Recaudo x localidad Ene-24'!$HK$60:$HK$61</c:f>
              <c:strCache>
                <c:ptCount val="2"/>
                <c:pt idx="0">
                  <c:v>KENNEDY</c:v>
                </c:pt>
                <c:pt idx="1">
                  <c:v>FONTIBON</c:v>
                </c:pt>
              </c:strCache>
            </c:strRef>
          </c:cat>
          <c:val>
            <c:numRef>
              <c:f>'Recaudo x localidad Ene-24'!$JB$60:$JB$61</c:f>
            </c:numRef>
          </c:val>
          <c:extLst>
            <c:ext xmlns:c16="http://schemas.microsoft.com/office/drawing/2014/chart" uri="{C3380CC4-5D6E-409C-BE32-E72D297353CC}">
              <c16:uniqueId val="{00000000-51B6-4CA0-A59D-DF9A0D9E59FF}"/>
            </c:ext>
          </c:extLst>
        </c:ser>
        <c:ser>
          <c:idx val="2"/>
          <c:order val="1"/>
          <c:tx>
            <c:strRef>
              <c:f>'Recaudo x localidad Ene-24'!$JC$59</c:f>
              <c:strCache>
                <c:ptCount val="1"/>
                <c:pt idx="0">
                  <c:v>AGOSTO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Ene-24'!$JC$60:$JC$61</c:f>
              <c:numCache>
                <c:formatCode>"$"\ #,##0</c:formatCode>
                <c:ptCount val="2"/>
                <c:pt idx="0">
                  <c:v>9979.6768240000001</c:v>
                </c:pt>
                <c:pt idx="1">
                  <c:v>5835.788689</c:v>
                </c:pt>
              </c:numCache>
            </c:numRef>
          </c:val>
          <c:extLst>
            <c:ext xmlns:c16="http://schemas.microsoft.com/office/drawing/2014/chart" uri="{C3380CC4-5D6E-409C-BE32-E72D297353CC}">
              <c16:uniqueId val="{00000001-51B6-4CA0-A59D-DF9A0D9E59FF}"/>
            </c:ext>
          </c:extLst>
        </c:ser>
        <c:ser>
          <c:idx val="3"/>
          <c:order val="2"/>
          <c:tx>
            <c:strRef>
              <c:f>'Recaudo x localidad Ene-24'!$JD$59</c:f>
              <c:strCache>
                <c:ptCount val="1"/>
                <c:pt idx="0">
                  <c:v>SEPTIEMBRE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Ene-24'!$JD$60:$JD$61</c:f>
              <c:numCache>
                <c:formatCode>"$"\ #,##0</c:formatCode>
                <c:ptCount val="2"/>
                <c:pt idx="0">
                  <c:v>6316.8755780000001</c:v>
                </c:pt>
                <c:pt idx="1">
                  <c:v>3345.5104740000002</c:v>
                </c:pt>
              </c:numCache>
            </c:numRef>
          </c:val>
          <c:extLst>
            <c:ext xmlns:c16="http://schemas.microsoft.com/office/drawing/2014/chart" uri="{C3380CC4-5D6E-409C-BE32-E72D297353CC}">
              <c16:uniqueId val="{00000002-51B6-4CA0-A59D-DF9A0D9E59FF}"/>
            </c:ext>
          </c:extLst>
        </c:ser>
        <c:ser>
          <c:idx val="4"/>
          <c:order val="3"/>
          <c:tx>
            <c:strRef>
              <c:f>'Recaudo x localidad Ene-24'!$JE$59</c:f>
              <c:strCache>
                <c:ptCount val="1"/>
                <c:pt idx="0">
                  <c:v>OCTUBRE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Ene-24'!$JE$60:$JE$61</c:f>
              <c:numCache>
                <c:formatCode>"$"\ #,##0</c:formatCode>
                <c:ptCount val="2"/>
                <c:pt idx="0">
                  <c:v>12485.454361</c:v>
                </c:pt>
                <c:pt idx="1">
                  <c:v>6634.424505</c:v>
                </c:pt>
              </c:numCache>
            </c:numRef>
          </c:val>
          <c:extLst>
            <c:ext xmlns:c16="http://schemas.microsoft.com/office/drawing/2014/chart" uri="{C3380CC4-5D6E-409C-BE32-E72D297353CC}">
              <c16:uniqueId val="{00000003-51B6-4CA0-A59D-DF9A0D9E59FF}"/>
            </c:ext>
          </c:extLst>
        </c:ser>
        <c:ser>
          <c:idx val="5"/>
          <c:order val="4"/>
          <c:tx>
            <c:strRef>
              <c:f>'Recaudo x localidad Ene-24'!$JF$59</c:f>
              <c:strCache>
                <c:ptCount val="1"/>
                <c:pt idx="0">
                  <c:v>NOVIEMBRE 2023</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Ene-24'!$JF$60:$JF$61</c:f>
              <c:numCache>
                <c:formatCode>"$"\ #,##0</c:formatCode>
                <c:ptCount val="2"/>
                <c:pt idx="0">
                  <c:v>9107.7855940000009</c:v>
                </c:pt>
                <c:pt idx="1">
                  <c:v>4733.7225859999999</c:v>
                </c:pt>
              </c:numCache>
            </c:numRef>
          </c:val>
          <c:extLst>
            <c:ext xmlns:c16="http://schemas.microsoft.com/office/drawing/2014/chart" uri="{C3380CC4-5D6E-409C-BE32-E72D297353CC}">
              <c16:uniqueId val="{00000004-51B6-4CA0-A59D-DF9A0D9E59FF}"/>
            </c:ext>
          </c:extLst>
        </c:ser>
        <c:ser>
          <c:idx val="1"/>
          <c:order val="5"/>
          <c:tx>
            <c:strRef>
              <c:f>'Recaudo x localidad Ene-24'!$JG$59</c:f>
              <c:strCache>
                <c:ptCount val="1"/>
                <c:pt idx="0">
                  <c:v>DICIEMBRE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Ene-24'!$JG$60:$JG$61</c:f>
              <c:numCache>
                <c:formatCode>"$"\ #,##0</c:formatCode>
                <c:ptCount val="2"/>
                <c:pt idx="0">
                  <c:v>10491.39472</c:v>
                </c:pt>
                <c:pt idx="1">
                  <c:v>5794.3950619999996</c:v>
                </c:pt>
              </c:numCache>
            </c:numRef>
          </c:val>
          <c:extLst>
            <c:ext xmlns:c16="http://schemas.microsoft.com/office/drawing/2014/chart" uri="{C3380CC4-5D6E-409C-BE32-E72D297353CC}">
              <c16:uniqueId val="{00000005-51B6-4CA0-A59D-DF9A0D9E59FF}"/>
            </c:ext>
          </c:extLst>
        </c:ser>
        <c:ser>
          <c:idx val="6"/>
          <c:order val="6"/>
          <c:tx>
            <c:strRef>
              <c:f>'Recaudo x localidad Ene-24'!$JH$59</c:f>
              <c:strCache>
                <c:ptCount val="1"/>
                <c:pt idx="0">
                  <c:v>ENERO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'Recaudo x localidad Ene-24'!$HK$60:$HK$61</c:f>
              <c:strCache>
                <c:ptCount val="2"/>
                <c:pt idx="0">
                  <c:v>KENNEDY</c:v>
                </c:pt>
                <c:pt idx="1">
                  <c:v>FONTIBON</c:v>
                </c:pt>
              </c:strCache>
            </c:strRef>
          </c:cat>
          <c:val>
            <c:numRef>
              <c:f>'Recaudo x localidad Ene-24'!$JH$60:$JH$61</c:f>
              <c:numCache>
                <c:formatCode>"$"\ #,##0</c:formatCode>
                <c:ptCount val="2"/>
                <c:pt idx="0">
                  <c:v>10466.431226999999</c:v>
                </c:pt>
                <c:pt idx="1">
                  <c:v>5717.1811850000004</c:v>
                </c:pt>
              </c:numCache>
            </c:numRef>
          </c:val>
          <c:extLst>
            <c:ext xmlns:c16="http://schemas.microsoft.com/office/drawing/2014/chart" uri="{C3380CC4-5D6E-409C-BE32-E72D297353CC}">
              <c16:uniqueId val="{00000006-51B6-4CA0-A59D-DF9A0D9E59FF}"/>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Ene-24'!$JB$86</c:f>
              <c:strCache>
                <c:ptCount val="1"/>
                <c:pt idx="0">
                  <c:v>JULIO 2023</c:v>
                </c:pt>
              </c:strCache>
            </c:strRef>
          </c:tx>
          <c:spPr>
            <a:solidFill>
              <a:schemeClr val="accent2"/>
            </a:solidFill>
            <a:ln>
              <a:noFill/>
            </a:ln>
            <a:effectLst/>
          </c:spPr>
          <c:invertIfNegative val="0"/>
          <c:cat>
            <c:strRef>
              <c:f>'Recaudo x localidad Ene-24'!$HK$87:$HK$88</c:f>
              <c:strCache>
                <c:ptCount val="2"/>
                <c:pt idx="0">
                  <c:v>ENGATIVÁ</c:v>
                </c:pt>
                <c:pt idx="1">
                  <c:v>BARRIOS UNIDOS</c:v>
                </c:pt>
              </c:strCache>
            </c:strRef>
          </c:cat>
          <c:val>
            <c:numRef>
              <c:f>'Recaudo x localidad Ene-24'!$JB$87:$JB$88</c:f>
            </c:numRef>
          </c:val>
          <c:extLst>
            <c:ext xmlns:c16="http://schemas.microsoft.com/office/drawing/2014/chart" uri="{C3380CC4-5D6E-409C-BE32-E72D297353CC}">
              <c16:uniqueId val="{00000000-EEE0-4919-8394-F4CC2886E240}"/>
            </c:ext>
          </c:extLst>
        </c:ser>
        <c:ser>
          <c:idx val="2"/>
          <c:order val="1"/>
          <c:tx>
            <c:strRef>
              <c:f>'Recaudo x localidad Ene-24'!$JC$86</c:f>
              <c:strCache>
                <c:ptCount val="1"/>
                <c:pt idx="0">
                  <c:v>AGOSTO 2023</c:v>
                </c:pt>
              </c:strCache>
            </c:strRef>
          </c:tx>
          <c:spPr>
            <a:solidFill>
              <a:schemeClr val="accent3"/>
            </a:solidFill>
            <a:ln>
              <a:noFill/>
            </a:ln>
            <a:effectLst/>
          </c:spPr>
          <c:invertIfNegative val="0"/>
          <c:dPt>
            <c:idx val="0"/>
            <c:invertIfNegative val="0"/>
            <c:bubble3D val="0"/>
            <c:spPr>
              <a:solidFill>
                <a:schemeClr val="accent3"/>
              </a:solidFill>
              <a:ln>
                <a:noFill/>
              </a:ln>
              <a:effectLst/>
              <a:scene3d>
                <a:camera prst="orthographicFront"/>
                <a:lightRig rig="threePt" dir="t"/>
              </a:scene3d>
              <a:sp3d>
                <a:bevelT w="190500" h="38100"/>
              </a:sp3d>
            </c:spPr>
            <c:extLst>
              <c:ext xmlns:c16="http://schemas.microsoft.com/office/drawing/2014/chart" uri="{C3380CC4-5D6E-409C-BE32-E72D297353CC}">
                <c16:uniqueId val="{00000000-0DA3-4689-ACCC-43351905E794}"/>
              </c:ext>
            </c:extLst>
          </c:dPt>
          <c:cat>
            <c:strRef>
              <c:f>'Recaudo x localidad Ene-24'!$HK$87:$HK$88</c:f>
              <c:strCache>
                <c:ptCount val="2"/>
                <c:pt idx="0">
                  <c:v>ENGATIVÁ</c:v>
                </c:pt>
                <c:pt idx="1">
                  <c:v>BARRIOS UNIDOS</c:v>
                </c:pt>
              </c:strCache>
            </c:strRef>
          </c:cat>
          <c:val>
            <c:numRef>
              <c:f>'Recaudo x localidad Ene-24'!$JC$87:$JC$88</c:f>
              <c:numCache>
                <c:formatCode>"$"\ #,##0</c:formatCode>
                <c:ptCount val="2"/>
                <c:pt idx="0">
                  <c:v>8547.9848190000012</c:v>
                </c:pt>
                <c:pt idx="1">
                  <c:v>3310.7759890000002</c:v>
                </c:pt>
              </c:numCache>
            </c:numRef>
          </c:val>
          <c:extLst>
            <c:ext xmlns:c16="http://schemas.microsoft.com/office/drawing/2014/chart" uri="{C3380CC4-5D6E-409C-BE32-E72D297353CC}">
              <c16:uniqueId val="{00000001-EEE0-4919-8394-F4CC2886E240}"/>
            </c:ext>
          </c:extLst>
        </c:ser>
        <c:ser>
          <c:idx val="3"/>
          <c:order val="2"/>
          <c:tx>
            <c:strRef>
              <c:f>'Recaudo x localidad Ene-24'!$JD$86</c:f>
              <c:strCache>
                <c:ptCount val="1"/>
                <c:pt idx="0">
                  <c:v>SEPTIEMBRE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Ene-24'!$HK$87:$HK$88</c:f>
              <c:strCache>
                <c:ptCount val="2"/>
                <c:pt idx="0">
                  <c:v>ENGATIVÁ</c:v>
                </c:pt>
                <c:pt idx="1">
                  <c:v>BARRIOS UNIDOS</c:v>
                </c:pt>
              </c:strCache>
            </c:strRef>
          </c:cat>
          <c:val>
            <c:numRef>
              <c:f>'Recaudo x localidad Ene-24'!$JD$87:$JD$88</c:f>
              <c:numCache>
                <c:formatCode>"$"\ #,##0</c:formatCode>
                <c:ptCount val="2"/>
                <c:pt idx="0">
                  <c:v>9070.9340339999999</c:v>
                </c:pt>
                <c:pt idx="1">
                  <c:v>2838.439652</c:v>
                </c:pt>
              </c:numCache>
            </c:numRef>
          </c:val>
          <c:extLst>
            <c:ext xmlns:c16="http://schemas.microsoft.com/office/drawing/2014/chart" uri="{C3380CC4-5D6E-409C-BE32-E72D297353CC}">
              <c16:uniqueId val="{00000002-EEE0-4919-8394-F4CC2886E240}"/>
            </c:ext>
          </c:extLst>
        </c:ser>
        <c:ser>
          <c:idx val="4"/>
          <c:order val="3"/>
          <c:tx>
            <c:strRef>
              <c:f>'Recaudo x localidad Ene-24'!$JE$86</c:f>
              <c:strCache>
                <c:ptCount val="1"/>
                <c:pt idx="0">
                  <c:v>OCTUBRE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Ene-24'!$HK$87:$HK$88</c:f>
              <c:strCache>
                <c:ptCount val="2"/>
                <c:pt idx="0">
                  <c:v>ENGATIVÁ</c:v>
                </c:pt>
                <c:pt idx="1">
                  <c:v>BARRIOS UNIDOS</c:v>
                </c:pt>
              </c:strCache>
            </c:strRef>
          </c:cat>
          <c:val>
            <c:numRef>
              <c:f>'Recaudo x localidad Ene-24'!$JE$87:$JE$88</c:f>
              <c:numCache>
                <c:formatCode>"$"\ #,##0</c:formatCode>
                <c:ptCount val="2"/>
                <c:pt idx="0">
                  <c:v>7337.8570030000001</c:v>
                </c:pt>
                <c:pt idx="1">
                  <c:v>4467.1857289999998</c:v>
                </c:pt>
              </c:numCache>
            </c:numRef>
          </c:val>
          <c:extLst>
            <c:ext xmlns:c16="http://schemas.microsoft.com/office/drawing/2014/chart" uri="{C3380CC4-5D6E-409C-BE32-E72D297353CC}">
              <c16:uniqueId val="{00000003-EEE0-4919-8394-F4CC2886E240}"/>
            </c:ext>
          </c:extLst>
        </c:ser>
        <c:ser>
          <c:idx val="5"/>
          <c:order val="4"/>
          <c:tx>
            <c:strRef>
              <c:f>'Recaudo x localidad Ene-24'!$JF$86</c:f>
              <c:strCache>
                <c:ptCount val="1"/>
                <c:pt idx="0">
                  <c:v>NOVIEMBRE 2023</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Ene-24'!$HK$87:$HK$88</c:f>
              <c:strCache>
                <c:ptCount val="2"/>
                <c:pt idx="0">
                  <c:v>ENGATIVÁ</c:v>
                </c:pt>
                <c:pt idx="1">
                  <c:v>BARRIOS UNIDOS</c:v>
                </c:pt>
              </c:strCache>
            </c:strRef>
          </c:cat>
          <c:val>
            <c:numRef>
              <c:f>'Recaudo x localidad Ene-24'!$JF$87:$JF$88</c:f>
              <c:numCache>
                <c:formatCode>"$"\ #,##0</c:formatCode>
                <c:ptCount val="2"/>
                <c:pt idx="0">
                  <c:v>8858.2794580000009</c:v>
                </c:pt>
                <c:pt idx="1">
                  <c:v>1429.278863</c:v>
                </c:pt>
              </c:numCache>
            </c:numRef>
          </c:val>
          <c:extLst>
            <c:ext xmlns:c16="http://schemas.microsoft.com/office/drawing/2014/chart" uri="{C3380CC4-5D6E-409C-BE32-E72D297353CC}">
              <c16:uniqueId val="{00000004-EEE0-4919-8394-F4CC2886E240}"/>
            </c:ext>
          </c:extLst>
        </c:ser>
        <c:ser>
          <c:idx val="0"/>
          <c:order val="5"/>
          <c:tx>
            <c:strRef>
              <c:f>'Recaudo x localidad Ene-24'!$JG$86</c:f>
              <c:strCache>
                <c:ptCount val="1"/>
                <c:pt idx="0">
                  <c:v>DICIEMBRE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Ene-24'!$HK$87:$HK$88</c:f>
              <c:strCache>
                <c:ptCount val="2"/>
                <c:pt idx="0">
                  <c:v>ENGATIVÁ</c:v>
                </c:pt>
                <c:pt idx="1">
                  <c:v>BARRIOS UNIDOS</c:v>
                </c:pt>
              </c:strCache>
            </c:strRef>
          </c:cat>
          <c:val>
            <c:numRef>
              <c:f>'Recaudo x localidad Ene-24'!$JG$87:$JG$88</c:f>
              <c:numCache>
                <c:formatCode>"$"\ #,##0</c:formatCode>
                <c:ptCount val="2"/>
                <c:pt idx="0">
                  <c:v>7322.0274040000004</c:v>
                </c:pt>
                <c:pt idx="1">
                  <c:v>3994.8410009999998</c:v>
                </c:pt>
              </c:numCache>
            </c:numRef>
          </c:val>
          <c:extLst>
            <c:ext xmlns:c16="http://schemas.microsoft.com/office/drawing/2014/chart" uri="{C3380CC4-5D6E-409C-BE32-E72D297353CC}">
              <c16:uniqueId val="{00000005-EEE0-4919-8394-F4CC2886E240}"/>
            </c:ext>
          </c:extLst>
        </c:ser>
        <c:ser>
          <c:idx val="6"/>
          <c:order val="6"/>
          <c:tx>
            <c:strRef>
              <c:f>'Recaudo x localidad Ene-24'!$JH$86</c:f>
              <c:strCache>
                <c:ptCount val="1"/>
                <c:pt idx="0">
                  <c:v>ENERO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'Recaudo x localidad Ene-24'!$HK$87:$HK$88</c:f>
              <c:strCache>
                <c:ptCount val="2"/>
                <c:pt idx="0">
                  <c:v>ENGATIVÁ</c:v>
                </c:pt>
                <c:pt idx="1">
                  <c:v>BARRIOS UNIDOS</c:v>
                </c:pt>
              </c:strCache>
            </c:strRef>
          </c:cat>
          <c:val>
            <c:numRef>
              <c:f>'Recaudo x localidad Ene-24'!$JH$87:$JH$88</c:f>
              <c:numCache>
                <c:formatCode>"$"\ #,##0</c:formatCode>
                <c:ptCount val="2"/>
                <c:pt idx="0">
                  <c:v>11546.956619000001</c:v>
                </c:pt>
                <c:pt idx="1">
                  <c:v>2201.2888309999998</c:v>
                </c:pt>
              </c:numCache>
            </c:numRef>
          </c:val>
          <c:extLst>
            <c:ext xmlns:c16="http://schemas.microsoft.com/office/drawing/2014/chart" uri="{C3380CC4-5D6E-409C-BE32-E72D297353CC}">
              <c16:uniqueId val="{00000006-EEE0-4919-8394-F4CC2886E240}"/>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Ene-24'!$JB$112</c:f>
              <c:strCache>
                <c:ptCount val="1"/>
                <c:pt idx="0">
                  <c:v>JULIO 2023</c:v>
                </c:pt>
              </c:strCache>
            </c:strRef>
          </c:tx>
          <c:spPr>
            <a:solidFill>
              <a:schemeClr val="accent2"/>
            </a:solidFill>
            <a:ln>
              <a:noFill/>
            </a:ln>
            <a:effectLst/>
          </c:spPr>
          <c:invertIfNegative val="0"/>
          <c:cat>
            <c:strRef>
              <c:f>'Recaudo x localidad Ene-24'!$HK$113</c:f>
              <c:strCache>
                <c:ptCount val="1"/>
                <c:pt idx="0">
                  <c:v>SUBA</c:v>
                </c:pt>
              </c:strCache>
            </c:strRef>
          </c:cat>
          <c:val>
            <c:numRef>
              <c:f>'Recaudo x localidad Ene-24'!$JB$113</c:f>
            </c:numRef>
          </c:val>
          <c:extLst>
            <c:ext xmlns:c16="http://schemas.microsoft.com/office/drawing/2014/chart" uri="{C3380CC4-5D6E-409C-BE32-E72D297353CC}">
              <c16:uniqueId val="{00000000-1101-423A-A81B-124D970AE26B}"/>
            </c:ext>
          </c:extLst>
        </c:ser>
        <c:ser>
          <c:idx val="2"/>
          <c:order val="1"/>
          <c:tx>
            <c:strRef>
              <c:f>'Recaudo x localidad Ene-24'!$JC$112</c:f>
              <c:strCache>
                <c:ptCount val="1"/>
                <c:pt idx="0">
                  <c:v>AGOSTO 2023</c:v>
                </c:pt>
              </c:strCache>
            </c:strRef>
          </c:tx>
          <c:spPr>
            <a:solidFill>
              <a:schemeClr val="accent3"/>
            </a:solidFill>
            <a:ln>
              <a:noFill/>
            </a:ln>
            <a:effectLst/>
          </c:spPr>
          <c:invertIfNegative val="0"/>
          <c:dPt>
            <c:idx val="0"/>
            <c:invertIfNegative val="0"/>
            <c:bubble3D val="0"/>
            <c:spPr>
              <a:solidFill>
                <a:schemeClr val="accent3"/>
              </a:solidFill>
              <a:ln>
                <a:noFill/>
              </a:ln>
              <a:effectLst/>
              <a:scene3d>
                <a:camera prst="orthographicFront"/>
                <a:lightRig rig="threePt" dir="t"/>
              </a:scene3d>
              <a:sp3d>
                <a:bevelT w="190500" h="38100"/>
              </a:sp3d>
            </c:spPr>
            <c:extLst>
              <c:ext xmlns:c16="http://schemas.microsoft.com/office/drawing/2014/chart" uri="{C3380CC4-5D6E-409C-BE32-E72D297353CC}">
                <c16:uniqueId val="{00000000-2148-41CB-B739-1D594DF79947}"/>
              </c:ext>
            </c:extLst>
          </c:dPt>
          <c:cat>
            <c:strRef>
              <c:f>'Recaudo x localidad Ene-24'!$HK$113</c:f>
              <c:strCache>
                <c:ptCount val="1"/>
                <c:pt idx="0">
                  <c:v>SUBA</c:v>
                </c:pt>
              </c:strCache>
            </c:strRef>
          </c:cat>
          <c:val>
            <c:numRef>
              <c:f>'Recaudo x localidad Ene-24'!$JC$113</c:f>
              <c:numCache>
                <c:formatCode>"$"\ #,##0</c:formatCode>
                <c:ptCount val="1"/>
                <c:pt idx="0">
                  <c:v>13002.588072999999</c:v>
                </c:pt>
              </c:numCache>
            </c:numRef>
          </c:val>
          <c:extLst>
            <c:ext xmlns:c16="http://schemas.microsoft.com/office/drawing/2014/chart" uri="{C3380CC4-5D6E-409C-BE32-E72D297353CC}">
              <c16:uniqueId val="{00000001-1101-423A-A81B-124D970AE26B}"/>
            </c:ext>
          </c:extLst>
        </c:ser>
        <c:ser>
          <c:idx val="3"/>
          <c:order val="2"/>
          <c:tx>
            <c:strRef>
              <c:f>'Recaudo x localidad Ene-24'!$JD$112</c:f>
              <c:strCache>
                <c:ptCount val="1"/>
                <c:pt idx="0">
                  <c:v>SEPTIEMBRE 2023</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Ene-24'!$HK$113</c:f>
              <c:strCache>
                <c:ptCount val="1"/>
                <c:pt idx="0">
                  <c:v>SUBA</c:v>
                </c:pt>
              </c:strCache>
            </c:strRef>
          </c:cat>
          <c:val>
            <c:numRef>
              <c:f>'Recaudo x localidad Ene-24'!$JD$113</c:f>
              <c:numCache>
                <c:formatCode>"$"\ #,##0</c:formatCode>
                <c:ptCount val="1"/>
                <c:pt idx="0">
                  <c:v>7655.8573640000004</c:v>
                </c:pt>
              </c:numCache>
            </c:numRef>
          </c:val>
          <c:extLst>
            <c:ext xmlns:c16="http://schemas.microsoft.com/office/drawing/2014/chart" uri="{C3380CC4-5D6E-409C-BE32-E72D297353CC}">
              <c16:uniqueId val="{00000002-1101-423A-A81B-124D970AE26B}"/>
            </c:ext>
          </c:extLst>
        </c:ser>
        <c:ser>
          <c:idx val="4"/>
          <c:order val="3"/>
          <c:tx>
            <c:strRef>
              <c:f>'Recaudo x localidad Ene-24'!$JE$112</c:f>
              <c:strCache>
                <c:ptCount val="1"/>
                <c:pt idx="0">
                  <c:v>OCTUBRE 2023</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Ene-24'!$HK$113</c:f>
              <c:strCache>
                <c:ptCount val="1"/>
                <c:pt idx="0">
                  <c:v>SUBA</c:v>
                </c:pt>
              </c:strCache>
            </c:strRef>
          </c:cat>
          <c:val>
            <c:numRef>
              <c:f>'Recaudo x localidad Ene-24'!$JE$113</c:f>
              <c:numCache>
                <c:formatCode>"$"\ #,##0</c:formatCode>
                <c:ptCount val="1"/>
                <c:pt idx="0">
                  <c:v>15914.648837999999</c:v>
                </c:pt>
              </c:numCache>
            </c:numRef>
          </c:val>
          <c:extLst>
            <c:ext xmlns:c16="http://schemas.microsoft.com/office/drawing/2014/chart" uri="{C3380CC4-5D6E-409C-BE32-E72D297353CC}">
              <c16:uniqueId val="{00000003-1101-423A-A81B-124D970AE26B}"/>
            </c:ext>
          </c:extLst>
        </c:ser>
        <c:ser>
          <c:idx val="5"/>
          <c:order val="4"/>
          <c:tx>
            <c:strRef>
              <c:f>'Recaudo x localidad Ene-24'!$JF$112</c:f>
              <c:strCache>
                <c:ptCount val="1"/>
                <c:pt idx="0">
                  <c:v>NOVIEMBRE 2023</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Ene-24'!$HK$113</c:f>
              <c:strCache>
                <c:ptCount val="1"/>
                <c:pt idx="0">
                  <c:v>SUBA</c:v>
                </c:pt>
              </c:strCache>
            </c:strRef>
          </c:cat>
          <c:val>
            <c:numRef>
              <c:f>'Recaudo x localidad Ene-24'!$JF$113</c:f>
              <c:numCache>
                <c:formatCode>"$"\ #,##0</c:formatCode>
                <c:ptCount val="1"/>
                <c:pt idx="0">
                  <c:v>12130.563203</c:v>
                </c:pt>
              </c:numCache>
            </c:numRef>
          </c:val>
          <c:extLst>
            <c:ext xmlns:c16="http://schemas.microsoft.com/office/drawing/2014/chart" uri="{C3380CC4-5D6E-409C-BE32-E72D297353CC}">
              <c16:uniqueId val="{00000004-1101-423A-A81B-124D970AE26B}"/>
            </c:ext>
          </c:extLst>
        </c:ser>
        <c:ser>
          <c:idx val="0"/>
          <c:order val="5"/>
          <c:tx>
            <c:strRef>
              <c:f>'Recaudo x localidad Ene-24'!$JG$112</c:f>
              <c:strCache>
                <c:ptCount val="1"/>
                <c:pt idx="0">
                  <c:v>DICIEMBRE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Ene-24'!$HK$113</c:f>
              <c:strCache>
                <c:ptCount val="1"/>
                <c:pt idx="0">
                  <c:v>SUBA</c:v>
                </c:pt>
              </c:strCache>
            </c:strRef>
          </c:cat>
          <c:val>
            <c:numRef>
              <c:f>'Recaudo x localidad Ene-24'!$JG$113</c:f>
              <c:numCache>
                <c:formatCode>"$"\ #,##0</c:formatCode>
                <c:ptCount val="1"/>
                <c:pt idx="0">
                  <c:v>13416.726626</c:v>
                </c:pt>
              </c:numCache>
            </c:numRef>
          </c:val>
          <c:extLst>
            <c:ext xmlns:c16="http://schemas.microsoft.com/office/drawing/2014/chart" uri="{C3380CC4-5D6E-409C-BE32-E72D297353CC}">
              <c16:uniqueId val="{00000005-1101-423A-A81B-124D970AE26B}"/>
            </c:ext>
          </c:extLst>
        </c:ser>
        <c:ser>
          <c:idx val="6"/>
          <c:order val="6"/>
          <c:tx>
            <c:strRef>
              <c:f>'Recaudo x localidad Ene-24'!$JH$112</c:f>
              <c:strCache>
                <c:ptCount val="1"/>
                <c:pt idx="0">
                  <c:v>ENERO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'Recaudo x localidad Ene-24'!$HK$113</c:f>
              <c:strCache>
                <c:ptCount val="1"/>
                <c:pt idx="0">
                  <c:v>SUBA</c:v>
                </c:pt>
              </c:strCache>
            </c:strRef>
          </c:cat>
          <c:val>
            <c:numRef>
              <c:f>'Recaudo x localidad Ene-24'!$JH$113</c:f>
              <c:numCache>
                <c:formatCode>"$"\ #,##0</c:formatCode>
                <c:ptCount val="1"/>
                <c:pt idx="0">
                  <c:v>13736.609062</c:v>
                </c:pt>
              </c:numCache>
            </c:numRef>
          </c:val>
          <c:extLst>
            <c:ext xmlns:c16="http://schemas.microsoft.com/office/drawing/2014/chart" uri="{C3380CC4-5D6E-409C-BE32-E72D297353CC}">
              <c16:uniqueId val="{00000006-1101-423A-A81B-124D970AE26B}"/>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'Enero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1531-41F1-81D3-AE9A3BD91F72}"/>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1531-41F1-81D3-AE9A3BD91F72}"/>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1531-41F1-81D3-AE9A3BD91F72}"/>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1531-41F1-81D3-AE9A3BD91F72}"/>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1531-41F1-81D3-AE9A3BD91F72}"/>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1531-41F1-81D3-AE9A3BD91F72}"/>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1531-41F1-81D3-AE9A3BD91F72}"/>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531-41F1-81D3-AE9A3BD91F72}"/>
                </c:ext>
              </c:extLst>
            </c:dLbl>
            <c:dLbl>
              <c:idx val="1"/>
              <c:layout>
                <c:manualLayout>
                  <c:x val="3.8960414682308916E-2"/>
                  <c:y val="-1.0025043968063141E-16"/>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531-41F1-81D3-AE9A3BD91F72}"/>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531-41F1-81D3-AE9A3BD91F72}"/>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531-41F1-81D3-AE9A3BD91F72}"/>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531-41F1-81D3-AE9A3BD91F72}"/>
                </c:ext>
              </c:extLst>
            </c:dLbl>
            <c:dLbl>
              <c:idx val="5"/>
              <c:layout>
                <c:manualLayout>
                  <c:x val="-1.5258419995312664E-2"/>
                  <c:y val="-6.3644550168319609E-3"/>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6254289998"/>
                      <c:h val="0.13343824946501384"/>
                    </c:manualLayout>
                  </c15:layout>
                  <c15:dlblFieldTable/>
                  <c15:showDataLabelsRange val="0"/>
                </c:ext>
                <c:ext xmlns:c16="http://schemas.microsoft.com/office/drawing/2014/chart" uri="{C3380CC4-5D6E-409C-BE32-E72D297353CC}">
                  <c16:uniqueId val="{0000000B-1531-41F1-81D3-AE9A3BD91F72}"/>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531-41F1-81D3-AE9A3BD91F7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'Enero 2024'!$A$2:$A$8</c:f>
              <c:strCache>
                <c:ptCount val="7"/>
                <c:pt idx="0">
                  <c:v>USAQUEN</c:v>
                </c:pt>
                <c:pt idx="1">
                  <c:v>CHAPINERO</c:v>
                </c:pt>
                <c:pt idx="2">
                  <c:v>SANTA FÉ</c:v>
                </c:pt>
                <c:pt idx="3">
                  <c:v>SAN CRISTOBAL</c:v>
                </c:pt>
                <c:pt idx="4">
                  <c:v>USME</c:v>
                </c:pt>
                <c:pt idx="5">
                  <c:v>CANDELARIA</c:v>
                </c:pt>
                <c:pt idx="6">
                  <c:v>SUMAPAZ</c:v>
                </c:pt>
              </c:strCache>
            </c:strRef>
          </c:cat>
          <c:val>
            <c:numRef>
              <c:f>'Enero 2024'!$G$2:$G$8</c:f>
              <c:numCache>
                <c:formatCode>"$"\ #,##0</c:formatCode>
                <c:ptCount val="7"/>
                <c:pt idx="0">
                  <c:v>8568.6912940191469</c:v>
                </c:pt>
                <c:pt idx="1">
                  <c:v>4666.9293220705258</c:v>
                </c:pt>
                <c:pt idx="2">
                  <c:v>5103.1247786893555</c:v>
                </c:pt>
                <c:pt idx="3">
                  <c:v>3340.6736987991012</c:v>
                </c:pt>
                <c:pt idx="4">
                  <c:v>3671.9012351699371</c:v>
                </c:pt>
                <c:pt idx="5">
                  <c:v>1283.2013487900451</c:v>
                </c:pt>
                <c:pt idx="6">
                  <c:v>3.5786531199999998</c:v>
                </c:pt>
              </c:numCache>
            </c:numRef>
          </c:val>
          <c:extLst>
            <c:ext xmlns:c16="http://schemas.microsoft.com/office/drawing/2014/chart" uri="{C3380CC4-5D6E-409C-BE32-E72D297353CC}">
              <c16:uniqueId val="{0000000E-1531-41F1-81D3-AE9A3BD91F72}"/>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'Ene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12FA-47E1-9370-734D6EBBCD8A}"/>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12FA-47E1-9370-734D6EBBCD8A}"/>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12FA-47E1-9370-734D6EBBCD8A}"/>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12FA-47E1-9370-734D6EBBCD8A}"/>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12FA-47E1-9370-734D6EBBCD8A}"/>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12FA-47E1-9370-734D6EBBCD8A}"/>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12FA-47E1-9370-734D6EBBCD8A}"/>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12FA-47E1-9370-734D6EBBCD8A}"/>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2FA-47E1-9370-734D6EBBCD8A}"/>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2FA-47E1-9370-734D6EBBCD8A}"/>
                </c:ext>
              </c:extLst>
            </c:dLbl>
            <c:dLbl>
              <c:idx val="2"/>
              <c:layout>
                <c:manualLayout>
                  <c:x val="-2.0281577433402687E-3"/>
                  <c:y val="0.20926422929528174"/>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2FA-47E1-9370-734D6EBBCD8A}"/>
                </c:ext>
              </c:extLst>
            </c:dLbl>
            <c:dLbl>
              <c:idx val="3"/>
              <c:layout>
                <c:manualLayout>
                  <c:x val="-9.9723373768525775E-2"/>
                  <c:y val="9.1360998677648228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2FA-47E1-9370-734D6EBBCD8A}"/>
                </c:ext>
              </c:extLst>
            </c:dLbl>
            <c:dLbl>
              <c:idx val="4"/>
              <c:layout>
                <c:manualLayout>
                  <c:x val="0.12680605577639334"/>
                  <c:y val="1.7033532468431086E-2"/>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12FA-47E1-9370-734D6EBBCD8A}"/>
                </c:ext>
              </c:extLst>
            </c:dLbl>
            <c:dLbl>
              <c:idx val="5"/>
              <c:layout>
                <c:manualLayout>
                  <c:x val="4.5043725287213732E-2"/>
                  <c:y val="0.10231443759087144"/>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12FA-47E1-9370-734D6EBBCD8A}"/>
                </c:ext>
              </c:extLst>
            </c:dLbl>
            <c:dLbl>
              <c:idx val="6"/>
              <c:layout>
                <c:manualLayout>
                  <c:x val="0"/>
                  <c:y val="-0.17271866727130533"/>
                </c:manualLayout>
              </c:layout>
              <c:tx>
                <c:rich>
                  <a:bodyPr/>
                  <a:lstStyle/>
                  <a:p>
                    <a:fld id="{07B9C199-B65A-44F8-A3E5-132FA2A3D0D1}" type="CATEGORYNAME">
                      <a:rPr lang="pt-BR"/>
                      <a:pPr/>
                      <a:t>[NOMBRE DE CATEGORÍA]</a:t>
                    </a:fld>
                    <a:r>
                      <a:rPr lang="pt-BR" baseline="0"/>
                      <a:t>;</a:t>
                    </a:r>
                    <a:br>
                      <a:rPr lang="pt-BR" baseline="0"/>
                    </a:br>
                    <a:r>
                      <a:rPr lang="pt-BR" baseline="0"/>
                      <a:t> </a:t>
                    </a:r>
                    <a:fld id="{0233F6D4-0B47-4DB1-8D4C-2CD8FE09A46D}" type="VALUE">
                      <a:rPr lang="pt-BR" baseline="0"/>
                      <a:pPr/>
                      <a:t>[VALOR]</a:t>
                    </a:fld>
                    <a:r>
                      <a:rPr lang="pt-BR" baseline="0"/>
                      <a:t>; </a:t>
                    </a:r>
                    <a:br>
                      <a:rPr lang="pt-BR" baseline="0"/>
                    </a:br>
                    <a:fld id="{2AA7523E-F7F3-4BB7-88E4-87D414552091}" type="PERCENTAGE">
                      <a:rPr lang="pt-BR" baseline="0"/>
                      <a:pPr/>
                      <a:t>[PORCENTAJE]</a:t>
                    </a:fld>
                    <a:endParaRPr lang="pt-BR"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12FA-47E1-9370-734D6EBBCD8A}"/>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12FA-47E1-9370-734D6EBBCD8A}"/>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'Ene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'Ene 2024'!$G$2:$G$9</c:f>
              <c:numCache>
                <c:formatCode>"$"\ #,##0</c:formatCode>
                <c:ptCount val="8"/>
                <c:pt idx="0">
                  <c:v>3125.1029882300995</c:v>
                </c:pt>
                <c:pt idx="1">
                  <c:v>7405.7557678407838</c:v>
                </c:pt>
                <c:pt idx="2">
                  <c:v>4396.1422626496815</c:v>
                </c:pt>
                <c:pt idx="3">
                  <c:v>5891.7477151299627</c:v>
                </c:pt>
                <c:pt idx="4">
                  <c:v>2892.5030152400554</c:v>
                </c:pt>
                <c:pt idx="5">
                  <c:v>5670.4788104098679</c:v>
                </c:pt>
                <c:pt idx="6">
                  <c:v>7092.1987288396467</c:v>
                </c:pt>
                <c:pt idx="7">
                  <c:v>4857.7130908694826</c:v>
                </c:pt>
              </c:numCache>
            </c:numRef>
          </c:val>
          <c:extLst>
            <c:ext xmlns:c16="http://schemas.microsoft.com/office/drawing/2014/chart" uri="{C3380CC4-5D6E-409C-BE32-E72D297353CC}">
              <c16:uniqueId val="{00000010-12FA-47E1-9370-734D6EBBCD8A}"/>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'Ene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EED8-4A83-8F25-329A70D9262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EED8-4A83-8F25-329A70D9262A}"/>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ED8-4A83-8F25-329A70D9262A}"/>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ED8-4A83-8F25-329A70D9262A}"/>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2024'!$A$2:$A$3</c:f>
              <c:strCache>
                <c:ptCount val="2"/>
                <c:pt idx="0">
                  <c:v>KENNEDY</c:v>
                </c:pt>
                <c:pt idx="1">
                  <c:v>FONTIBÓN</c:v>
                </c:pt>
              </c:strCache>
            </c:strRef>
          </c:cat>
          <c:val>
            <c:numRef>
              <c:f>'Ene 2024'!$G$2:$G$3</c:f>
              <c:numCache>
                <c:formatCode>"$"\ #,##0</c:formatCode>
                <c:ptCount val="2"/>
                <c:pt idx="0">
                  <c:v>8343.027503040159</c:v>
                </c:pt>
                <c:pt idx="1">
                  <c:v>4377.0486480517748</c:v>
                </c:pt>
              </c:numCache>
            </c:numRef>
          </c:val>
          <c:extLst>
            <c:ext xmlns:c16="http://schemas.microsoft.com/office/drawing/2014/chart" uri="{C3380CC4-5D6E-409C-BE32-E72D297353CC}">
              <c16:uniqueId val="{00000004-EED8-4A83-8F25-329A70D9262A}"/>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a:t>
            </a:r>
            <a:r>
              <a:rPr lang="es-CO" sz="1800" b="0" i="0" u="none" strike="noStrike" cap="none" baseline="0">
                <a:effectLst/>
              </a:rPr>
              <a:t>161.440,87 </a:t>
            </a:r>
            <a:r>
              <a:rPr lang="es-CO" sz="1800" b="0" i="0" u="none" strike="noStrike" cap="none" baseline="0"/>
              <a:t> </a:t>
            </a:r>
            <a:r>
              <a:rPr lang="en-US" sz="1800" b="0" i="0" u="none" strike="noStrike" kern="1200" cap="none" spc="50" baseline="0">
                <a:solidFill>
                  <a:sysClr val="windowText" lastClr="000000">
                    <a:lumMod val="65000"/>
                    <a:lumOff val="35000"/>
                  </a:sysClr>
                </a:solidFill>
                <a:latin typeface="+mn-lt"/>
                <a:ea typeface="+mn-ea"/>
                <a:cs typeface="+mn-cs"/>
              </a:rPr>
              <a:t> </a:t>
            </a:r>
            <a:r>
              <a:rPr lang="es-CO" sz="1800" b="0" i="0" u="none" strike="noStrike" cap="none" baseline="0"/>
              <a:t> </a:t>
            </a:r>
            <a:r>
              <a:rPr lang="en-US"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35143.419999999947</c:v>
                </c:pt>
                <c:pt idx="1">
                  <c:v>51156.329999999965</c:v>
                </c:pt>
                <c:pt idx="2">
                  <c:v>22640.02</c:v>
                </c:pt>
                <c:pt idx="3">
                  <c:v>21455.739999999994</c:v>
                </c:pt>
                <c:pt idx="4">
                  <c:v>31045.36000000003</c:v>
                </c:pt>
              </c:numCache>
            </c:numRef>
          </c:val>
          <c:extLst>
            <c:ext xmlns:c16="http://schemas.microsoft.com/office/drawing/2014/chart" uri="{C3380CC4-5D6E-409C-BE32-E72D297353CC}">
              <c16:uniqueId val="{00000000-EF37-4D5C-BC1D-2958469F8553}"/>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5088-4FCA-BC12-768A54DC2842}"/>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5088-4FCA-BC12-768A54DC2842}"/>
              </c:ext>
            </c:extLst>
          </c:dPt>
          <c:dLbls>
            <c:dLbl>
              <c:idx val="0"/>
              <c:layout>
                <c:manualLayout>
                  <c:x val="-5.28301878071578E-2"/>
                  <c:y val="-0.5417497478888269"/>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1487483448752382"/>
                    </c:manualLayout>
                  </c15:layout>
                  <c15:dlblFieldTable/>
                  <c15:showDataLabelsRange val="0"/>
                </c:ext>
                <c:ext xmlns:c16="http://schemas.microsoft.com/office/drawing/2014/chart" uri="{C3380CC4-5D6E-409C-BE32-E72D297353CC}">
                  <c16:uniqueId val="{00000001-5088-4FCA-BC12-768A54DC2842}"/>
                </c:ext>
              </c:extLst>
            </c:dLbl>
            <c:dLbl>
              <c:idx val="1"/>
              <c:layout>
                <c:manualLayout>
                  <c:x val="-5.7972118094189104E-2"/>
                  <c:y val="1.2488252710821983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3620220096036234"/>
                    </c:manualLayout>
                  </c15:layout>
                  <c15:dlblFieldTable/>
                  <c15:showDataLabelsRange val="0"/>
                </c:ext>
                <c:ext xmlns:c16="http://schemas.microsoft.com/office/drawing/2014/chart" uri="{C3380CC4-5D6E-409C-BE32-E72D297353CC}">
                  <c16:uniqueId val="{00000003-5088-4FCA-BC12-768A54DC284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'Ene 2024'!$A$2:$A$3</c:f>
              <c:strCache>
                <c:ptCount val="2"/>
                <c:pt idx="0">
                  <c:v>ENGATIVÁ</c:v>
                </c:pt>
                <c:pt idx="1">
                  <c:v>BARRIOS UNIDOS</c:v>
                </c:pt>
              </c:strCache>
            </c:strRef>
          </c:cat>
          <c:val>
            <c:numRef>
              <c:f>'Ene 2024'!$G$2:$G$3</c:f>
              <c:numCache>
                <c:formatCode>_-* #,##0_-;\-* #,##0_-;_-* "-"??_-;_-@_-</c:formatCode>
                <c:ptCount val="2"/>
                <c:pt idx="0" formatCode="&quot;$&quot;\ #,##0">
                  <c:v>15948.511497941627</c:v>
                </c:pt>
                <c:pt idx="1">
                  <c:v>6308.8579146601023</c:v>
                </c:pt>
              </c:numCache>
            </c:numRef>
          </c:val>
          <c:extLst>
            <c:ext xmlns:c16="http://schemas.microsoft.com/office/drawing/2014/chart" uri="{C3380CC4-5D6E-409C-BE32-E72D297353CC}">
              <c16:uniqueId val="{00000004-5088-4FCA-BC12-768A54DC284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'Ene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5198-4B92-AD80-E8FC0E2E6F0D}"/>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5198-4B92-AD80-E8FC0E2E6F0D}"/>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5198-4B92-AD80-E8FC0E2E6F0D}"/>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5198-4B92-AD80-E8FC0E2E6F0D}"/>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5198-4B92-AD80-E8FC0E2E6F0D}"/>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5198-4B92-AD80-E8FC0E2E6F0D}"/>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5198-4B92-AD80-E8FC0E2E6F0D}"/>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5198-4B92-AD80-E8FC0E2E6F0D}"/>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198-4B92-AD80-E8FC0E2E6F0D}"/>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5198-4B92-AD80-E8FC0E2E6F0D}"/>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198-4B92-AD80-E8FC0E2E6F0D}"/>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5198-4B92-AD80-E8FC0E2E6F0D}"/>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5198-4B92-AD80-E8FC0E2E6F0D}"/>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5198-4B92-AD80-E8FC0E2E6F0D}"/>
                </c:ext>
              </c:extLst>
            </c:dLbl>
            <c:spPr>
              <a:noFill/>
              <a:ln>
                <a:noFill/>
              </a:ln>
              <a:effectLst/>
            </c:spPr>
            <c:txPr>
              <a:bodyPr rot="0" vert="horz"/>
              <a:lstStyle/>
              <a:p>
                <a:pPr>
                  <a:defRPr sz="1100" b="0">
                    <a:solidFill>
                      <a:schemeClr val="accent1">
                        <a:lumMod val="50000"/>
                      </a:schemeClr>
                    </a:solidFill>
                    <a:latin typeface="+mn-lt"/>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'Ene 2024'!$A$2</c:f>
              <c:strCache>
                <c:ptCount val="1"/>
                <c:pt idx="0">
                  <c:v>SUBA</c:v>
                </c:pt>
              </c:strCache>
            </c:strRef>
          </c:cat>
          <c:val>
            <c:numRef>
              <c:f>'Ene 2024'!$G$2</c:f>
              <c:numCache>
                <c:formatCode>"$"\ #,##0</c:formatCode>
                <c:ptCount val="1"/>
                <c:pt idx="0">
                  <c:v>10956.013533698924</c:v>
                </c:pt>
              </c:numCache>
            </c:numRef>
          </c:val>
          <c:extLst>
            <c:ext xmlns:c16="http://schemas.microsoft.com/office/drawing/2014/chart" uri="{C3380CC4-5D6E-409C-BE32-E72D297353CC}">
              <c16:uniqueId val="{0000000E-5198-4B92-AD80-E8FC0E2E6F0D}"/>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F35-4A25-8B6F-F4133FDCAEC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F35-4A25-8B6F-F4133FDCAEC1}"/>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F35-4A25-8B6F-F4133FDCAEC1}"/>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F35-4A25-8B6F-F4133FDCAEC1}"/>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'Enero 2024'!$K$1:$L$1</c:f>
              <c:strCache>
                <c:ptCount val="2"/>
                <c:pt idx="0">
                  <c:v>CARTERA VIGENCIA</c:v>
                </c:pt>
                <c:pt idx="1">
                  <c:v>CARTERA VENCIDA</c:v>
                </c:pt>
              </c:strCache>
            </c:strRef>
          </c:cat>
          <c:val>
            <c:numRef>
              <c:f>'Enero 2024'!$K$2:$L$2</c:f>
              <c:numCache>
                <c:formatCode>"$"\ #,##0</c:formatCode>
                <c:ptCount val="2"/>
                <c:pt idx="0">
                  <c:v>12461.314330939967</c:v>
                </c:pt>
                <c:pt idx="1">
                  <c:v>14176.785999718146</c:v>
                </c:pt>
              </c:numCache>
            </c:numRef>
          </c:val>
          <c:extLst>
            <c:ext xmlns:c16="http://schemas.microsoft.com/office/drawing/2014/chart" uri="{C3380CC4-5D6E-409C-BE32-E72D297353CC}">
              <c16:uniqueId val="{00000004-1F35-4A25-8B6F-F4133FDCAEC1}"/>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F35-4A25-8B6F-F4133FDCAEC1}"/>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F35-4A25-8B6F-F4133FDCAEC1}"/>
              </c:ext>
            </c:extLst>
          </c:dPt>
          <c:cat>
            <c:strRef>
              <c:f>'Enero 2024'!$K$1:$L$1</c:f>
              <c:strCache>
                <c:ptCount val="2"/>
                <c:pt idx="0">
                  <c:v>CARTERA VIGENCIA</c:v>
                </c:pt>
                <c:pt idx="1">
                  <c:v>CARTERA VENCIDA</c:v>
                </c:pt>
              </c:strCache>
            </c:strRef>
          </c:cat>
          <c:val>
            <c:numRef>
              <c:f>'Enero 2024'!$K$3:$L$3</c:f>
              <c:numCache>
                <c:formatCode>0.00%</c:formatCode>
                <c:ptCount val="2"/>
                <c:pt idx="0">
                  <c:v>0.46780041280188778</c:v>
                </c:pt>
                <c:pt idx="1">
                  <c:v>0.53219958719811233</c:v>
                </c:pt>
              </c:numCache>
            </c:numRef>
          </c:val>
          <c:extLst>
            <c:ext xmlns:c16="http://schemas.microsoft.com/office/drawing/2014/chart" uri="{C3380CC4-5D6E-409C-BE32-E72D297353CC}">
              <c16:uniqueId val="{00000009-1F35-4A25-8B6F-F4133FDCAEC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566-48F2-B066-D9CBACD086D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566-48F2-B066-D9CBACD086DE}"/>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566-48F2-B066-D9CBACD086DE}"/>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566-48F2-B066-D9CBACD086DE}"/>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2024'!$K$1:$L$1</c:f>
              <c:strCache>
                <c:ptCount val="2"/>
                <c:pt idx="0">
                  <c:v>CARTERA VIGENCIA</c:v>
                </c:pt>
                <c:pt idx="1">
                  <c:v>CARTERA VENCIDA</c:v>
                </c:pt>
              </c:strCache>
            </c:strRef>
          </c:cat>
          <c:val>
            <c:numRef>
              <c:f>'Ene 2024'!$K$2:$L$2</c:f>
              <c:numCache>
                <c:formatCode>"$"\ #,##0</c:formatCode>
                <c:ptCount val="2"/>
                <c:pt idx="0">
                  <c:v>16736.857345404922</c:v>
                </c:pt>
                <c:pt idx="1">
                  <c:v>24594.785033804663</c:v>
                </c:pt>
              </c:numCache>
            </c:numRef>
          </c:val>
          <c:extLst>
            <c:ext xmlns:c16="http://schemas.microsoft.com/office/drawing/2014/chart" uri="{C3380CC4-5D6E-409C-BE32-E72D297353CC}">
              <c16:uniqueId val="{00000004-4566-48F2-B066-D9CBACD086DE}"/>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4566-48F2-B066-D9CBACD086DE}"/>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4566-48F2-B066-D9CBACD086DE}"/>
              </c:ext>
            </c:extLst>
          </c:dPt>
          <c:cat>
            <c:strRef>
              <c:f>'Ene 2024'!$K$1:$L$1</c:f>
              <c:strCache>
                <c:ptCount val="2"/>
                <c:pt idx="0">
                  <c:v>CARTERA VIGENCIA</c:v>
                </c:pt>
                <c:pt idx="1">
                  <c:v>CARTERA VENCIDA</c:v>
                </c:pt>
              </c:strCache>
            </c:strRef>
          </c:cat>
          <c:val>
            <c:numRef>
              <c:f>'Ene 2024'!$K$3:$L$3</c:f>
              <c:numCache>
                <c:formatCode>0.00%</c:formatCode>
                <c:ptCount val="2"/>
                <c:pt idx="0">
                  <c:v>0.40494053422430176</c:v>
                </c:pt>
                <c:pt idx="1">
                  <c:v>0.59505946577569813</c:v>
                </c:pt>
              </c:numCache>
            </c:numRef>
          </c:val>
          <c:extLst>
            <c:ext xmlns:c16="http://schemas.microsoft.com/office/drawing/2014/chart" uri="{C3380CC4-5D6E-409C-BE32-E72D297353CC}">
              <c16:uniqueId val="{00000009-4566-48F2-B066-D9CBACD086D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791-4265-B6B5-5230741345B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791-4265-B6B5-5230741345B2}"/>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791-4265-B6B5-5230741345B2}"/>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791-4265-B6B5-5230741345B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2024'!$K$1:$L$1</c:f>
              <c:strCache>
                <c:ptCount val="2"/>
                <c:pt idx="0">
                  <c:v>CARTERA VIGENCIA</c:v>
                </c:pt>
                <c:pt idx="1">
                  <c:v>CARTERA VENCIDA</c:v>
                </c:pt>
              </c:strCache>
            </c:strRef>
          </c:cat>
          <c:val>
            <c:numRef>
              <c:f>'Ene 2024'!$K$2:$L$2</c:f>
              <c:numCache>
                <c:formatCode>"$"\ #,##0</c:formatCode>
                <c:ptCount val="2"/>
                <c:pt idx="0">
                  <c:v>8186.4826941103156</c:v>
                </c:pt>
                <c:pt idx="1">
                  <c:v>4533.5934569816191</c:v>
                </c:pt>
              </c:numCache>
            </c:numRef>
          </c:val>
          <c:extLst>
            <c:ext xmlns:c16="http://schemas.microsoft.com/office/drawing/2014/chart" uri="{C3380CC4-5D6E-409C-BE32-E72D297353CC}">
              <c16:uniqueId val="{00000004-1791-4265-B6B5-5230741345B2}"/>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791-4265-B6B5-5230741345B2}"/>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791-4265-B6B5-5230741345B2}"/>
              </c:ext>
            </c:extLst>
          </c:dPt>
          <c:cat>
            <c:strRef>
              <c:f>'Ene 2024'!$K$1:$L$1</c:f>
              <c:strCache>
                <c:ptCount val="2"/>
                <c:pt idx="0">
                  <c:v>CARTERA VIGENCIA</c:v>
                </c:pt>
                <c:pt idx="1">
                  <c:v>CARTERA VENCIDA</c:v>
                </c:pt>
              </c:strCache>
            </c:strRef>
          </c:cat>
          <c:val>
            <c:numRef>
              <c:f>'Ene 2024'!$K$3:$L$3</c:f>
              <c:numCache>
                <c:formatCode>0.00%</c:formatCode>
                <c:ptCount val="2"/>
                <c:pt idx="0">
                  <c:v>0.64358755379051402</c:v>
                </c:pt>
                <c:pt idx="1">
                  <c:v>0.35641244620948592</c:v>
                </c:pt>
              </c:numCache>
            </c:numRef>
          </c:val>
          <c:extLst>
            <c:ext xmlns:c16="http://schemas.microsoft.com/office/drawing/2014/chart" uri="{C3380CC4-5D6E-409C-BE32-E72D297353CC}">
              <c16:uniqueId val="{00000009-1791-4265-B6B5-5230741345B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342-4040-8E7B-3BAD3EC6415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342-4040-8E7B-3BAD3EC6415D}"/>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342-4040-8E7B-3BAD3EC6415D}"/>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342-4040-8E7B-3BAD3EC6415D}"/>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2024'!$K$1:$L$1</c:f>
              <c:strCache>
                <c:ptCount val="2"/>
                <c:pt idx="0">
                  <c:v>CARTERA VIGENCIA</c:v>
                </c:pt>
                <c:pt idx="1">
                  <c:v>CARTERA VENCIDA</c:v>
                </c:pt>
              </c:strCache>
            </c:strRef>
          </c:cat>
          <c:val>
            <c:numRef>
              <c:f>'Ene 2024'!$K$2:$L$2</c:f>
              <c:numCache>
                <c:formatCode>"$"\ #,##0</c:formatCode>
                <c:ptCount val="2"/>
                <c:pt idx="0">
                  <c:v>8245.2627402411908</c:v>
                </c:pt>
                <c:pt idx="1">
                  <c:v>14012.106672360538</c:v>
                </c:pt>
              </c:numCache>
            </c:numRef>
          </c:val>
          <c:extLst>
            <c:ext xmlns:c16="http://schemas.microsoft.com/office/drawing/2014/chart" uri="{C3380CC4-5D6E-409C-BE32-E72D297353CC}">
              <c16:uniqueId val="{00000004-6342-4040-8E7B-3BAD3EC6415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342-4040-8E7B-3BAD3EC6415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342-4040-8E7B-3BAD3EC6415D}"/>
              </c:ext>
            </c:extLst>
          </c:dPt>
          <c:cat>
            <c:strRef>
              <c:f>'Ene 2024'!$K$1:$L$1</c:f>
              <c:strCache>
                <c:ptCount val="2"/>
                <c:pt idx="0">
                  <c:v>CARTERA VIGENCIA</c:v>
                </c:pt>
                <c:pt idx="1">
                  <c:v>CARTERA VENCIDA</c:v>
                </c:pt>
              </c:strCache>
            </c:strRef>
          </c:cat>
          <c:val>
            <c:numRef>
              <c:f>'Ene 2024'!$K$3:$L$3</c:f>
              <c:numCache>
                <c:formatCode>0.00%</c:formatCode>
                <c:ptCount val="2"/>
                <c:pt idx="0">
                  <c:v>0.37045090942206627</c:v>
                </c:pt>
                <c:pt idx="1">
                  <c:v>0.62954909057793373</c:v>
                </c:pt>
              </c:numCache>
            </c:numRef>
          </c:val>
          <c:extLst>
            <c:ext xmlns:c16="http://schemas.microsoft.com/office/drawing/2014/chart" uri="{C3380CC4-5D6E-409C-BE32-E72D297353CC}">
              <c16:uniqueId val="{00000009-6342-4040-8E7B-3BAD3EC6415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403-41E9-B69F-14E8849EB52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403-41E9-B69F-14E8849EB527}"/>
              </c:ext>
            </c:extLst>
          </c:dPt>
          <c:dLbls>
            <c:dLbl>
              <c:idx val="0"/>
              <c:layout>
                <c:manualLayout>
                  <c:x val="-4.5125858477108205E-2"/>
                  <c:y val="-0.45732588156168436"/>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8403-41E9-B69F-14E8849EB527}"/>
                </c:ext>
              </c:extLst>
            </c:dLbl>
            <c:dLbl>
              <c:idx val="1"/>
              <c:layout>
                <c:manualLayout>
                  <c:x val="2.8799473513876354E-2"/>
                  <c:y val="-5.416349404526684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7334161309934001"/>
                      <c:h val="0.16277375540188013"/>
                    </c:manualLayout>
                  </c15:layout>
                </c:ext>
                <c:ext xmlns:c16="http://schemas.microsoft.com/office/drawing/2014/chart" uri="{C3380CC4-5D6E-409C-BE32-E72D297353CC}">
                  <c16:uniqueId val="{00000003-8403-41E9-B69F-14E8849EB52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2024'!$Q$1:$R$1</c:f>
              <c:strCache>
                <c:ptCount val="2"/>
                <c:pt idx="0">
                  <c:v>CARTERA
VIGENCIA</c:v>
                </c:pt>
                <c:pt idx="1">
                  <c:v>CARTERA
 VENCIDA</c:v>
                </c:pt>
              </c:strCache>
            </c:strRef>
          </c:cat>
          <c:val>
            <c:numRef>
              <c:f>'Ene 2024'!$Q$2:$R$2</c:f>
              <c:numCache>
                <c:formatCode>"$"\ #,##0</c:formatCode>
                <c:ptCount val="2"/>
                <c:pt idx="0">
                  <c:v>7083.3206886216067</c:v>
                </c:pt>
                <c:pt idx="1">
                  <c:v>3872.6928450773175</c:v>
                </c:pt>
              </c:numCache>
            </c:numRef>
          </c:val>
          <c:extLst>
            <c:ext xmlns:c16="http://schemas.microsoft.com/office/drawing/2014/chart" uri="{C3380CC4-5D6E-409C-BE32-E72D297353CC}">
              <c16:uniqueId val="{00000004-8403-41E9-B69F-14E8849EB52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8403-41E9-B69F-14E8849EB52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8403-41E9-B69F-14E8849EB527}"/>
              </c:ext>
            </c:extLst>
          </c:dPt>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2024'!$Q$1:$R$1</c:f>
              <c:strCache>
                <c:ptCount val="2"/>
                <c:pt idx="0">
                  <c:v>CARTERA
VIGENCIA</c:v>
                </c:pt>
                <c:pt idx="1">
                  <c:v>CARTERA
 VENCIDA</c:v>
                </c:pt>
              </c:strCache>
            </c:strRef>
          </c:cat>
          <c:val>
            <c:numRef>
              <c:f>'Ene 2024'!$Q$3:$R$3</c:f>
              <c:numCache>
                <c:formatCode>0%</c:formatCode>
                <c:ptCount val="2"/>
                <c:pt idx="0">
                  <c:v>0.64652354315138971</c:v>
                </c:pt>
                <c:pt idx="1">
                  <c:v>0.35347645684861023</c:v>
                </c:pt>
              </c:numCache>
            </c:numRef>
          </c:val>
          <c:extLst>
            <c:ext xmlns:c16="http://schemas.microsoft.com/office/drawing/2014/chart" uri="{C3380CC4-5D6E-409C-BE32-E72D297353CC}">
              <c16:uniqueId val="{00000009-8403-41E9-B69F-14E8849EB527}"/>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'Enero 2024'!$P$38</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'Enero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'Enero 2024'!$P$39:$P$48</c:f>
              <c:numCache>
                <c:formatCode>"$"\ #,##0</c:formatCode>
                <c:ptCount val="10"/>
                <c:pt idx="0">
                  <c:v>10725.096717226965</c:v>
                </c:pt>
                <c:pt idx="1">
                  <c:v>729.78755080999451</c:v>
                </c:pt>
                <c:pt idx="2">
                  <c:v>351.90500166999891</c:v>
                </c:pt>
                <c:pt idx="3">
                  <c:v>255.12721408000081</c:v>
                </c:pt>
                <c:pt idx="4">
                  <c:v>242.1597422300008</c:v>
                </c:pt>
                <c:pt idx="5">
                  <c:v>167.08295012000085</c:v>
                </c:pt>
                <c:pt idx="6">
                  <c:v>108.48896583000027</c:v>
                </c:pt>
                <c:pt idx="7">
                  <c:v>624.19886899000096</c:v>
                </c:pt>
                <c:pt idx="8">
                  <c:v>1503.4257601799939</c:v>
                </c:pt>
                <c:pt idx="9">
                  <c:v>7462.5020561700858</c:v>
                </c:pt>
              </c:numCache>
            </c:numRef>
          </c:val>
          <c:extLst>
            <c:ext xmlns:c16="http://schemas.microsoft.com/office/drawing/2014/chart" uri="{C3380CC4-5D6E-409C-BE32-E72D297353CC}">
              <c16:uniqueId val="{00000000-D749-4D1C-959A-150C948DB6C3}"/>
            </c:ext>
          </c:extLst>
        </c:ser>
        <c:ser>
          <c:idx val="1"/>
          <c:order val="1"/>
          <c:tx>
            <c:strRef>
              <c:f>'Enero 2024'!$Q$38</c:f>
              <c:strCache>
                <c:ptCount val="1"/>
                <c:pt idx="0">
                  <c:v>FACTURACIÓN DIRECTA</c:v>
                </c:pt>
              </c:strCache>
            </c:strRef>
          </c:tx>
          <c:spPr>
            <a:solidFill>
              <a:schemeClr val="accent2"/>
            </a:solidFill>
            <a:ln>
              <a:noFill/>
            </a:ln>
            <a:effectLst/>
            <a:scene3d>
              <a:camera prst="orthographicFront"/>
              <a:lightRig rig="threePt" dir="t"/>
            </a:scene3d>
            <a:sp3d prstMaterial="matte">
              <a:bevelT w="63500" h="63500" prst="artDeco"/>
              <a:contourClr>
                <a:srgbClr val="000000"/>
              </a:contourClr>
            </a:sp3d>
          </c:spPr>
          <c:invertIfNegative val="0"/>
          <c:dPt>
            <c:idx val="0"/>
            <c:invertIfNegative val="0"/>
            <c:bubble3D val="0"/>
            <c:extLst>
              <c:ext xmlns:c16="http://schemas.microsoft.com/office/drawing/2014/chart" uri="{C3380CC4-5D6E-409C-BE32-E72D297353CC}">
                <c16:uniqueId val="{00000001-D749-4D1C-959A-150C948DB6C3}"/>
              </c:ext>
            </c:extLst>
          </c:dPt>
          <c:dPt>
            <c:idx val="1"/>
            <c:invertIfNegative val="0"/>
            <c:bubble3D val="0"/>
            <c:extLst>
              <c:ext xmlns:c16="http://schemas.microsoft.com/office/drawing/2014/chart" uri="{C3380CC4-5D6E-409C-BE32-E72D297353CC}">
                <c16:uniqueId val="{00000002-D749-4D1C-959A-150C948DB6C3}"/>
              </c:ext>
            </c:extLst>
          </c:dPt>
          <c:dPt>
            <c:idx val="2"/>
            <c:invertIfNegative val="0"/>
            <c:bubble3D val="0"/>
            <c:extLst>
              <c:ext xmlns:c16="http://schemas.microsoft.com/office/drawing/2014/chart" uri="{C3380CC4-5D6E-409C-BE32-E72D297353CC}">
                <c16:uniqueId val="{00000003-D749-4D1C-959A-150C948DB6C3}"/>
              </c:ext>
            </c:extLst>
          </c:dPt>
          <c:dPt>
            <c:idx val="3"/>
            <c:invertIfNegative val="0"/>
            <c:bubble3D val="0"/>
            <c:extLst>
              <c:ext xmlns:c16="http://schemas.microsoft.com/office/drawing/2014/chart" uri="{C3380CC4-5D6E-409C-BE32-E72D297353CC}">
                <c16:uniqueId val="{00000004-D749-4D1C-959A-150C948DB6C3}"/>
              </c:ext>
            </c:extLst>
          </c:dPt>
          <c:dPt>
            <c:idx val="4"/>
            <c:invertIfNegative val="0"/>
            <c:bubble3D val="0"/>
            <c:extLst>
              <c:ext xmlns:c16="http://schemas.microsoft.com/office/drawing/2014/chart" uri="{C3380CC4-5D6E-409C-BE32-E72D297353CC}">
                <c16:uniqueId val="{00000005-D749-4D1C-959A-150C948DB6C3}"/>
              </c:ext>
            </c:extLst>
          </c:dPt>
          <c:dPt>
            <c:idx val="5"/>
            <c:invertIfNegative val="0"/>
            <c:bubble3D val="0"/>
            <c:extLst>
              <c:ext xmlns:c16="http://schemas.microsoft.com/office/drawing/2014/chart" uri="{C3380CC4-5D6E-409C-BE32-E72D297353CC}">
                <c16:uniqueId val="{00000006-D749-4D1C-959A-150C948DB6C3}"/>
              </c:ext>
            </c:extLst>
          </c:dPt>
          <c:dPt>
            <c:idx val="6"/>
            <c:invertIfNegative val="0"/>
            <c:bubble3D val="0"/>
            <c:extLst>
              <c:ext xmlns:c16="http://schemas.microsoft.com/office/drawing/2014/chart" uri="{C3380CC4-5D6E-409C-BE32-E72D297353CC}">
                <c16:uniqueId val="{00000007-D749-4D1C-959A-150C948DB6C3}"/>
              </c:ext>
            </c:extLst>
          </c:dPt>
          <c:dPt>
            <c:idx val="7"/>
            <c:invertIfNegative val="0"/>
            <c:bubble3D val="0"/>
            <c:extLst>
              <c:ext xmlns:c16="http://schemas.microsoft.com/office/drawing/2014/chart" uri="{C3380CC4-5D6E-409C-BE32-E72D297353CC}">
                <c16:uniqueId val="{00000008-D749-4D1C-959A-150C948DB6C3}"/>
              </c:ext>
            </c:extLst>
          </c:dPt>
          <c:dPt>
            <c:idx val="8"/>
            <c:invertIfNegative val="0"/>
            <c:bubble3D val="0"/>
            <c:extLst>
              <c:ext xmlns:c16="http://schemas.microsoft.com/office/drawing/2014/chart" uri="{C3380CC4-5D6E-409C-BE32-E72D297353CC}">
                <c16:uniqueId val="{00000009-D749-4D1C-959A-150C948DB6C3}"/>
              </c:ext>
            </c:extLst>
          </c:dPt>
          <c:dPt>
            <c:idx val="9"/>
            <c:invertIfNegative val="0"/>
            <c:bubble3D val="0"/>
            <c:extLst>
              <c:ext xmlns:c16="http://schemas.microsoft.com/office/drawing/2014/chart" uri="{C3380CC4-5D6E-409C-BE32-E72D297353CC}">
                <c16:uniqueId val="{0000000A-D749-4D1C-959A-150C948DB6C3}"/>
              </c:ext>
            </c:extLst>
          </c:dPt>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'Enero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'Enero 2024'!$Q$39:$Q$48</c:f>
              <c:numCache>
                <c:formatCode>"$"\ #,##0</c:formatCode>
                <c:ptCount val="10"/>
                <c:pt idx="0">
                  <c:v>369.4034508400087</c:v>
                </c:pt>
                <c:pt idx="1">
                  <c:v>269.73322097000079</c:v>
                </c:pt>
                <c:pt idx="2">
                  <c:v>138.74619600000031</c:v>
                </c:pt>
                <c:pt idx="3">
                  <c:v>499.83018814999895</c:v>
                </c:pt>
                <c:pt idx="4">
                  <c:v>69.115131140000045</c:v>
                </c:pt>
                <c:pt idx="5">
                  <c:v>78.4786000000001</c:v>
                </c:pt>
                <c:pt idx="6">
                  <c:v>29.765125000000001</c:v>
                </c:pt>
                <c:pt idx="7">
                  <c:v>303.79018547999937</c:v>
                </c:pt>
                <c:pt idx="8">
                  <c:v>403.12408400999925</c:v>
                </c:pt>
                <c:pt idx="9">
                  <c:v>2306.3393217400044</c:v>
                </c:pt>
              </c:numCache>
            </c:numRef>
          </c:val>
          <c:extLst>
            <c:ext xmlns:c16="http://schemas.microsoft.com/office/drawing/2014/chart" uri="{C3380CC4-5D6E-409C-BE32-E72D297353CC}">
              <c16:uniqueId val="{0000000B-D749-4D1C-959A-150C948DB6C3}"/>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2024'!$O$39</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2024'!$O$40:$O$49</c:f>
              <c:numCache>
                <c:formatCode>_-* #,##0_-;\-* #,##0_-;_-* "-"??_-;_-@_-</c:formatCode>
                <c:ptCount val="10"/>
                <c:pt idx="0">
                  <c:v>14101.576760338055</c:v>
                </c:pt>
                <c:pt idx="1">
                  <c:v>10.418799999999996</c:v>
                </c:pt>
                <c:pt idx="2">
                  <c:v>1652.0964073900047</c:v>
                </c:pt>
                <c:pt idx="3">
                  <c:v>0.18748999999999999</c:v>
                </c:pt>
                <c:pt idx="4">
                  <c:v>695.12677193001366</c:v>
                </c:pt>
                <c:pt idx="5">
                  <c:v>0</c:v>
                </c:pt>
                <c:pt idx="6">
                  <c:v>408.4030805400007</c:v>
                </c:pt>
                <c:pt idx="7">
                  <c:v>1599.3909567599981</c:v>
                </c:pt>
                <c:pt idx="8">
                  <c:v>2008.0583489999917</c:v>
                </c:pt>
                <c:pt idx="9">
                  <c:v>9400.4899755001752</c:v>
                </c:pt>
              </c:numCache>
            </c:numRef>
          </c:val>
          <c:extLst>
            <c:ext xmlns:c16="http://schemas.microsoft.com/office/drawing/2014/chart" uri="{C3380CC4-5D6E-409C-BE32-E72D297353CC}">
              <c16:uniqueId val="{00000000-9870-40E2-B64E-24A989F63307}"/>
            </c:ext>
          </c:extLst>
        </c:ser>
        <c:ser>
          <c:idx val="1"/>
          <c:order val="1"/>
          <c:tx>
            <c:strRef>
              <c:f>'Ene 2024'!$P$39</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2024'!$P$40:$P$49</c:f>
              <c:numCache>
                <c:formatCode>"$"\ #,##0</c:formatCode>
                <c:ptCount val="10"/>
                <c:pt idx="0">
                  <c:v>515.6849501799943</c:v>
                </c:pt>
                <c:pt idx="1">
                  <c:v>5.5296399999999979</c:v>
                </c:pt>
                <c:pt idx="2">
                  <c:v>513.50103868000008</c:v>
                </c:pt>
                <c:pt idx="3">
                  <c:v>2.3903399999999997</c:v>
                </c:pt>
                <c:pt idx="4">
                  <c:v>393.20864126999999</c:v>
                </c:pt>
                <c:pt idx="5">
                  <c:v>1.605</c:v>
                </c:pt>
                <c:pt idx="6">
                  <c:v>75.14568586999988</c:v>
                </c:pt>
                <c:pt idx="7">
                  <c:v>226.38281354999987</c:v>
                </c:pt>
                <c:pt idx="8">
                  <c:v>525.01663998000083</c:v>
                </c:pt>
                <c:pt idx="9">
                  <c:v>9197.4290382299878</c:v>
                </c:pt>
              </c:numCache>
            </c:numRef>
          </c:val>
          <c:extLst>
            <c:ext xmlns:c16="http://schemas.microsoft.com/office/drawing/2014/chart" uri="{C3380CC4-5D6E-409C-BE32-E72D297353CC}">
              <c16:uniqueId val="{00000001-9870-40E2-B64E-24A989F63307}"/>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2024'!$O$33</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2024'!$O$34:$O$43</c:f>
              <c:numCache>
                <c:formatCode>_-* #,##0_-;\-* #,##0_-;_-* "-"??_-;_-@_-</c:formatCode>
                <c:ptCount val="10"/>
                <c:pt idx="0">
                  <c:v>6335.7349287982261</c:v>
                </c:pt>
                <c:pt idx="1">
                  <c:v>402.52241114000657</c:v>
                </c:pt>
                <c:pt idx="2">
                  <c:v>181.39325364999937</c:v>
                </c:pt>
                <c:pt idx="3">
                  <c:v>114.09278234</c:v>
                </c:pt>
                <c:pt idx="4">
                  <c:v>207.28286988999974</c:v>
                </c:pt>
                <c:pt idx="5">
                  <c:v>127.80204890000014</c:v>
                </c:pt>
                <c:pt idx="6">
                  <c:v>85.125097000000096</c:v>
                </c:pt>
                <c:pt idx="7">
                  <c:v>340.24683189999945</c:v>
                </c:pt>
                <c:pt idx="8">
                  <c:v>567.47841444999835</c:v>
                </c:pt>
                <c:pt idx="9">
                  <c:v>2496.5371469000029</c:v>
                </c:pt>
              </c:numCache>
            </c:numRef>
          </c:val>
          <c:extLst>
            <c:ext xmlns:c16="http://schemas.microsoft.com/office/drawing/2014/chart" uri="{C3380CC4-5D6E-409C-BE32-E72D297353CC}">
              <c16:uniqueId val="{00000000-8C49-48AF-928C-DEA73EF3584B}"/>
            </c:ext>
          </c:extLst>
        </c:ser>
        <c:ser>
          <c:idx val="1"/>
          <c:order val="1"/>
          <c:tx>
            <c:strRef>
              <c:f>'Ene 2024'!$P$33</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2024'!$P$34:$P$43</c:f>
              <c:numCache>
                <c:formatCode>"$"\ #,##0</c:formatCode>
                <c:ptCount val="10"/>
                <c:pt idx="0">
                  <c:v>634.48273012000834</c:v>
                </c:pt>
                <c:pt idx="1">
                  <c:v>160.67342700000023</c:v>
                </c:pt>
                <c:pt idx="2">
                  <c:v>97.919918999999993</c:v>
                </c:pt>
                <c:pt idx="3">
                  <c:v>172.1925699999999</c:v>
                </c:pt>
                <c:pt idx="4">
                  <c:v>33.966470000000008</c:v>
                </c:pt>
                <c:pt idx="5">
                  <c:v>20.447750000000003</c:v>
                </c:pt>
                <c:pt idx="6">
                  <c:v>9.9349300000000014</c:v>
                </c:pt>
                <c:pt idx="7">
                  <c:v>66.355210000000071</c:v>
                </c:pt>
                <c:pt idx="8">
                  <c:v>275.30573999999979</c:v>
                </c:pt>
                <c:pt idx="9">
                  <c:v>390.58162000000004</c:v>
                </c:pt>
              </c:numCache>
            </c:numRef>
          </c:val>
          <c:extLst>
            <c:ext xmlns:c16="http://schemas.microsoft.com/office/drawing/2014/chart" uri="{C3380CC4-5D6E-409C-BE32-E72D297353CC}">
              <c16:uniqueId val="{00000001-8C49-48AF-928C-DEA73EF3584B}"/>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2"/>
          <c:order val="0"/>
          <c:tx>
            <c:strRef>
              <c:f>'Ene 2024'!$O$33</c:f>
              <c:strCache>
                <c:ptCount val="1"/>
                <c:pt idx="0">
                  <c:v>FACTURACIÓN CONJUNTA</c:v>
                </c:pt>
              </c:strCache>
            </c:strRef>
          </c:tx>
          <c:spPr>
            <a:solidFill>
              <a:schemeClr val="accent1"/>
            </a:solidFill>
            <a:scene3d>
              <a:camera prst="orthographicFront"/>
              <a:lightRig rig="threePt" dir="t"/>
            </a:scene3d>
            <a:sp3d>
              <a:bevelT/>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3A1-4761-902C-6C597EDD4CDC}"/>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3A1-4761-902C-6C597EDD4CD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strRef>
              <c:f>'Ene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2024'!$O$34:$O$43</c:f>
              <c:numCache>
                <c:formatCode>"$"\ #,##0</c:formatCode>
                <c:ptCount val="10"/>
                <c:pt idx="0">
                  <c:v>7589.2287915108482</c:v>
                </c:pt>
                <c:pt idx="1">
                  <c:v>1.3379800000000004</c:v>
                </c:pt>
                <c:pt idx="2">
                  <c:v>661.65147625999975</c:v>
                </c:pt>
                <c:pt idx="3">
                  <c:v>0</c:v>
                </c:pt>
                <c:pt idx="4">
                  <c:v>305.40349531000169</c:v>
                </c:pt>
                <c:pt idx="5">
                  <c:v>0</c:v>
                </c:pt>
                <c:pt idx="6">
                  <c:v>212.96617708000014</c:v>
                </c:pt>
                <c:pt idx="7">
                  <c:v>378.73750006000068</c:v>
                </c:pt>
                <c:pt idx="8">
                  <c:v>659.70734790000108</c:v>
                </c:pt>
                <c:pt idx="9">
                  <c:v>5615.8979633099689</c:v>
                </c:pt>
              </c:numCache>
            </c:numRef>
          </c:val>
          <c:extLst>
            <c:ext xmlns:c16="http://schemas.microsoft.com/office/drawing/2014/chart" uri="{C3380CC4-5D6E-409C-BE32-E72D297353CC}">
              <c16:uniqueId val="{00000000-4052-4168-81B4-752E771E8BB0}"/>
            </c:ext>
          </c:extLst>
        </c:ser>
        <c:ser>
          <c:idx val="3"/>
          <c:order val="1"/>
          <c:tx>
            <c:strRef>
              <c:f>'Ene 2024'!$P$33</c:f>
              <c:strCache>
                <c:ptCount val="1"/>
                <c:pt idx="0">
                  <c:v>FACTURACIÓN DIRECTA</c:v>
                </c:pt>
              </c:strCache>
            </c:strRef>
          </c:tx>
          <c:spPr>
            <a:solidFill>
              <a:schemeClr val="accent4"/>
            </a:solidFill>
            <a:scene3d>
              <a:camera prst="orthographicFront"/>
              <a:lightRig rig="threePt" dir="t"/>
            </a:scene3d>
            <a:sp3d>
              <a:bevelT/>
            </a:sp3d>
          </c:spPr>
          <c:invertIfNegative val="0"/>
          <c:dLbls>
            <c:dLbl>
              <c:idx val="9"/>
              <c:layout>
                <c:manualLayout>
                  <c:x val="-5.9834656998682421E-2"/>
                  <c:y val="8.0630658585956073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7.0828073961739235E-2"/>
                      <c:h val="6.69342636213585E-2"/>
                    </c:manualLayout>
                  </c15:layout>
                </c:ext>
                <c:ext xmlns:c16="http://schemas.microsoft.com/office/drawing/2014/chart" uri="{C3380CC4-5D6E-409C-BE32-E72D297353CC}">
                  <c16:uniqueId val="{00000002-C3A1-4761-902C-6C597EDD4CD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strRef>
              <c:f>'Ene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2024'!$P$34:$P$43</c:f>
              <c:numCache>
                <c:formatCode>"$"\ #,##0</c:formatCode>
                <c:ptCount val="10"/>
                <c:pt idx="0">
                  <c:v>265.58544387000012</c:v>
                </c:pt>
                <c:pt idx="1">
                  <c:v>1.3742099999999999</c:v>
                </c:pt>
                <c:pt idx="2">
                  <c:v>85.47259501000002</c:v>
                </c:pt>
                <c:pt idx="3">
                  <c:v>2.7248100000000006</c:v>
                </c:pt>
                <c:pt idx="4">
                  <c:v>61.391869999999997</c:v>
                </c:pt>
                <c:pt idx="5">
                  <c:v>29.265509999999999</c:v>
                </c:pt>
                <c:pt idx="6">
                  <c:v>175.79608499999998</c:v>
                </c:pt>
                <c:pt idx="7">
                  <c:v>205.01278644999985</c:v>
                </c:pt>
                <c:pt idx="8">
                  <c:v>472.8882944500009</c:v>
                </c:pt>
                <c:pt idx="9">
                  <c:v>5532.9270763900022</c:v>
                </c:pt>
              </c:numCache>
            </c:numRef>
          </c:val>
          <c:extLst>
            <c:ext xmlns:c16="http://schemas.microsoft.com/office/drawing/2014/chart" uri="{C3380CC4-5D6E-409C-BE32-E72D297353CC}">
              <c16:uniqueId val="{00000001-4052-4168-81B4-752E771E8BB0}"/>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100">
          <a:solidFill>
            <a:schemeClr val="accent1">
              <a:lumMod val="50000"/>
            </a:schemeClr>
          </a:solidFill>
        </a:defRPr>
      </a:pPr>
      <a:endParaRPr lang="es-CO"/>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2024'!$O$32</c:f>
              <c:strCache>
                <c:ptCount val="1"/>
                <c:pt idx="0">
                  <c:v>FACTURACIÓN CONJUNTA</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2024'!$O$33:$O$42</c:f>
              <c:numCache>
                <c:formatCode>_-* #,##0_-;\-* #,##0_-;_-* "-"??_-;_-@_-</c:formatCode>
                <c:ptCount val="10"/>
                <c:pt idx="0">
                  <c:v>6393.9468802816218</c:v>
                </c:pt>
                <c:pt idx="1">
                  <c:v>378.84417333000107</c:v>
                </c:pt>
                <c:pt idx="2">
                  <c:v>135.81349721999996</c:v>
                </c:pt>
                <c:pt idx="3">
                  <c:v>80.382366889999886</c:v>
                </c:pt>
                <c:pt idx="4">
                  <c:v>137.33913199999986</c:v>
                </c:pt>
                <c:pt idx="5">
                  <c:v>77.559041999999948</c:v>
                </c:pt>
                <c:pt idx="6">
                  <c:v>38.939890000000013</c:v>
                </c:pt>
                <c:pt idx="7">
                  <c:v>245.57093083999996</c:v>
                </c:pt>
                <c:pt idx="8">
                  <c:v>345.25465400000019</c:v>
                </c:pt>
                <c:pt idx="9">
                  <c:v>1954.3530070000045</c:v>
                </c:pt>
              </c:numCache>
            </c:numRef>
          </c:val>
          <c:extLst>
            <c:ext xmlns:c16="http://schemas.microsoft.com/office/drawing/2014/chart" uri="{C3380CC4-5D6E-409C-BE32-E72D297353CC}">
              <c16:uniqueId val="{00000000-4389-40C3-934D-DA5AD9831D02}"/>
            </c:ext>
          </c:extLst>
        </c:ser>
        <c:ser>
          <c:idx val="1"/>
          <c:order val="1"/>
          <c:tx>
            <c:strRef>
              <c:f>'Ene 2024'!$P$32</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2024'!$P$33:$P$42</c:f>
              <c:numCache>
                <c:formatCode>"$"\ #,##0</c:formatCode>
                <c:ptCount val="10"/>
                <c:pt idx="0">
                  <c:v>27.823046889998601</c:v>
                </c:pt>
                <c:pt idx="1">
                  <c:v>41.714239999999975</c:v>
                </c:pt>
                <c:pt idx="2">
                  <c:v>46.61412</c:v>
                </c:pt>
                <c:pt idx="3">
                  <c:v>28.340789999999995</c:v>
                </c:pt>
                <c:pt idx="4">
                  <c:v>29.842100000000009</c:v>
                </c:pt>
                <c:pt idx="5">
                  <c:v>21.088169999999987</c:v>
                </c:pt>
                <c:pt idx="6">
                  <c:v>27.810411999999999</c:v>
                </c:pt>
                <c:pt idx="7">
                  <c:v>162.67270525000018</c:v>
                </c:pt>
                <c:pt idx="8">
                  <c:v>58.540430000000008</c:v>
                </c:pt>
                <c:pt idx="9">
                  <c:v>723.56394599999896</c:v>
                </c:pt>
              </c:numCache>
            </c:numRef>
          </c:val>
          <c:extLst>
            <c:ext xmlns:c16="http://schemas.microsoft.com/office/drawing/2014/chart" uri="{C3380CC4-5D6E-409C-BE32-E72D297353CC}">
              <c16:uniqueId val="{00000001-4389-40C3-934D-DA5AD9831D02}"/>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'Enero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72A-4765-8FCB-6391BA3A171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72A-4765-8FCB-6391BA3A171F}"/>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872A-4765-8FCB-6391BA3A171F}"/>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872A-4765-8FCB-6391BA3A171F}"/>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'Enero 2024'!$M$30:$M$31</c:f>
              <c:strCache>
                <c:ptCount val="2"/>
                <c:pt idx="0">
                  <c:v>CARTERA VENCIDA</c:v>
                </c:pt>
                <c:pt idx="1">
                  <c:v>CARTERA VIGENCIA</c:v>
                </c:pt>
              </c:strCache>
            </c:strRef>
          </c:cat>
          <c:val>
            <c:numRef>
              <c:f>'Enero 2024'!$N$30:$N$31</c:f>
              <c:numCache>
                <c:formatCode>_-* #,##0_-;\-* #,##0_-;_-* "-"??_-;_-@_-</c:formatCode>
                <c:ptCount val="2"/>
                <c:pt idx="0">
                  <c:v>10636.439235459682</c:v>
                </c:pt>
                <c:pt idx="1">
                  <c:v>11533.335591847359</c:v>
                </c:pt>
              </c:numCache>
            </c:numRef>
          </c:val>
          <c:extLst>
            <c:ext xmlns:c16="http://schemas.microsoft.com/office/drawing/2014/chart" uri="{C3380CC4-5D6E-409C-BE32-E72D297353CC}">
              <c16:uniqueId val="{00000004-872A-4765-8FCB-6391BA3A171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8BD-431C-AC6C-AE906599F36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8BD-431C-AC6C-AE906599F360}"/>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8BD-431C-AC6C-AE906599F360}"/>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8BD-431C-AC6C-AE906599F360}"/>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'Enero 2024'!$M$30:$M$31</c:f>
              <c:strCache>
                <c:ptCount val="2"/>
                <c:pt idx="0">
                  <c:v>CARTERA VENCIDA</c:v>
                </c:pt>
                <c:pt idx="1">
                  <c:v>CARTERA VIGENCIA</c:v>
                </c:pt>
              </c:strCache>
            </c:strRef>
          </c:cat>
          <c:val>
            <c:numRef>
              <c:f>'Enero 2024'!$O$30:$O$31</c:f>
              <c:numCache>
                <c:formatCode>_-* #,##0_-;\-* #,##0_-;_-* "-"??_-;_-@_-</c:formatCode>
                <c:ptCount val="2"/>
                <c:pt idx="0">
                  <c:v>3540.3467642600067</c:v>
                </c:pt>
                <c:pt idx="1">
                  <c:v>927.97873907000553</c:v>
                </c:pt>
              </c:numCache>
            </c:numRef>
          </c:val>
          <c:extLst>
            <c:ext xmlns:c16="http://schemas.microsoft.com/office/drawing/2014/chart" uri="{C3380CC4-5D6E-409C-BE32-E72D297353CC}">
              <c16:uniqueId val="{00000004-F8BD-431C-AC6C-AE906599F36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2024'!$O$175:$O$176</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D20-4246-9B6B-1CFDC509E36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D20-4246-9B6B-1CFDC509E36B}"/>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FD20-4246-9B6B-1CFDC509E36B}"/>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FD20-4246-9B6B-1CFDC509E36B}"/>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2024'!$N$177:$N$178</c:f>
              <c:strCache>
                <c:ptCount val="2"/>
                <c:pt idx="0">
                  <c:v>VENCIDA</c:v>
                </c:pt>
                <c:pt idx="1">
                  <c:v>VIGENCIA</c:v>
                </c:pt>
              </c:strCache>
            </c:strRef>
          </c:cat>
          <c:val>
            <c:numRef>
              <c:f>'Ene 2024'!$O$177:$O$178</c:f>
              <c:numCache>
                <c:formatCode>_-* #,##0_-;\-* #,##0_-;_-* "-"??_-;_-@_-</c:formatCode>
                <c:ptCount val="2"/>
                <c:pt idx="0">
                  <c:v>14528.719880220353</c:v>
                </c:pt>
                <c:pt idx="1">
                  <c:v>15347.028711237886</c:v>
                </c:pt>
              </c:numCache>
            </c:numRef>
          </c:val>
          <c:extLst>
            <c:ext xmlns:c16="http://schemas.microsoft.com/office/drawing/2014/chart" uri="{C3380CC4-5D6E-409C-BE32-E72D297353CC}">
              <c16:uniqueId val="{00000004-FD20-4246-9B6B-1CFDC509E36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392-42F5-83AC-7ED94966ED7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392-42F5-83AC-7ED94966ED7F}"/>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392-42F5-83AC-7ED94966ED7F}"/>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392-42F5-83AC-7ED94966ED7F}"/>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2024'!$N$177:$N$178</c:f>
              <c:strCache>
                <c:ptCount val="2"/>
                <c:pt idx="0">
                  <c:v>VENCIDA</c:v>
                </c:pt>
                <c:pt idx="1">
                  <c:v>VIGENCIA</c:v>
                </c:pt>
              </c:strCache>
            </c:strRef>
          </c:cat>
          <c:val>
            <c:numRef>
              <c:f>'Ene 2024'!$P$177:$P$178</c:f>
              <c:numCache>
                <c:formatCode>_-* #,##0_-;\-* #,##0_-;_-* "-"??_-;_-@_-</c:formatCode>
                <c:ptCount val="2"/>
                <c:pt idx="0">
                  <c:v>10066.065153589989</c:v>
                </c:pt>
                <c:pt idx="1">
                  <c:v>1389.8286341699938</c:v>
                </c:pt>
              </c:numCache>
            </c:numRef>
          </c:val>
          <c:extLst>
            <c:ext xmlns:c16="http://schemas.microsoft.com/office/drawing/2014/chart" uri="{C3380CC4-5D6E-409C-BE32-E72D297353CC}">
              <c16:uniqueId val="{00000004-4392-42F5-83AC-7ED94966ED7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2024'!$O$165:$O$166</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1C5-45A3-B958-DD903B0DBC4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1C5-45A3-B958-DD903B0DBC4C}"/>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C1C5-45A3-B958-DD903B0DBC4C}"/>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C1C5-45A3-B958-DD903B0DBC4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2024'!$N$167:$N$168</c:f>
              <c:strCache>
                <c:ptCount val="2"/>
                <c:pt idx="0">
                  <c:v>VENCIDA</c:v>
                </c:pt>
                <c:pt idx="1">
                  <c:v>VIGENCIA</c:v>
                </c:pt>
              </c:strCache>
            </c:strRef>
          </c:cat>
          <c:val>
            <c:numRef>
              <c:f>'Ene 2024'!$O$167:$O$168</c:f>
              <c:numCache>
                <c:formatCode>_-* #,##0_-;\-* #,##0_-;_-* "-"??_-;_-@_-</c:formatCode>
                <c:ptCount val="2"/>
                <c:pt idx="0">
                  <c:v>3764.7947783598215</c:v>
                </c:pt>
                <c:pt idx="1">
                  <c:v>7093.4210066084106</c:v>
                </c:pt>
              </c:numCache>
            </c:numRef>
          </c:val>
          <c:extLst>
            <c:ext xmlns:c16="http://schemas.microsoft.com/office/drawing/2014/chart" uri="{C3380CC4-5D6E-409C-BE32-E72D297353CC}">
              <c16:uniqueId val="{00000004-C1C5-45A3-B958-DD903B0DBC4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3FB-4415-AF41-39561019594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3FB-4415-AF41-39561019594C}"/>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3FB-4415-AF41-39561019594C}"/>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3FB-4415-AF41-39561019594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2024'!$N$167:$N$168</c:f>
              <c:strCache>
                <c:ptCount val="2"/>
                <c:pt idx="0">
                  <c:v>VENCIDA</c:v>
                </c:pt>
                <c:pt idx="1">
                  <c:v>VIGENCIA</c:v>
                </c:pt>
              </c:strCache>
            </c:strRef>
          </c:cat>
          <c:val>
            <c:numRef>
              <c:f>'Ene 2024'!$P$167:$P$168</c:f>
              <c:numCache>
                <c:formatCode>_-* #,##0_-;\-* #,##0_-;_-* "-"??_-;_-@_-</c:formatCode>
                <c:ptCount val="2"/>
                <c:pt idx="0">
                  <c:v>768.79867861999992</c:v>
                </c:pt>
                <c:pt idx="1">
                  <c:v>1093.0616875000085</c:v>
                </c:pt>
              </c:numCache>
            </c:numRef>
          </c:val>
          <c:extLst>
            <c:ext xmlns:c16="http://schemas.microsoft.com/office/drawing/2014/chart" uri="{C3380CC4-5D6E-409C-BE32-E72D297353CC}">
              <c16:uniqueId val="{00000004-53FB-4415-AF41-39561019594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2024'!$O$165:$O$166</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CA7-4A97-AABD-8AA44A794D3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CA7-4A97-AABD-8AA44A794D38}"/>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4CA7-4A97-AABD-8AA44A794D38}"/>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4CA7-4A97-AABD-8AA44A794D38}"/>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2024'!$N$167:$N$168</c:f>
              <c:strCache>
                <c:ptCount val="2"/>
                <c:pt idx="0">
                  <c:v>CARTERA VENCIDA</c:v>
                </c:pt>
                <c:pt idx="1">
                  <c:v>CARTERA VIGENCIA</c:v>
                </c:pt>
              </c:strCache>
            </c:strRef>
          </c:cat>
          <c:val>
            <c:numRef>
              <c:f>'Ene 2024'!$O$167:$O$168</c:f>
              <c:numCache>
                <c:formatCode>_-* #,##0_-;\-* #,##0_-;_-* "-"??_-;_-@_-</c:formatCode>
                <c:ptCount val="2"/>
                <c:pt idx="0">
                  <c:v>7845.3717548599479</c:v>
                </c:pt>
                <c:pt idx="1">
                  <c:v>7579.5589765708719</c:v>
                </c:pt>
              </c:numCache>
            </c:numRef>
          </c:val>
          <c:extLst>
            <c:ext xmlns:c16="http://schemas.microsoft.com/office/drawing/2014/chart" uri="{C3380CC4-5D6E-409C-BE32-E72D297353CC}">
              <c16:uniqueId val="{00000004-4CA7-4A97-AABD-8AA44A794D3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 </a:t>
            </a:r>
            <a:r>
              <a:rPr lang="es-CO" sz="1800" b="0" i="0" u="none" strike="noStrike" cap="none" baseline="0">
                <a:effectLst/>
              </a:rPr>
              <a:t>19.820,96</a:t>
            </a:r>
            <a:r>
              <a:rPr lang="es-CO" sz="1800" b="0" i="0" u="none" strike="noStrike" cap="none" baseline="0"/>
              <a:t>  </a:t>
            </a:r>
            <a:r>
              <a:rPr lang="es-CO"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CO"/>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#,##0.00</c:formatCode>
                <c:ptCount val="5"/>
                <c:pt idx="0">
                  <c:v>2271.2099999999996</c:v>
                </c:pt>
                <c:pt idx="1">
                  <c:v>10358.320000000003</c:v>
                </c:pt>
                <c:pt idx="2">
                  <c:v>3123.8699999999985</c:v>
                </c:pt>
                <c:pt idx="3">
                  <c:v>1822.8799999999992</c:v>
                </c:pt>
                <c:pt idx="4">
                  <c:v>2244.6799999999998</c:v>
                </c:pt>
              </c:numCache>
            </c:numRef>
          </c:val>
          <c:extLst>
            <c:ext xmlns:c16="http://schemas.microsoft.com/office/drawing/2014/chart" uri="{C3380CC4-5D6E-409C-BE32-E72D297353CC}">
              <c16:uniqueId val="{00000000-2D93-437D-97D6-61ED8C2FA334}"/>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88C-43E0-9311-7B1685C37C4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88C-43E0-9311-7B1685C37C4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788C-43E0-9311-7B1685C37C4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788C-43E0-9311-7B1685C37C4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2024'!$N$167:$N$168</c:f>
              <c:strCache>
                <c:ptCount val="2"/>
                <c:pt idx="0">
                  <c:v>CARTERA VENCIDA</c:v>
                </c:pt>
                <c:pt idx="1">
                  <c:v>CARTERA VIGENCIA</c:v>
                </c:pt>
              </c:strCache>
            </c:strRef>
          </c:cat>
          <c:val>
            <c:numRef>
              <c:f>'Ene 2024'!$P$167:$P$168</c:f>
              <c:numCache>
                <c:formatCode>_-* #,##0_-;\-* #,##0_-;_-* "-"??_-;_-@_-</c:formatCode>
                <c:ptCount val="2"/>
                <c:pt idx="0">
                  <c:v>6166.7349175000027</c:v>
                </c:pt>
                <c:pt idx="1">
                  <c:v>665.70376366999983</c:v>
                </c:pt>
              </c:numCache>
            </c:numRef>
          </c:val>
          <c:extLst>
            <c:ext xmlns:c16="http://schemas.microsoft.com/office/drawing/2014/chart" uri="{C3380CC4-5D6E-409C-BE32-E72D297353CC}">
              <c16:uniqueId val="{00000004-788C-43E0-9311-7B1685C37C4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2024'!$O$164:$O$165</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E69-4783-96C2-C946F8954A8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E69-4783-96C2-C946F8954A87}"/>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0E69-4783-96C2-C946F8954A87}"/>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0E69-4783-96C2-C946F8954A8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2024'!$N$166:$N$167</c:f>
              <c:strCache>
                <c:ptCount val="2"/>
                <c:pt idx="0">
                  <c:v>VENCIDA</c:v>
                </c:pt>
                <c:pt idx="1">
                  <c:v>VIGENCIA</c:v>
                </c:pt>
              </c:strCache>
            </c:strRef>
          </c:cat>
          <c:val>
            <c:numRef>
              <c:f>'Ene 2024'!$O$166:$O$167</c:f>
              <c:numCache>
                <c:formatCode>_-* #,##0_-;\-* #,##0_-;_-* "-"??_-;_-@_-</c:formatCode>
                <c:ptCount val="2"/>
                <c:pt idx="0">
                  <c:v>2968.3430718099607</c:v>
                </c:pt>
                <c:pt idx="1">
                  <c:v>6819.6605017516658</c:v>
                </c:pt>
              </c:numCache>
            </c:numRef>
          </c:val>
          <c:extLst>
            <c:ext xmlns:c16="http://schemas.microsoft.com/office/drawing/2014/chart" uri="{C3380CC4-5D6E-409C-BE32-E72D297353CC}">
              <c16:uniqueId val="{00000004-0E69-4783-96C2-C946F8954A8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30C-4414-B132-667F30825CA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30C-4414-B132-667F30825CA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630C-4414-B132-667F30825CA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630C-4414-B132-667F30825CAC}"/>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2024'!$N$166:$N$167</c:f>
              <c:strCache>
                <c:ptCount val="2"/>
                <c:pt idx="0">
                  <c:v>VENCIDA</c:v>
                </c:pt>
                <c:pt idx="1">
                  <c:v>VIGENCIA</c:v>
                </c:pt>
              </c:strCache>
            </c:strRef>
          </c:cat>
          <c:val>
            <c:numRef>
              <c:f>'Ene 2024'!$P$166:$P$167</c:f>
              <c:numCache>
                <c:formatCode>_-* #,##0_-;\-* #,##0_-;_-* "-"??_-;_-@_-</c:formatCode>
                <c:ptCount val="2"/>
                <c:pt idx="0">
                  <c:v>904.34977326999876</c:v>
                </c:pt>
                <c:pt idx="1">
                  <c:v>263.66018686999882</c:v>
                </c:pt>
              </c:numCache>
            </c:numRef>
          </c:val>
          <c:extLst>
            <c:ext xmlns:c16="http://schemas.microsoft.com/office/drawing/2014/chart" uri="{C3380CC4-5D6E-409C-BE32-E72D297353CC}">
              <c16:uniqueId val="{00000004-630C-4414-B132-667F30825CA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100"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'Enero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'Enero 2024'!$D$158:$D$163</c:f>
              <c:numCache>
                <c:formatCode>mmm\-yyyy</c:formatCode>
                <c:ptCount val="6"/>
                <c:pt idx="0">
                  <c:v>45139</c:v>
                </c:pt>
                <c:pt idx="1">
                  <c:v>45170</c:v>
                </c:pt>
                <c:pt idx="2">
                  <c:v>45200</c:v>
                </c:pt>
                <c:pt idx="3">
                  <c:v>45231</c:v>
                </c:pt>
                <c:pt idx="4">
                  <c:v>45261</c:v>
                </c:pt>
                <c:pt idx="5">
                  <c:v>45292</c:v>
                </c:pt>
              </c:numCache>
            </c:numRef>
          </c:cat>
          <c:val>
            <c:numRef>
              <c:f>'Enero 2024'!$E$158:$E$163</c:f>
              <c:numCache>
                <c:formatCode>"$"#,##0_);[Red]\("$"#,##0\)</c:formatCode>
                <c:ptCount val="6"/>
                <c:pt idx="0">
                  <c:v>18806628762</c:v>
                </c:pt>
                <c:pt idx="1">
                  <c:v>30611997236</c:v>
                </c:pt>
                <c:pt idx="2">
                  <c:v>23924185107</c:v>
                </c:pt>
                <c:pt idx="3">
                  <c:v>26589483589</c:v>
                </c:pt>
                <c:pt idx="4">
                  <c:v>25053247963</c:v>
                </c:pt>
                <c:pt idx="5">
                  <c:v>26638100330.658955</c:v>
                </c:pt>
              </c:numCache>
            </c:numRef>
          </c:val>
          <c:extLst>
            <c:ext xmlns:c16="http://schemas.microsoft.com/office/drawing/2014/chart" uri="{C3380CC4-5D6E-409C-BE32-E72D297353CC}">
              <c16:uniqueId val="{00000000-85D4-4AB1-A257-3C33F4543185}"/>
            </c:ext>
          </c:extLst>
        </c:ser>
        <c:ser>
          <c:idx val="1"/>
          <c:order val="1"/>
          <c:tx>
            <c:strRef>
              <c:f>'Enero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'Enero 2024'!$D$158:$D$163</c:f>
              <c:numCache>
                <c:formatCode>mmm\-yyyy</c:formatCode>
                <c:ptCount val="6"/>
                <c:pt idx="0">
                  <c:v>45139</c:v>
                </c:pt>
                <c:pt idx="1">
                  <c:v>45170</c:v>
                </c:pt>
                <c:pt idx="2">
                  <c:v>45200</c:v>
                </c:pt>
                <c:pt idx="3">
                  <c:v>45231</c:v>
                </c:pt>
                <c:pt idx="4">
                  <c:v>45261</c:v>
                </c:pt>
                <c:pt idx="5">
                  <c:v>45292</c:v>
                </c:pt>
              </c:numCache>
            </c:numRef>
          </c:cat>
          <c:val>
            <c:numRef>
              <c:f>'Enero 2024'!$F$158:$F$163</c:f>
              <c:numCache>
                <c:formatCode>"$"#,##0_);[Red]\("$"#,##0\)</c:formatCode>
                <c:ptCount val="6"/>
                <c:pt idx="0">
                  <c:v>3244020580</c:v>
                </c:pt>
                <c:pt idx="1">
                  <c:v>14766519067</c:v>
                </c:pt>
                <c:pt idx="2">
                  <c:v>9056555780</c:v>
                </c:pt>
                <c:pt idx="3">
                  <c:v>11074047189</c:v>
                </c:pt>
                <c:pt idx="4">
                  <c:v>10664670236</c:v>
                </c:pt>
                <c:pt idx="5">
                  <c:v>12461314330.942694</c:v>
                </c:pt>
              </c:numCache>
            </c:numRef>
          </c:val>
          <c:extLst>
            <c:ext xmlns:c16="http://schemas.microsoft.com/office/drawing/2014/chart" uri="{C3380CC4-5D6E-409C-BE32-E72D297353CC}">
              <c16:uniqueId val="{00000001-85D4-4AB1-A257-3C33F4543185}"/>
            </c:ext>
          </c:extLst>
        </c:ser>
        <c:ser>
          <c:idx val="2"/>
          <c:order val="2"/>
          <c:tx>
            <c:strRef>
              <c:f>'Enero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'Enero 2024'!$D$158:$D$163</c:f>
              <c:numCache>
                <c:formatCode>mmm\-yyyy</c:formatCode>
                <c:ptCount val="6"/>
                <c:pt idx="0">
                  <c:v>45139</c:v>
                </c:pt>
                <c:pt idx="1">
                  <c:v>45170</c:v>
                </c:pt>
                <c:pt idx="2">
                  <c:v>45200</c:v>
                </c:pt>
                <c:pt idx="3">
                  <c:v>45231</c:v>
                </c:pt>
                <c:pt idx="4">
                  <c:v>45261</c:v>
                </c:pt>
                <c:pt idx="5">
                  <c:v>45292</c:v>
                </c:pt>
              </c:numCache>
            </c:numRef>
          </c:cat>
          <c:val>
            <c:numRef>
              <c:f>'Enero 2024'!$G$158:$G$163</c:f>
              <c:numCache>
                <c:formatCode>"$"#,##0_);[Red]\("$"#,##0\)</c:formatCode>
                <c:ptCount val="6"/>
                <c:pt idx="0">
                  <c:v>15562608182</c:v>
                </c:pt>
                <c:pt idx="1">
                  <c:v>15845478169</c:v>
                </c:pt>
                <c:pt idx="2">
                  <c:v>14867629327</c:v>
                </c:pt>
                <c:pt idx="3">
                  <c:v>15515436399</c:v>
                </c:pt>
                <c:pt idx="4">
                  <c:v>14388577727</c:v>
                </c:pt>
                <c:pt idx="5">
                  <c:v>14176785999.716265</c:v>
                </c:pt>
              </c:numCache>
            </c:numRef>
          </c:val>
          <c:extLst>
            <c:ext xmlns:c16="http://schemas.microsoft.com/office/drawing/2014/chart" uri="{C3380CC4-5D6E-409C-BE32-E72D297353CC}">
              <c16:uniqueId val="{00000002-85D4-4AB1-A257-3C33F4543185}"/>
            </c:ext>
          </c:extLst>
        </c:ser>
        <c:dLbls>
          <c:showLegendKey val="0"/>
          <c:showVal val="0"/>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2024'!$D$159:$D$164</c:f>
              <c:numCache>
                <c:formatCode>mmm\-yyyy</c:formatCode>
                <c:ptCount val="6"/>
                <c:pt idx="0">
                  <c:v>45139</c:v>
                </c:pt>
                <c:pt idx="1">
                  <c:v>45170</c:v>
                </c:pt>
                <c:pt idx="2">
                  <c:v>45200</c:v>
                </c:pt>
                <c:pt idx="3">
                  <c:v>45231</c:v>
                </c:pt>
                <c:pt idx="4">
                  <c:v>45261</c:v>
                </c:pt>
                <c:pt idx="5">
                  <c:v>45292</c:v>
                </c:pt>
              </c:numCache>
            </c:numRef>
          </c:cat>
          <c:val>
            <c:numRef>
              <c:f>'Ene 2024'!$E$159:$E$164</c:f>
              <c:numCache>
                <c:formatCode>_-* #,##0_-;\-* #,##0_-;_-* "-"??_-;_-@_-</c:formatCode>
                <c:ptCount val="6"/>
                <c:pt idx="0">
                  <c:v>33805704184</c:v>
                </c:pt>
                <c:pt idx="1">
                  <c:v>39415999877</c:v>
                </c:pt>
                <c:pt idx="2">
                  <c:v>35261606600</c:v>
                </c:pt>
                <c:pt idx="3">
                  <c:v>41141913452</c:v>
                </c:pt>
                <c:pt idx="4">
                  <c:v>38634291219</c:v>
                </c:pt>
                <c:pt idx="5">
                  <c:v>41331642379.213882</c:v>
                </c:pt>
              </c:numCache>
            </c:numRef>
          </c:val>
          <c:extLst>
            <c:ext xmlns:c16="http://schemas.microsoft.com/office/drawing/2014/chart" uri="{C3380CC4-5D6E-409C-BE32-E72D297353CC}">
              <c16:uniqueId val="{00000000-5506-438E-9083-67A7C9148151}"/>
            </c:ext>
          </c:extLst>
        </c:ser>
        <c:ser>
          <c:idx val="1"/>
          <c:order val="1"/>
          <c:tx>
            <c:strRef>
              <c:f>'Ene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2024'!$D$159:$D$164</c:f>
              <c:numCache>
                <c:formatCode>mmm\-yyyy</c:formatCode>
                <c:ptCount val="6"/>
                <c:pt idx="0">
                  <c:v>45139</c:v>
                </c:pt>
                <c:pt idx="1">
                  <c:v>45170</c:v>
                </c:pt>
                <c:pt idx="2">
                  <c:v>45200</c:v>
                </c:pt>
                <c:pt idx="3">
                  <c:v>45231</c:v>
                </c:pt>
                <c:pt idx="4">
                  <c:v>45261</c:v>
                </c:pt>
                <c:pt idx="5">
                  <c:v>45292</c:v>
                </c:pt>
              </c:numCache>
            </c:numRef>
          </c:cat>
          <c:val>
            <c:numRef>
              <c:f>'Ene 2024'!$F$159:$F$164</c:f>
              <c:numCache>
                <c:formatCode>_-* #,##0_-;\-* #,##0_-;_-* "-"??_-;_-@_-</c:formatCode>
                <c:ptCount val="6"/>
                <c:pt idx="0">
                  <c:v>11330845611</c:v>
                </c:pt>
                <c:pt idx="1">
                  <c:v>16523598235</c:v>
                </c:pt>
                <c:pt idx="2">
                  <c:v>12209736399</c:v>
                </c:pt>
                <c:pt idx="3">
                  <c:v>17799823149</c:v>
                </c:pt>
                <c:pt idx="4">
                  <c:v>15075148636</c:v>
                </c:pt>
                <c:pt idx="5">
                  <c:v>16736857345.404688</c:v>
                </c:pt>
              </c:numCache>
            </c:numRef>
          </c:val>
          <c:extLst>
            <c:ext xmlns:c16="http://schemas.microsoft.com/office/drawing/2014/chart" uri="{C3380CC4-5D6E-409C-BE32-E72D297353CC}">
              <c16:uniqueId val="{00000001-5506-438E-9083-67A7C9148151}"/>
            </c:ext>
          </c:extLst>
        </c:ser>
        <c:ser>
          <c:idx val="2"/>
          <c:order val="2"/>
          <c:tx>
            <c:strRef>
              <c:f>'Ene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506-438E-9083-67A7C9148151}"/>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506-438E-9083-67A7C9148151}"/>
                </c:ext>
              </c:extLst>
            </c:dLbl>
            <c:numFmt formatCode="#,##0" sourceLinked="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2024'!$D$159:$D$164</c:f>
              <c:numCache>
                <c:formatCode>mmm\-yyyy</c:formatCode>
                <c:ptCount val="6"/>
                <c:pt idx="0">
                  <c:v>45139</c:v>
                </c:pt>
                <c:pt idx="1">
                  <c:v>45170</c:v>
                </c:pt>
                <c:pt idx="2">
                  <c:v>45200</c:v>
                </c:pt>
                <c:pt idx="3">
                  <c:v>45231</c:v>
                </c:pt>
                <c:pt idx="4">
                  <c:v>45261</c:v>
                </c:pt>
                <c:pt idx="5">
                  <c:v>45292</c:v>
                </c:pt>
              </c:numCache>
            </c:numRef>
          </c:cat>
          <c:val>
            <c:numRef>
              <c:f>'Ene 2024'!$G$159:$G$164</c:f>
              <c:numCache>
                <c:formatCode>_-* #,##0_-;\-* #,##0_-;_-* "-"??_-;_-@_-</c:formatCode>
                <c:ptCount val="6"/>
                <c:pt idx="0">
                  <c:v>22474858572</c:v>
                </c:pt>
                <c:pt idx="1">
                  <c:v>22892401642</c:v>
                </c:pt>
                <c:pt idx="2">
                  <c:v>23051870200</c:v>
                </c:pt>
                <c:pt idx="3">
                  <c:v>23342090303</c:v>
                </c:pt>
                <c:pt idx="4">
                  <c:v>23559142583</c:v>
                </c:pt>
                <c:pt idx="5">
                  <c:v>24594785033.809189</c:v>
                </c:pt>
              </c:numCache>
            </c:numRef>
          </c:val>
          <c:extLst>
            <c:ext xmlns:c16="http://schemas.microsoft.com/office/drawing/2014/chart" uri="{C3380CC4-5D6E-409C-BE32-E72D297353CC}">
              <c16:uniqueId val="{00000004-5506-438E-9083-67A7C9148151}"/>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_-* #,##0_-;\-* #,##0_-;_-*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'Ene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2024'!$E$150:$E$155</c:f>
              <c:numCache>
                <c:formatCode>_-"$"\ * #,##0_-;\-"$"\ * #,##0_-;_-"$"\ * "-"??_-;_-@_-</c:formatCode>
                <c:ptCount val="6"/>
                <c:pt idx="0">
                  <c:v>8247334194</c:v>
                </c:pt>
                <c:pt idx="1">
                  <c:v>15821563501.775665</c:v>
                </c:pt>
                <c:pt idx="2">
                  <c:v>10693522818</c:v>
                </c:pt>
                <c:pt idx="3">
                  <c:v>12658161884</c:v>
                </c:pt>
                <c:pt idx="4">
                  <c:v>12046027860</c:v>
                </c:pt>
                <c:pt idx="5">
                  <c:v>12720076151.090996</c:v>
                </c:pt>
              </c:numCache>
            </c:numRef>
          </c:val>
          <c:extLst>
            <c:ext xmlns:c16="http://schemas.microsoft.com/office/drawing/2014/chart" uri="{C3380CC4-5D6E-409C-BE32-E72D297353CC}">
              <c16:uniqueId val="{00000000-9320-4DD6-B946-C408C0860E92}"/>
            </c:ext>
          </c:extLst>
        </c:ser>
        <c:ser>
          <c:idx val="1"/>
          <c:order val="1"/>
          <c:tx>
            <c:strRef>
              <c:f>'Ene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0-4DD6-B946-C408C0860E9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2024'!$F$150:$F$155</c:f>
              <c:numCache>
                <c:formatCode>_-"$"\ * #,##0_-;\-"$"\ * #,##0_-;_-"$"\ * "-"??_-;_-@_-</c:formatCode>
                <c:ptCount val="6"/>
                <c:pt idx="0">
                  <c:v>3087330694</c:v>
                </c:pt>
                <c:pt idx="1">
                  <c:v>10043005936.433304</c:v>
                </c:pt>
                <c:pt idx="2">
                  <c:v>6127586577</c:v>
                </c:pt>
                <c:pt idx="3">
                  <c:v>7307524408</c:v>
                </c:pt>
                <c:pt idx="4">
                  <c:v>7044394768</c:v>
                </c:pt>
                <c:pt idx="5">
                  <c:v>8186482694.10888</c:v>
                </c:pt>
              </c:numCache>
            </c:numRef>
          </c:val>
          <c:extLst>
            <c:ext xmlns:c16="http://schemas.microsoft.com/office/drawing/2014/chart" uri="{C3380CC4-5D6E-409C-BE32-E72D297353CC}">
              <c16:uniqueId val="{00000002-9320-4DD6-B946-C408C0860E92}"/>
            </c:ext>
          </c:extLst>
        </c:ser>
        <c:ser>
          <c:idx val="2"/>
          <c:order val="2"/>
          <c:tx>
            <c:strRef>
              <c:f>'Ene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320-4DD6-B946-C408C0860E92}"/>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320-4DD6-B946-C408C0860E92}"/>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320-4DD6-B946-C408C0860E92}"/>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2024'!$G$150:$G$155</c:f>
              <c:numCache>
                <c:formatCode>_-"$"\ * #,##0_-;\-"$"\ * #,##0_-;_-"$"\ * "-"??_-;_-@_-</c:formatCode>
                <c:ptCount val="6"/>
                <c:pt idx="0">
                  <c:v>5160003500</c:v>
                </c:pt>
                <c:pt idx="1">
                  <c:v>5778557565.3423595</c:v>
                </c:pt>
                <c:pt idx="2">
                  <c:v>4565936241</c:v>
                </c:pt>
                <c:pt idx="3">
                  <c:v>5350637476</c:v>
                </c:pt>
                <c:pt idx="4">
                  <c:v>5001633092</c:v>
                </c:pt>
                <c:pt idx="5">
                  <c:v>4533593456.9821167</c:v>
                </c:pt>
              </c:numCache>
            </c:numRef>
          </c:val>
          <c:extLst>
            <c:ext xmlns:c16="http://schemas.microsoft.com/office/drawing/2014/chart" uri="{C3380CC4-5D6E-409C-BE32-E72D297353CC}">
              <c16:uniqueId val="{00000006-9320-4DD6-B946-C408C0860E92}"/>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2024'!$E$83:$E$84</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2024'!$E$150:$E$155</c:f>
              <c:numCache>
                <c:formatCode>"$"#,##0_);[Red]\("$"#,##0\)</c:formatCode>
                <c:ptCount val="6"/>
                <c:pt idx="0">
                  <c:v>20517577536</c:v>
                </c:pt>
                <c:pt idx="1">
                  <c:v>21893689943</c:v>
                </c:pt>
                <c:pt idx="2">
                  <c:v>20198890649</c:v>
                </c:pt>
                <c:pt idx="3">
                  <c:v>22220498330</c:v>
                </c:pt>
                <c:pt idx="4">
                  <c:v>22036353490</c:v>
                </c:pt>
                <c:pt idx="5">
                  <c:v>22257369412.598942</c:v>
                </c:pt>
              </c:numCache>
            </c:numRef>
          </c:val>
          <c:extLst>
            <c:ext xmlns:c16="http://schemas.microsoft.com/office/drawing/2014/chart" uri="{C3380CC4-5D6E-409C-BE32-E72D297353CC}">
              <c16:uniqueId val="{00000000-9375-4F8A-A7BA-A7B6B5DBE503}"/>
            </c:ext>
          </c:extLst>
        </c:ser>
        <c:ser>
          <c:idx val="1"/>
          <c:order val="1"/>
          <c:tx>
            <c:strRef>
              <c:f>'Ene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2024'!$F$150:$F$155</c:f>
              <c:numCache>
                <c:formatCode>"$"#,##0_);[Red]\("$"#,##0\)</c:formatCode>
                <c:ptCount val="6"/>
                <c:pt idx="0">
                  <c:v>7057278188</c:v>
                </c:pt>
                <c:pt idx="1">
                  <c:v>8395245837</c:v>
                </c:pt>
                <c:pt idx="2">
                  <c:v>6429275159</c:v>
                </c:pt>
                <c:pt idx="3">
                  <c:v>8417258793</c:v>
                </c:pt>
                <c:pt idx="4">
                  <c:v>8079526921</c:v>
                </c:pt>
                <c:pt idx="5">
                  <c:v>8245262740.2391958</c:v>
                </c:pt>
              </c:numCache>
            </c:numRef>
          </c:val>
          <c:extLst>
            <c:ext xmlns:c16="http://schemas.microsoft.com/office/drawing/2014/chart" uri="{C3380CC4-5D6E-409C-BE32-E72D297353CC}">
              <c16:uniqueId val="{00000001-9375-4F8A-A7BA-A7B6B5DBE503}"/>
            </c:ext>
          </c:extLst>
        </c:ser>
        <c:ser>
          <c:idx val="2"/>
          <c:order val="2"/>
          <c:tx>
            <c:strRef>
              <c:f>'Ene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375-4F8A-A7BA-A7B6B5DBE503}"/>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375-4F8A-A7BA-A7B6B5DBE503}"/>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2024'!$D$150:$D$155</c:f>
              <c:numCache>
                <c:formatCode>mmm\-yyyy</c:formatCode>
                <c:ptCount val="6"/>
                <c:pt idx="0">
                  <c:v>45139</c:v>
                </c:pt>
                <c:pt idx="1">
                  <c:v>45170</c:v>
                </c:pt>
                <c:pt idx="2">
                  <c:v>45200</c:v>
                </c:pt>
                <c:pt idx="3">
                  <c:v>45231</c:v>
                </c:pt>
                <c:pt idx="4">
                  <c:v>45261</c:v>
                </c:pt>
                <c:pt idx="5">
                  <c:v>45292</c:v>
                </c:pt>
              </c:numCache>
            </c:numRef>
          </c:cat>
          <c:val>
            <c:numRef>
              <c:f>'Ene 2024'!$G$150:$G$155</c:f>
              <c:numCache>
                <c:formatCode>"$"#,##0_);[Red]\("$"#,##0\)</c:formatCode>
                <c:ptCount val="6"/>
                <c:pt idx="0">
                  <c:v>13460299348</c:v>
                </c:pt>
                <c:pt idx="1">
                  <c:v>13498444106</c:v>
                </c:pt>
                <c:pt idx="2">
                  <c:v>13769615490</c:v>
                </c:pt>
                <c:pt idx="3">
                  <c:v>13803239537</c:v>
                </c:pt>
                <c:pt idx="4">
                  <c:v>13956826568</c:v>
                </c:pt>
                <c:pt idx="5">
                  <c:v>14012106672.359743</c:v>
                </c:pt>
              </c:numCache>
            </c:numRef>
          </c:val>
          <c:extLst>
            <c:ext xmlns:c16="http://schemas.microsoft.com/office/drawing/2014/chart" uri="{C3380CC4-5D6E-409C-BE32-E72D297353CC}">
              <c16:uniqueId val="{00000004-9375-4F8A-A7BA-A7B6B5DBE503}"/>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2024'!$D$148:$D$153</c:f>
              <c:numCache>
                <c:formatCode>mmm\-yyyy</c:formatCode>
                <c:ptCount val="6"/>
                <c:pt idx="0">
                  <c:v>45139</c:v>
                </c:pt>
                <c:pt idx="1">
                  <c:v>45170</c:v>
                </c:pt>
                <c:pt idx="2">
                  <c:v>45200</c:v>
                </c:pt>
                <c:pt idx="3">
                  <c:v>45231</c:v>
                </c:pt>
                <c:pt idx="4">
                  <c:v>45261</c:v>
                </c:pt>
                <c:pt idx="5">
                  <c:v>45292</c:v>
                </c:pt>
              </c:numCache>
            </c:numRef>
          </c:cat>
          <c:val>
            <c:numRef>
              <c:f>'Ene 2024'!$E$148:$E$153</c:f>
              <c:numCache>
                <c:formatCode>"$"#,##0_);[Red]\("$"#,##0\)</c:formatCode>
                <c:ptCount val="6"/>
                <c:pt idx="0">
                  <c:v>5017941271.2600737</c:v>
                </c:pt>
                <c:pt idx="1">
                  <c:v>12503779434</c:v>
                </c:pt>
                <c:pt idx="2">
                  <c:v>9709920204.5127068</c:v>
                </c:pt>
                <c:pt idx="3">
                  <c:v>10030833030</c:v>
                </c:pt>
                <c:pt idx="4">
                  <c:v>10613331586</c:v>
                </c:pt>
                <c:pt idx="5">
                  <c:v>10956013533.700321</c:v>
                </c:pt>
              </c:numCache>
            </c:numRef>
          </c:val>
          <c:extLst>
            <c:ext xmlns:c16="http://schemas.microsoft.com/office/drawing/2014/chart" uri="{C3380CC4-5D6E-409C-BE32-E72D297353CC}">
              <c16:uniqueId val="{00000000-09D2-490C-B6D6-11F346D40DD7}"/>
            </c:ext>
          </c:extLst>
        </c:ser>
        <c:ser>
          <c:idx val="1"/>
          <c:order val="1"/>
          <c:tx>
            <c:strRef>
              <c:f>'Ene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D2-490C-B6D6-11F346D40DD7}"/>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9D2-490C-B6D6-11F346D40DD7}"/>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9D2-490C-B6D6-11F346D40DD7}"/>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9D2-490C-B6D6-11F346D40DD7}"/>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9D2-490C-B6D6-11F346D40DD7}"/>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9D2-490C-B6D6-11F346D40DD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2024'!$D$148:$D$153</c:f>
              <c:numCache>
                <c:formatCode>mmm\-yyyy</c:formatCode>
                <c:ptCount val="6"/>
                <c:pt idx="0">
                  <c:v>45139</c:v>
                </c:pt>
                <c:pt idx="1">
                  <c:v>45170</c:v>
                </c:pt>
                <c:pt idx="2">
                  <c:v>45200</c:v>
                </c:pt>
                <c:pt idx="3">
                  <c:v>45231</c:v>
                </c:pt>
                <c:pt idx="4">
                  <c:v>45261</c:v>
                </c:pt>
                <c:pt idx="5">
                  <c:v>45292</c:v>
                </c:pt>
              </c:numCache>
            </c:numRef>
          </c:cat>
          <c:val>
            <c:numRef>
              <c:f>'Ene 2024'!$F$148:$F$153</c:f>
              <c:numCache>
                <c:formatCode>"$"#,##0_);[Red]\("$"#,##0\)</c:formatCode>
                <c:ptCount val="6"/>
                <c:pt idx="0">
                  <c:v>1389920593.7198367</c:v>
                </c:pt>
                <c:pt idx="1">
                  <c:v>8180442320</c:v>
                </c:pt>
                <c:pt idx="2">
                  <c:v>5421584031.8795195</c:v>
                </c:pt>
                <c:pt idx="3">
                  <c:v>6094226620</c:v>
                </c:pt>
                <c:pt idx="4">
                  <c:v>6753069918</c:v>
                </c:pt>
                <c:pt idx="5">
                  <c:v>7083320688.621974</c:v>
                </c:pt>
              </c:numCache>
            </c:numRef>
          </c:val>
          <c:extLst>
            <c:ext xmlns:c16="http://schemas.microsoft.com/office/drawing/2014/chart" uri="{C3380CC4-5D6E-409C-BE32-E72D297353CC}">
              <c16:uniqueId val="{00000007-09D2-490C-B6D6-11F346D40DD7}"/>
            </c:ext>
          </c:extLst>
        </c:ser>
        <c:ser>
          <c:idx val="2"/>
          <c:order val="2"/>
          <c:tx>
            <c:strRef>
              <c:f>'Ene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9D2-490C-B6D6-11F346D40DD7}"/>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9D2-490C-B6D6-11F346D40DD7}"/>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2024'!$D$148:$D$153</c:f>
              <c:numCache>
                <c:formatCode>mmm\-yyyy</c:formatCode>
                <c:ptCount val="6"/>
                <c:pt idx="0">
                  <c:v>45139</c:v>
                </c:pt>
                <c:pt idx="1">
                  <c:v>45170</c:v>
                </c:pt>
                <c:pt idx="2">
                  <c:v>45200</c:v>
                </c:pt>
                <c:pt idx="3">
                  <c:v>45231</c:v>
                </c:pt>
                <c:pt idx="4">
                  <c:v>45261</c:v>
                </c:pt>
                <c:pt idx="5">
                  <c:v>45292</c:v>
                </c:pt>
              </c:numCache>
            </c:numRef>
          </c:cat>
          <c:val>
            <c:numRef>
              <c:f>'Ene 2024'!$G$148:$G$153</c:f>
              <c:numCache>
                <c:formatCode>"$"#,##0_);[Red]\("$"#,##0\)</c:formatCode>
                <c:ptCount val="6"/>
                <c:pt idx="0">
                  <c:v>3628020677.5402369</c:v>
                </c:pt>
                <c:pt idx="1">
                  <c:v>4323337114</c:v>
                </c:pt>
                <c:pt idx="2">
                  <c:v>4288336172.6331878</c:v>
                </c:pt>
                <c:pt idx="3">
                  <c:v>3936606411</c:v>
                </c:pt>
                <c:pt idx="4">
                  <c:v>3860261668</c:v>
                </c:pt>
                <c:pt idx="5">
                  <c:v>3872692845.0783482</c:v>
                </c:pt>
              </c:numCache>
            </c:numRef>
          </c:val>
          <c:extLst>
            <c:ext xmlns:c16="http://schemas.microsoft.com/office/drawing/2014/chart" uri="{C3380CC4-5D6E-409C-BE32-E72D297353CC}">
              <c16:uniqueId val="{0000000A-09D2-490C-B6D6-11F346D40DD7}"/>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342549</c:v>
                </c:pt>
                <c:pt idx="1">
                  <c:v>393327</c:v>
                </c:pt>
                <c:pt idx="2">
                  <c:v>251470</c:v>
                </c:pt>
                <c:pt idx="3">
                  <c:v>251746</c:v>
                </c:pt>
                <c:pt idx="4">
                  <c:v>194141</c:v>
                </c:pt>
              </c:numCache>
            </c:numRef>
          </c:val>
          <c:extLst>
            <c:ext xmlns:c16="http://schemas.microsoft.com/office/drawing/2014/chart" uri="{C3380CC4-5D6E-409C-BE32-E72D297353CC}">
              <c16:uniqueId val="{00000000-FEBF-45A3-86F4-4F92FC32928A}"/>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100" b="0">
          <a:solidFill>
            <a:schemeClr val="accent1">
              <a:lumMod val="50000"/>
            </a:schemeClr>
          </a:solidFill>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[OPERATIVOS ESPECIALES ENE 2024.xlsx]TD ASES!TablaDinámica1</c:name>
    <c:fmtId val="5"/>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sz="1400" b="1" i="0" u="none" strike="noStrike" kern="1200" spc="0" baseline="0">
                <a:solidFill>
                  <a:sysClr val="windowText" lastClr="000000">
                    <a:lumMod val="65000"/>
                    <a:lumOff val="35000"/>
                  </a:sysClr>
                </a:solidFill>
              </a:rPr>
              <a:t>CANTIDAD DE VERIFICACIONES POR LOCALIDAD - ENERO DE 2024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ASES'!$S$46</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ASES'!$R$47:$R$72</c:f>
              <c:multiLvlStrCache>
                <c:ptCount val="20"/>
                <c:lvl>
                  <c:pt idx="0">
                    <c:v>SUBA</c:v>
                  </c:pt>
                  <c:pt idx="1">
                    <c:v>ENGATIVÁ</c:v>
                  </c:pt>
                  <c:pt idx="2">
                    <c:v>BARRIOS UNIDOS</c:v>
                  </c:pt>
                  <c:pt idx="3">
                    <c:v>KENNEDY</c:v>
                  </c:pt>
                  <c:pt idx="4">
                    <c:v>FONTIBÓN</c:v>
                  </c:pt>
                  <c:pt idx="5">
                    <c:v>PUENTE ARANDA</c:v>
                  </c:pt>
                  <c:pt idx="6">
                    <c:v>RAFAEL URIBE URIBE</c:v>
                  </c:pt>
                  <c:pt idx="7">
                    <c:v>BOSA</c:v>
                  </c:pt>
                  <c:pt idx="8">
                    <c:v>TEUSAQUILLO</c:v>
                  </c:pt>
                  <c:pt idx="9">
                    <c:v>CIUDAD BOLÍVAR</c:v>
                  </c:pt>
                  <c:pt idx="10">
                    <c:v>ANTONIO NARIÑO</c:v>
                  </c:pt>
                  <c:pt idx="11">
                    <c:v>LOS MÁRTIRES</c:v>
                  </c:pt>
                  <c:pt idx="12">
                    <c:v>TUNJUELITO</c:v>
                  </c:pt>
                  <c:pt idx="13">
                    <c:v>SAN CRISTÓBAL</c:v>
                  </c:pt>
                  <c:pt idx="14">
                    <c:v>USAQUÉN</c:v>
                  </c:pt>
                  <c:pt idx="15">
                    <c:v>SANTA FE</c:v>
                  </c:pt>
                  <c:pt idx="16">
                    <c:v>CHAPINERO</c:v>
                  </c:pt>
                  <c:pt idx="17">
                    <c:v>LA CANDELARIA</c:v>
                  </c:pt>
                  <c:pt idx="18">
                    <c:v>USME</c:v>
                  </c:pt>
                  <c:pt idx="19">
                    <c:v>SUMAPAZ</c:v>
                  </c:pt>
                </c:lvl>
                <c:lvl>
                  <c:pt idx="0">
                    <c:v>ÁREA LIMPIA S.A.S. E.S.P.</c:v>
                  </c:pt>
                  <c:pt idx="1">
                    <c:v>BOGOTÁ LIMPIA S.A.S</c:v>
                  </c:pt>
                  <c:pt idx="3">
                    <c:v>CIUDAD LIMPIA S.A. ESP</c:v>
                  </c:pt>
                  <c:pt idx="5">
                    <c:v>LIMPIEZA METROPOLITANA S.A. ESP</c:v>
                  </c:pt>
                  <c:pt idx="13">
                    <c:v>PROMOAMBIENTAL SAS ESP</c:v>
                  </c:pt>
                </c:lvl>
              </c:multiLvlStrCache>
            </c:multiLvlStrRef>
          </c:cat>
          <c:val>
            <c:numRef>
              <c:f>'TD ASES'!$S$47:$S$72</c:f>
              <c:numCache>
                <c:formatCode>General</c:formatCode>
                <c:ptCount val="20"/>
                <c:pt idx="0">
                  <c:v>353</c:v>
                </c:pt>
                <c:pt idx="1">
                  <c:v>222</c:v>
                </c:pt>
                <c:pt idx="2">
                  <c:v>105</c:v>
                </c:pt>
                <c:pt idx="3">
                  <c:v>224</c:v>
                </c:pt>
                <c:pt idx="4">
                  <c:v>95</c:v>
                </c:pt>
                <c:pt idx="5">
                  <c:v>129</c:v>
                </c:pt>
                <c:pt idx="6">
                  <c:v>81</c:v>
                </c:pt>
                <c:pt idx="7">
                  <c:v>71</c:v>
                </c:pt>
                <c:pt idx="8">
                  <c:v>67</c:v>
                </c:pt>
                <c:pt idx="9">
                  <c:v>51</c:v>
                </c:pt>
                <c:pt idx="10">
                  <c:v>46</c:v>
                </c:pt>
                <c:pt idx="11">
                  <c:v>45</c:v>
                </c:pt>
                <c:pt idx="12">
                  <c:v>25</c:v>
                </c:pt>
                <c:pt idx="13">
                  <c:v>119</c:v>
                </c:pt>
                <c:pt idx="14">
                  <c:v>85</c:v>
                </c:pt>
                <c:pt idx="15">
                  <c:v>77</c:v>
                </c:pt>
                <c:pt idx="16">
                  <c:v>74</c:v>
                </c:pt>
                <c:pt idx="17">
                  <c:v>20</c:v>
                </c:pt>
                <c:pt idx="18">
                  <c:v>20</c:v>
                </c:pt>
                <c:pt idx="19">
                  <c:v>2</c:v>
                </c:pt>
              </c:numCache>
            </c:numRef>
          </c:val>
          <c:extLst>
            <c:ext xmlns:c16="http://schemas.microsoft.com/office/drawing/2014/chart" uri="{C3380CC4-5D6E-409C-BE32-E72D297353CC}">
              <c16:uniqueId val="{00000000-C66C-46A4-887C-01D160FA6069}"/>
            </c:ext>
          </c:extLst>
        </c:ser>
        <c:dLbls>
          <c:showLegendKey val="0"/>
          <c:showVal val="0"/>
          <c:showCatName val="0"/>
          <c:showSerName val="0"/>
          <c:showPercent val="0"/>
          <c:showBubbleSize val="0"/>
        </c:dLbls>
        <c:gapWidth val="219"/>
        <c:overlap val="-27"/>
        <c:axId val="3500655"/>
        <c:axId val="4425007"/>
      </c:barChart>
      <c:catAx>
        <c:axId val="35006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4425007"/>
        <c:crosses val="autoZero"/>
        <c:auto val="1"/>
        <c:lblAlgn val="ctr"/>
        <c:lblOffset val="100"/>
        <c:noMultiLvlLbl val="0"/>
      </c:catAx>
      <c:valAx>
        <c:axId val="44250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35006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'Grafico Aprovechamiento'!$B$1</c:f>
              <c:strCache>
                <c:ptCount val="1"/>
                <c:pt idx="0">
                  <c:v>Valor Total Reconocido a enero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215928.85717316327</c:v>
                </c:pt>
                <c:pt idx="1">
                  <c:v>281855.95760119992</c:v>
                </c:pt>
                <c:pt idx="2">
                  <c:v>165584.76524971004</c:v>
                </c:pt>
                <c:pt idx="3">
                  <c:v>116553.69675959348</c:v>
                </c:pt>
                <c:pt idx="4">
                  <c:v>132573.71039066938</c:v>
                </c:pt>
              </c:numCache>
            </c:numRef>
          </c:val>
          <c:extLst>
            <c:ext xmlns:c16="http://schemas.microsoft.com/office/drawing/2014/chart" uri="{C3380CC4-5D6E-409C-BE32-E72D297353CC}">
              <c16:uniqueId val="{00000000-89CC-4F12-AC3A-FF77EC14FDE6}"/>
            </c:ext>
          </c:extLst>
        </c:ser>
        <c:dLbls>
          <c:showLegendKey val="0"/>
          <c:showVal val="0"/>
          <c:showCatName val="0"/>
          <c:showSerName val="0"/>
          <c:showPercent val="0"/>
          <c:showBubbleSize val="0"/>
        </c:dLbls>
        <c:gapWidth val="75"/>
        <c:axId val="565219903"/>
        <c:axId val="1"/>
      </c:barChart>
      <c:catAx>
        <c:axId val="5652199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565219903"/>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218646320988.41</c:v>
                </c:pt>
                <c:pt idx="1">
                  <c:v>286632183108.89856</c:v>
                </c:pt>
                <c:pt idx="2">
                  <c:v>159936996392.36057</c:v>
                </c:pt>
                <c:pt idx="3">
                  <c:v>116606145242.76001</c:v>
                </c:pt>
                <c:pt idx="4">
                  <c:v>135927755700</c:v>
                </c:pt>
              </c:numCache>
            </c:numRef>
          </c:val>
          <c:extLst>
            <c:ext xmlns:c16="http://schemas.microsoft.com/office/drawing/2014/chart" uri="{C3380CC4-5D6E-409C-BE32-E72D297353CC}">
              <c16:uniqueId val="{00000000-722D-40E5-B610-BFB2653AD579}"/>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216275481873.42307</c:v>
                </c:pt>
                <c:pt idx="1">
                  <c:v>280035458237.70898</c:v>
                </c:pt>
                <c:pt idx="2">
                  <c:v>158232842464.85913</c:v>
                </c:pt>
                <c:pt idx="3">
                  <c:v>115332529655.98994</c:v>
                </c:pt>
                <c:pt idx="4">
                  <c:v>134426928433</c:v>
                </c:pt>
              </c:numCache>
            </c:numRef>
          </c:val>
          <c:extLst>
            <c:ext xmlns:c16="http://schemas.microsoft.com/office/drawing/2014/chart" uri="{C3380CC4-5D6E-409C-BE32-E72D297353CC}">
              <c16:uniqueId val="{00000001-722D-40E5-B610-BFB2653AD579}"/>
            </c:ext>
          </c:extLst>
        </c:ser>
        <c:dLbls>
          <c:showLegendKey val="0"/>
          <c:showVal val="0"/>
          <c:showCatName val="0"/>
          <c:showSerName val="0"/>
          <c:showPercent val="0"/>
          <c:showBubbleSize val="0"/>
        </c:dLbls>
        <c:gapWidth val="100"/>
        <c:overlap val="-24"/>
        <c:axId val="984494240"/>
        <c:axId val="852694832"/>
      </c:barChart>
      <c:catAx>
        <c:axId val="984494240"/>
        <c:scaling>
          <c:orientation val="minMax"/>
        </c:scaling>
        <c:delete val="1"/>
        <c:axPos val="b"/>
        <c:numFmt formatCode="General" sourceLinked="1"/>
        <c:majorTickMark val="none"/>
        <c:minorTickMark val="none"/>
        <c:tickLblPos val="nextTo"/>
        <c:crossAx val="852694832"/>
        <c:crosses val="autoZero"/>
        <c:auto val="1"/>
        <c:lblAlgn val="ctr"/>
        <c:lblOffset val="100"/>
        <c:noMultiLvlLbl val="0"/>
      </c:catAx>
      <c:valAx>
        <c:axId val="852694832"/>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984494240"/>
        <c:crosses val="autoZero"/>
        <c:crossBetween val="between"/>
      </c:valAx>
      <c:dTable>
        <c:showHorzBorder val="1"/>
        <c:showVertBorder val="1"/>
        <c:showOutline val="1"/>
        <c:showKeys val="1"/>
        <c:spPr>
          <a:noFill/>
          <a:ln w="9525">
            <a:solidFill>
              <a:schemeClr val="tx2">
                <a:lumMod val="15000"/>
                <a:lumOff val="85000"/>
              </a:schemeClr>
            </a:solidFill>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a:scene3d>
      <a:camera prst="orthographicFront"/>
      <a:lightRig rig="threePt" dir="t"/>
    </a:scene3d>
  </c:spPr>
  <c:txPr>
    <a:bodyPr/>
    <a:lstStyle/>
    <a:p>
      <a:pPr>
        <a:defRPr sz="1100">
          <a:solidFill>
            <a:schemeClr val="accent1">
              <a:lumMod val="50000"/>
            </a:schemeClr>
          </a:solidFill>
        </a:defRPr>
      </a:pPr>
      <a:endParaRPr lang="es-CO"/>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14101.551868319993</c:v>
                </c:pt>
                <c:pt idx="1">
                  <c:v>20515.51507885</c:v>
                </c:pt>
                <c:pt idx="2">
                  <c:v>12952.171008509999</c:v>
                </c:pt>
                <c:pt idx="3">
                  <c:v>9020.7413908300005</c:v>
                </c:pt>
                <c:pt idx="4">
                  <c:v>9263.2126415300027</c:v>
                </c:pt>
              </c:numCache>
            </c:numRef>
          </c:val>
          <c:extLst>
            <c:ext xmlns:c16="http://schemas.microsoft.com/office/drawing/2014/chart" uri="{C3380CC4-5D6E-409C-BE32-E72D297353CC}">
              <c16:uniqueId val="{00000000-0202-4387-B837-A482EAEDAC5F}"/>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57.532502289999989</c:v>
                </c:pt>
                <c:pt idx="1">
                  <c:v>80.165726429999992</c:v>
                </c:pt>
                <c:pt idx="2">
                  <c:v>49.619765970000003</c:v>
                </c:pt>
                <c:pt idx="3">
                  <c:v>34.953101750000002</c:v>
                </c:pt>
                <c:pt idx="4">
                  <c:v>34.155672559999992</c:v>
                </c:pt>
              </c:numCache>
            </c:numRef>
          </c:val>
          <c:extLst>
            <c:ext xmlns:c16="http://schemas.microsoft.com/office/drawing/2014/chart" uri="{C3380CC4-5D6E-409C-BE32-E72D297353CC}">
              <c16:uniqueId val="{00000001-0202-4387-B837-A482EAEDAC5F}"/>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b="1">
                <a:solidFill>
                  <a:schemeClr val="accent1">
                    <a:lumMod val="50000"/>
                  </a:schemeClr>
                </a:solidFill>
              </a:rPr>
              <a:t>CONSOLIDADO</a:t>
            </a:r>
            <a:r>
              <a:rPr lang="es-CO" b="1" baseline="0">
                <a:solidFill>
                  <a:schemeClr val="accent1">
                    <a:lumMod val="50000"/>
                  </a:schemeClr>
                </a:solidFill>
              </a:rPr>
              <a:t> SAC - ENERO 2024</a:t>
            </a:r>
            <a:endParaRPr lang="es-CO" b="1">
              <a:solidFill>
                <a:schemeClr val="accent1">
                  <a:lumMod val="50000"/>
                </a:schemeClr>
              </a:solidFill>
            </a:endParaRPr>
          </a:p>
        </c:rich>
      </c:tx>
      <c:layout>
        <c:manualLayout>
          <c:xMode val="edge"/>
          <c:yMode val="edge"/>
          <c:x val="0.44834740575348003"/>
          <c:y val="7.820206984377522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1607816127824728"/>
          <c:y val="6.0015186028853452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17</c:v>
                </c:pt>
                <c:pt idx="1">
                  <c:v>4</c:v>
                </c:pt>
                <c:pt idx="2">
                  <c:v>7</c:v>
                </c:pt>
                <c:pt idx="3">
                  <c:v>5</c:v>
                </c:pt>
                <c:pt idx="4">
                  <c:v>5</c:v>
                </c:pt>
              </c:numCache>
            </c:numRef>
          </c:val>
          <c:extLst>
            <c:ext xmlns:c16="http://schemas.microsoft.com/office/drawing/2014/chart" uri="{C3380CC4-5D6E-409C-BE32-E72D297353CC}">
              <c16:uniqueId val="{00000000-36EF-4FEC-8E93-3D27A1694737}"/>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17</c:v>
                </c:pt>
                <c:pt idx="2">
                  <c:v>2</c:v>
                </c:pt>
                <c:pt idx="3">
                  <c:v>1</c:v>
                </c:pt>
                <c:pt idx="4">
                  <c:v>10</c:v>
                </c:pt>
              </c:numCache>
            </c:numRef>
          </c:val>
          <c:extLst>
            <c:ext xmlns:c16="http://schemas.microsoft.com/office/drawing/2014/chart" uri="{C3380CC4-5D6E-409C-BE32-E72D297353CC}">
              <c16:uniqueId val="{00000001-36EF-4FEC-8E93-3D27A1694737}"/>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36EF-4FEC-8E93-3D27A1694737}"/>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272</c:v>
                </c:pt>
                <c:pt idx="1">
                  <c:v>169</c:v>
                </c:pt>
                <c:pt idx="2">
                  <c:v>134</c:v>
                </c:pt>
                <c:pt idx="3">
                  <c:v>179</c:v>
                </c:pt>
                <c:pt idx="4">
                  <c:v>136</c:v>
                </c:pt>
              </c:numCache>
            </c:numRef>
          </c:val>
          <c:extLst>
            <c:ext xmlns:c16="http://schemas.microsoft.com/office/drawing/2014/chart" uri="{C3380CC4-5D6E-409C-BE32-E72D297353CC}">
              <c16:uniqueId val="{00000003-36EF-4FEC-8E93-3D27A1694737}"/>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3</c:v>
                </c:pt>
                <c:pt idx="3">
                  <c:v>1</c:v>
                </c:pt>
                <c:pt idx="4">
                  <c:v>2</c:v>
                </c:pt>
              </c:numCache>
            </c:numRef>
          </c:val>
          <c:extLst>
            <c:ext xmlns:c16="http://schemas.microsoft.com/office/drawing/2014/chart" uri="{C3380CC4-5D6E-409C-BE32-E72D297353CC}">
              <c16:uniqueId val="{00000004-36EF-4FEC-8E93-3D27A1694737}"/>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1</c:v>
                </c:pt>
              </c:numCache>
            </c:numRef>
          </c:val>
          <c:extLst>
            <c:ext xmlns:c16="http://schemas.microsoft.com/office/drawing/2014/chart" uri="{C3380CC4-5D6E-409C-BE32-E72D297353CC}">
              <c16:uniqueId val="{00000005-36EF-4FEC-8E93-3D27A1694737}"/>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 Enero.xlsx]Graf Tipol!TablaDinámica6</c:name>
    <c:fmtId val="64"/>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545649743229468"/>
          <c:y val="5.8415486819488327E-2"/>
          <c:w val="0.61399256139792147"/>
          <c:h val="0.87966915676094859"/>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3E14-4162-89BD-D956DED1732C}"/>
              </c:ext>
            </c:extLst>
          </c:dPt>
          <c:dPt>
            <c:idx val="2"/>
            <c:invertIfNegative val="0"/>
            <c:bubble3D val="0"/>
            <c:extLst>
              <c:ext xmlns:c16="http://schemas.microsoft.com/office/drawing/2014/chart" uri="{C3380CC4-5D6E-409C-BE32-E72D297353CC}">
                <c16:uniqueId val="{00000002-3E14-4162-89BD-D956DED1732C}"/>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3E14-4162-89BD-D956DED1732C}"/>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3E14-4162-89BD-D956DED1732C}"/>
              </c:ext>
            </c:extLst>
          </c:dPt>
          <c:dPt>
            <c:idx val="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8-3E14-4162-89BD-D956DED1732C}"/>
              </c:ext>
            </c:extLst>
          </c:dPt>
          <c:dPt>
            <c:idx val="6"/>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3E14-4162-89BD-D956DED1732C}"/>
              </c:ext>
            </c:extLst>
          </c:dPt>
          <c:dPt>
            <c:idx val="7"/>
            <c:invertIfNegative val="0"/>
            <c:bubble3D val="0"/>
            <c:extLst>
              <c:ext xmlns:c16="http://schemas.microsoft.com/office/drawing/2014/chart" uri="{C3380CC4-5D6E-409C-BE32-E72D297353CC}">
                <c16:uniqueId val="{0000000B-3E14-4162-89BD-D956DED1732C}"/>
              </c:ext>
            </c:extLst>
          </c:dPt>
          <c:dPt>
            <c:idx val="8"/>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3E14-4162-89BD-D956DED1732C}"/>
              </c:ext>
            </c:extLst>
          </c:dPt>
          <c:dPt>
            <c:idx val="9"/>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F-3E14-4162-89BD-D956DED1732C}"/>
              </c:ext>
            </c:extLst>
          </c:dPt>
          <c:dPt>
            <c:idx val="10"/>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3E14-4162-89BD-D956DED1732C}"/>
              </c:ext>
            </c:extLst>
          </c:dPt>
          <c:dPt>
            <c:idx val="11"/>
            <c:invertIfNegative val="0"/>
            <c:bubble3D val="0"/>
            <c:extLst>
              <c:ext xmlns:c16="http://schemas.microsoft.com/office/drawing/2014/chart" uri="{C3380CC4-5D6E-409C-BE32-E72D297353CC}">
                <c16:uniqueId val="{00000012-3E14-4162-89BD-D956DED1732C}"/>
              </c:ext>
            </c:extLst>
          </c:dPt>
          <c:dPt>
            <c:idx val="12"/>
            <c:invertIfNegative val="0"/>
            <c:bubble3D val="0"/>
            <c:extLst>
              <c:ext xmlns:c16="http://schemas.microsoft.com/office/drawing/2014/chart" uri="{C3380CC4-5D6E-409C-BE32-E72D297353CC}">
                <c16:uniqueId val="{00000013-3E14-4162-89BD-D956DED1732C}"/>
              </c:ext>
            </c:extLst>
          </c:dPt>
          <c:dPt>
            <c:idx val="13"/>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5-3E14-4162-89BD-D956DED1732C}"/>
              </c:ext>
            </c:extLst>
          </c:dPt>
          <c:dPt>
            <c:idx val="14"/>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3E14-4162-89BD-D956DED1732C}"/>
              </c:ext>
            </c:extLst>
          </c:dPt>
          <c:dPt>
            <c:idx val="15"/>
            <c:invertIfNegative val="0"/>
            <c:bubble3D val="0"/>
            <c:extLst>
              <c:ext xmlns:c16="http://schemas.microsoft.com/office/drawing/2014/chart" uri="{C3380CC4-5D6E-409C-BE32-E72D297353CC}">
                <c16:uniqueId val="{00000018-3E14-4162-89BD-D956DED1732C}"/>
              </c:ext>
            </c:extLst>
          </c:dPt>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Tipol'!$A$4:$A$19</c:f>
              <c:strCache>
                <c:ptCount val="15"/>
                <c:pt idx="0">
                  <c:v>VEHÍCULOS</c:v>
                </c:pt>
                <c:pt idx="1">
                  <c:v>SIGAB</c:v>
                </c:pt>
                <c:pt idx="2">
                  <c:v>RECOLECCIÓN Y TRANSPORTE</c:v>
                </c:pt>
                <c:pt idx="3">
                  <c:v>PUNTOS CRITICOS Y ARROJOS CLANDESTINOS</c:v>
                </c:pt>
                <c:pt idx="4">
                  <c:v>PAGINA WEB</c:v>
                </c:pt>
                <c:pt idx="5">
                  <c:v>INFORMACIÓN</c:v>
                </c:pt>
                <c:pt idx="6">
                  <c:v>FINANCIERO</c:v>
                </c:pt>
                <c:pt idx="7">
                  <c:v>DOTACIÓN</c:v>
                </c:pt>
                <c:pt idx="8">
                  <c:v>DERRAME DE LIXIVIADOS</c:v>
                </c:pt>
                <c:pt idx="9">
                  <c:v>CONTENERIZACIÓN</c:v>
                </c:pt>
                <c:pt idx="10">
                  <c:v>CLUS</c:v>
                </c:pt>
                <c:pt idx="11">
                  <c:v>CARACTERISTICAS DE LAS BASES DE OPERACIÓN </c:v>
                </c:pt>
                <c:pt idx="12">
                  <c:v>CARACTER AMBIENTAL </c:v>
                </c:pt>
                <c:pt idx="13">
                  <c:v>BARRIDO Y LIMPIEZA</c:v>
                </c:pt>
                <c:pt idx="14">
                  <c:v>ANULADA</c:v>
                </c:pt>
              </c:strCache>
            </c:strRef>
          </c:cat>
          <c:val>
            <c:numRef>
              <c:f>'Graf Tipol'!$B$4:$B$19</c:f>
              <c:numCache>
                <c:formatCode>General</c:formatCode>
                <c:ptCount val="15"/>
                <c:pt idx="0">
                  <c:v>111</c:v>
                </c:pt>
                <c:pt idx="1">
                  <c:v>30</c:v>
                </c:pt>
                <c:pt idx="2">
                  <c:v>233</c:v>
                </c:pt>
                <c:pt idx="3">
                  <c:v>18</c:v>
                </c:pt>
                <c:pt idx="4">
                  <c:v>8</c:v>
                </c:pt>
                <c:pt idx="5">
                  <c:v>153</c:v>
                </c:pt>
                <c:pt idx="6">
                  <c:v>20</c:v>
                </c:pt>
                <c:pt idx="7">
                  <c:v>1</c:v>
                </c:pt>
                <c:pt idx="8">
                  <c:v>81</c:v>
                </c:pt>
                <c:pt idx="9">
                  <c:v>124</c:v>
                </c:pt>
                <c:pt idx="10">
                  <c:v>45</c:v>
                </c:pt>
                <c:pt idx="11">
                  <c:v>2</c:v>
                </c:pt>
                <c:pt idx="12">
                  <c:v>5</c:v>
                </c:pt>
                <c:pt idx="13">
                  <c:v>134</c:v>
                </c:pt>
                <c:pt idx="14">
                  <c:v>15</c:v>
                </c:pt>
              </c:numCache>
            </c:numRef>
          </c:val>
          <c:extLst>
            <c:ext xmlns:c16="http://schemas.microsoft.com/office/drawing/2014/chart" uri="{C3380CC4-5D6E-409C-BE32-E72D297353CC}">
              <c16:uniqueId val="{00000019-3E14-4162-89BD-D956DED1732C}"/>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r>
              <a:rPr lang="es-CO" sz="1800" b="1">
                <a:solidFill>
                  <a:schemeClr val="accent1">
                    <a:lumMod val="50000"/>
                  </a:schemeClr>
                </a:solidFill>
              </a:rPr>
              <a:t>CONSOLIDADO</a:t>
            </a:r>
            <a:r>
              <a:rPr lang="es-CO" sz="1800" b="1" baseline="0">
                <a:solidFill>
                  <a:schemeClr val="accent1">
                    <a:lumMod val="50000"/>
                  </a:schemeClr>
                </a:solidFill>
              </a:rPr>
              <a:t> POR AÑO</a:t>
            </a:r>
            <a:endParaRPr lang="es-CO" sz="1800" b="1">
              <a:solidFill>
                <a:schemeClr val="accent1">
                  <a:lumMod val="50000"/>
                </a:schemeClr>
              </a:solidFill>
            </a:endParaRPr>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8</c:v>
                </c:pt>
              </c:numCache>
            </c:numRef>
          </c:val>
          <c:extLst>
            <c:ext xmlns:c16="http://schemas.microsoft.com/office/drawing/2014/chart" uri="{C3380CC4-5D6E-409C-BE32-E72D297353CC}">
              <c16:uniqueId val="{00000000-34E9-4D26-B047-37A28C0D126D}"/>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6</c:v>
                </c:pt>
              </c:numCache>
            </c:numRef>
          </c:val>
          <c:extLst>
            <c:ext xmlns:c16="http://schemas.microsoft.com/office/drawing/2014/chart" uri="{C3380CC4-5D6E-409C-BE32-E72D297353CC}">
              <c16:uniqueId val="{00000001-34E9-4D26-B047-37A28C0D126D}"/>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3</c:v>
                </c:pt>
              </c:numCache>
            </c:numRef>
          </c:val>
          <c:extLst>
            <c:ext xmlns:c16="http://schemas.microsoft.com/office/drawing/2014/chart" uri="{C3380CC4-5D6E-409C-BE32-E72D297353CC}">
              <c16:uniqueId val="{00000002-34E9-4D26-B047-37A28C0D126D}"/>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3</c:v>
                </c:pt>
              </c:numCache>
            </c:numRef>
          </c:val>
          <c:extLst>
            <c:ext xmlns:c16="http://schemas.microsoft.com/office/drawing/2014/chart" uri="{C3380CC4-5D6E-409C-BE32-E72D297353CC}">
              <c16:uniqueId val="{00000003-34E9-4D26-B047-37A28C0D126D}"/>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3</c:v>
                </c:pt>
              </c:numCache>
            </c:numRef>
          </c:val>
          <c:extLst>
            <c:ext xmlns:c16="http://schemas.microsoft.com/office/drawing/2014/chart" uri="{C3380CC4-5D6E-409C-BE32-E72D297353CC}">
              <c16:uniqueId val="{00000004-34E9-4D26-B047-37A28C0D126D}"/>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s-CO" sz="1600" b="1">
                <a:solidFill>
                  <a:schemeClr val="tx1"/>
                </a:solidFill>
              </a:rPr>
              <a:t>ESTADO</a:t>
            </a:r>
            <a:r>
              <a:rPr lang="es-CO" sz="1600" b="1" baseline="0">
                <a:solidFill>
                  <a:schemeClr val="tx1"/>
                </a:solidFill>
              </a:rPr>
              <a:t> DE INFORMES DE INCUMPLIMIENTO POR CONCEPTO DE MULTAS - ENERO</a:t>
            </a:r>
            <a:endParaRPr lang="es-CO" sz="1600" b="1">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17</c:v>
                </c:pt>
                <c:pt idx="2">
                  <c:v>2</c:v>
                </c:pt>
                <c:pt idx="3">
                  <c:v>1</c:v>
                </c:pt>
                <c:pt idx="4">
                  <c:v>10</c:v>
                </c:pt>
              </c:numCache>
            </c:numRef>
          </c:val>
          <c:extLst>
            <c:ext xmlns:c16="http://schemas.microsoft.com/office/drawing/2014/chart" uri="{C3380CC4-5D6E-409C-BE32-E72D297353CC}">
              <c16:uniqueId val="{00000000-6AFC-418D-BD1B-F6AA73069691}"/>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6AFC-418D-BD1B-F6AA73069691}"/>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9</c:v>
                </c:pt>
                <c:pt idx="3">
                  <c:v>6</c:v>
                </c:pt>
              </c:numCache>
            </c:numRef>
          </c:val>
          <c:extLst>
            <c:ext xmlns:c16="http://schemas.microsoft.com/office/drawing/2014/chart" uri="{C3380CC4-5D6E-409C-BE32-E72D297353CC}">
              <c16:uniqueId val="{00000002-6AFC-418D-BD1B-F6AA73069691}"/>
            </c:ext>
          </c:extLst>
        </c:ser>
        <c:ser>
          <c:idx val="3"/>
          <c:order val="3"/>
          <c:tx>
            <c:strRef>
              <c:f>'Graf Mult'!$F$75</c:f>
              <c:strCache>
                <c:ptCount val="1"/>
                <c:pt idx="0">
                  <c:v>DESESTIMADO</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6</c:v>
                </c:pt>
                <c:pt idx="3">
                  <c:v>1</c:v>
                </c:pt>
                <c:pt idx="4">
                  <c:v>3</c:v>
                </c:pt>
              </c:numCache>
            </c:numRef>
          </c:val>
          <c:extLst>
            <c:ext xmlns:c16="http://schemas.microsoft.com/office/drawing/2014/chart" uri="{C3380CC4-5D6E-409C-BE32-E72D297353CC}">
              <c16:uniqueId val="{00000003-6AFC-418D-BD1B-F6AA73069691}"/>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s-CO" sz="1600" b="1">
                <a:solidFill>
                  <a:schemeClr val="tx1"/>
                </a:solidFill>
              </a:rPr>
              <a:t>PENAL</a:t>
            </a:r>
            <a:r>
              <a:rPr lang="es-CO" sz="1600" b="1" baseline="0">
                <a:solidFill>
                  <a:schemeClr val="tx1"/>
                </a:solidFill>
              </a:rPr>
              <a:t> PECUNIARIA ENERO 2024</a:t>
            </a:r>
            <a:endParaRPr lang="es-CO" sz="1600" b="1">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8.7603993056283441E-3"/>
          <c:y val="0.12475236775929456"/>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PP'!$B$14:$B$19</c:f>
              <c:numCache>
                <c:formatCode>General</c:formatCode>
                <c:ptCount val="6"/>
                <c:pt idx="0">
                  <c:v>22</c:v>
                </c:pt>
                <c:pt idx="1">
                  <c:v>3</c:v>
                </c:pt>
                <c:pt idx="2">
                  <c:v>8</c:v>
                </c:pt>
                <c:pt idx="3">
                  <c:v>15</c:v>
                </c:pt>
                <c:pt idx="4">
                  <c:v>17</c:v>
                </c:pt>
              </c:numCache>
            </c:numRef>
          </c:val>
          <c:extLst>
            <c:ext xmlns:c16="http://schemas.microsoft.com/office/drawing/2014/chart" uri="{C3380CC4-5D6E-409C-BE32-E72D297353CC}">
              <c16:uniqueId val="{00000000-7CEF-4E05-9888-7652296EB8F5}"/>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PP'!$C$14:$C$19</c:f>
              <c:numCache>
                <c:formatCode>General</c:formatCode>
                <c:ptCount val="6"/>
                <c:pt idx="0">
                  <c:v>4</c:v>
                </c:pt>
                <c:pt idx="2">
                  <c:v>14</c:v>
                </c:pt>
              </c:numCache>
            </c:numRef>
          </c:val>
          <c:extLst>
            <c:ext xmlns:c16="http://schemas.microsoft.com/office/drawing/2014/chart" uri="{C3380CC4-5D6E-409C-BE32-E72D297353CC}">
              <c16:uniqueId val="{00000001-7CEF-4E05-9888-7652296EB8F5}"/>
            </c:ext>
          </c:extLst>
        </c:ser>
        <c:ser>
          <c:idx val="2"/>
          <c:order val="2"/>
          <c:tx>
            <c:strRef>
              <c:f>'Graf PP'!$D$13</c:f>
              <c:strCache>
                <c:ptCount val="1"/>
                <c:pt idx="0">
                  <c:v>DESESTIMADO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PP'!$D$14:$D$19</c:f>
              <c:numCache>
                <c:formatCode>General</c:formatCode>
                <c:ptCount val="6"/>
                <c:pt idx="0">
                  <c:v>3</c:v>
                </c:pt>
                <c:pt idx="2">
                  <c:v>2</c:v>
                </c:pt>
              </c:numCache>
            </c:numRef>
          </c:val>
          <c:extLst>
            <c:ext xmlns:c16="http://schemas.microsoft.com/office/drawing/2014/chart" uri="{C3380CC4-5D6E-409C-BE32-E72D297353CC}">
              <c16:uniqueId val="{00000002-7CEF-4E05-9888-7652296EB8F5}"/>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'[graficas solicitudes de descuento.xlsx]Hoja3'!$A$3</c:f>
              <c:strCache>
                <c:ptCount val="1"/>
                <c:pt idx="0">
                  <c:v>ABIERTO - ESCALADO A LA UNIDAD Y LA SSPD</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descuento.xlsx]Hoja3'!$B$3:$F$3</c:f>
              <c:numCache>
                <c:formatCode>General</c:formatCode>
                <c:ptCount val="5"/>
                <c:pt idx="0">
                  <c:v>9385</c:v>
                </c:pt>
                <c:pt idx="2">
                  <c:v>178</c:v>
                </c:pt>
                <c:pt idx="3">
                  <c:v>35</c:v>
                </c:pt>
                <c:pt idx="4">
                  <c:v>15</c:v>
                </c:pt>
              </c:numCache>
            </c:numRef>
          </c:val>
          <c:extLst>
            <c:ext xmlns:c16="http://schemas.microsoft.com/office/drawing/2014/chart" uri="{C3380CC4-5D6E-409C-BE32-E72D297353CC}">
              <c16:uniqueId val="{00000000-9CE0-4F2D-B3E5-09CAA2280541}"/>
            </c:ext>
          </c:extLst>
        </c:ser>
        <c:ser>
          <c:idx val="1"/>
          <c:order val="1"/>
          <c:tx>
            <c:strRef>
              <c:f>'[graficas solicitudes de descuento.xlsx]Hoja3'!$A$4</c:f>
              <c:strCache>
                <c:ptCount val="1"/>
                <c:pt idx="0">
                  <c:v>ABIERTO - REVISIÓN INTERVENTORÍA</c:v>
                </c:pt>
              </c:strCache>
            </c:strRef>
          </c:tx>
          <c:spPr>
            <a:solidFill>
              <a:schemeClr val="accent5"/>
            </a:solidFill>
            <a:ln>
              <a:noFill/>
            </a:ln>
            <a:effectLst/>
            <a:sp3d/>
          </c:spPr>
          <c:invertIfNegative val="0"/>
          <c:dLbls>
            <c:dLbl>
              <c:idx val="0"/>
              <c:layout>
                <c:manualLayout>
                  <c:x val="1.7300602953781927E-2"/>
                  <c:y val="-5.703355032278968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4C-4B07-91BC-46BE34AF75D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descuento.xlsx]Hoja3'!$B$4:$F$4</c:f>
              <c:numCache>
                <c:formatCode>General</c:formatCode>
                <c:ptCount val="5"/>
                <c:pt idx="0">
                  <c:v>3572</c:v>
                </c:pt>
                <c:pt idx="2">
                  <c:v>33</c:v>
                </c:pt>
                <c:pt idx="4">
                  <c:v>13</c:v>
                </c:pt>
              </c:numCache>
            </c:numRef>
          </c:val>
          <c:extLst>
            <c:ext xmlns:c16="http://schemas.microsoft.com/office/drawing/2014/chart" uri="{C3380CC4-5D6E-409C-BE32-E72D297353CC}">
              <c16:uniqueId val="{00000001-9CE0-4F2D-B3E5-09CAA2280541}"/>
            </c:ext>
          </c:extLst>
        </c:ser>
        <c:ser>
          <c:idx val="2"/>
          <c:order val="2"/>
          <c:tx>
            <c:strRef>
              <c:f>'[graficas solicitudes de descuento.xlsx]Hoja3'!$A$5</c:f>
              <c:strCache>
                <c:ptCount val="1"/>
                <c:pt idx="0">
                  <c:v>CERRADO</c:v>
                </c:pt>
              </c:strCache>
            </c:strRef>
          </c:tx>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descuento.xlsx]Hoja3'!$B$5:$F$5</c:f>
              <c:numCache>
                <c:formatCode>General</c:formatCode>
                <c:ptCount val="5"/>
                <c:pt idx="0">
                  <c:v>53</c:v>
                </c:pt>
                <c:pt idx="1">
                  <c:v>3</c:v>
                </c:pt>
                <c:pt idx="2">
                  <c:v>1</c:v>
                </c:pt>
                <c:pt idx="3">
                  <c:v>1</c:v>
                </c:pt>
                <c:pt idx="4">
                  <c:v>78</c:v>
                </c:pt>
              </c:numCache>
            </c:numRef>
          </c:val>
          <c:extLst>
            <c:ext xmlns:c16="http://schemas.microsoft.com/office/drawing/2014/chart" uri="{C3380CC4-5D6E-409C-BE32-E72D297353CC}">
              <c16:uniqueId val="{00000002-9CE0-4F2D-B3E5-09CAA2280541}"/>
            </c:ext>
          </c:extLst>
        </c:ser>
        <c:ser>
          <c:idx val="3"/>
          <c:order val="3"/>
          <c:tx>
            <c:strRef>
              <c:f>'[graficas solicitudes de descuento.xlsx]Hoja3'!$A$6</c:f>
              <c:strCache>
                <c:ptCount val="1"/>
                <c:pt idx="0">
                  <c:v>ABIERTO - GESTION CONCESIONARIO</c:v>
                </c:pt>
              </c:strCache>
            </c:strRef>
          </c:tx>
          <c:spPr>
            <a:solidFill>
              <a:schemeClr val="accent6">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descuento.xlsx]Hoja3'!$B$6:$F$6</c:f>
              <c:numCache>
                <c:formatCode>General</c:formatCode>
                <c:ptCount val="5"/>
                <c:pt idx="0">
                  <c:v>5</c:v>
                </c:pt>
                <c:pt idx="3">
                  <c:v>26</c:v>
                </c:pt>
                <c:pt idx="4">
                  <c:v>2</c:v>
                </c:pt>
              </c:numCache>
            </c:numRef>
          </c:val>
          <c:extLst>
            <c:ext xmlns:c16="http://schemas.microsoft.com/office/drawing/2014/chart" uri="{C3380CC4-5D6E-409C-BE32-E72D297353CC}">
              <c16:uniqueId val="{00000003-9CE0-4F2D-B3E5-09CAA2280541}"/>
            </c:ext>
          </c:extLst>
        </c:ser>
        <c:dLbls>
          <c:showLegendKey val="0"/>
          <c:showVal val="1"/>
          <c:showCatName val="0"/>
          <c:showSerName val="0"/>
          <c:showPercent val="0"/>
          <c:showBubbleSize val="0"/>
        </c:dLbls>
        <c:gapWidth val="150"/>
        <c:shape val="box"/>
        <c:axId val="2092409648"/>
        <c:axId val="185013760"/>
        <c:axId val="0"/>
      </c:bar3DChart>
      <c:catAx>
        <c:axId val="2092409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cap="none" spc="0" normalizeH="0" baseline="0">
                <a:solidFill>
                  <a:schemeClr val="tx1">
                    <a:lumMod val="65000"/>
                    <a:lumOff val="35000"/>
                  </a:schemeClr>
                </a:solidFill>
                <a:latin typeface="+mn-lt"/>
                <a:ea typeface="+mn-ea"/>
                <a:cs typeface="+mn-cs"/>
              </a:defRPr>
            </a:pPr>
            <a:endParaRPr lang="es-CO"/>
          </a:p>
        </c:txPr>
        <c:crossAx val="185013760"/>
        <c:crosses val="autoZero"/>
        <c:auto val="1"/>
        <c:lblAlgn val="ctr"/>
        <c:lblOffset val="100"/>
        <c:noMultiLvlLbl val="0"/>
      </c:catAx>
      <c:valAx>
        <c:axId val="185013760"/>
        <c:scaling>
          <c:orientation val="minMax"/>
          <c:max val="10000"/>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2092409648"/>
        <c:crosses val="autoZero"/>
        <c:crossBetween val="between"/>
        <c:majorUnit val="1000"/>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Grafica1!$D$29</c:f>
              <c:strCache>
                <c:ptCount val="1"/>
                <c:pt idx="0">
                  <c:v>vr. total facturación a enero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2135710.11472878</c:v>
                </c:pt>
                <c:pt idx="1">
                  <c:v>1783957.0622672401</c:v>
                </c:pt>
                <c:pt idx="2">
                  <c:v>1056421.3667137299</c:v>
                </c:pt>
                <c:pt idx="3">
                  <c:v>929281.03515204997</c:v>
                </c:pt>
                <c:pt idx="4">
                  <c:v>958388.14049996994</c:v>
                </c:pt>
              </c:numCache>
            </c:numRef>
          </c:val>
          <c:extLst>
            <c:ext xmlns:c16="http://schemas.microsoft.com/office/drawing/2014/chart" uri="{C3380CC4-5D6E-409C-BE32-E72D297353CC}">
              <c16:uniqueId val="{00000000-F067-4853-8FEE-0D2668CB31AE}"/>
            </c:ext>
          </c:extLst>
        </c:ser>
        <c:ser>
          <c:idx val="1"/>
          <c:order val="1"/>
          <c:tx>
            <c:strRef>
              <c:f>Grafica1!$E$29</c:f>
              <c:strCache>
                <c:ptCount val="1"/>
                <c:pt idx="0">
                  <c:v>vr. total recaudo a enero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1160931.400469</c:v>
                </c:pt>
                <c:pt idx="1">
                  <c:v>1127881.4700790001</c:v>
                </c:pt>
                <c:pt idx="2">
                  <c:v>803106.03948499996</c:v>
                </c:pt>
                <c:pt idx="3">
                  <c:v>615507.57488600002</c:v>
                </c:pt>
                <c:pt idx="4">
                  <c:v>724011.31475100003</c:v>
                </c:pt>
              </c:numCache>
            </c:numRef>
          </c:val>
          <c:extLst>
            <c:ext xmlns:c16="http://schemas.microsoft.com/office/drawing/2014/chart" uri="{C3380CC4-5D6E-409C-BE32-E72D297353CC}">
              <c16:uniqueId val="{00000001-F067-4853-8FEE-0D2668CB31AE}"/>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0.54358098154928203</c:v>
                </c:pt>
                <c:pt idx="1">
                  <c:v>0.63223577177668711</c:v>
                </c:pt>
                <c:pt idx="2">
                  <c:v>0.76021374121130059</c:v>
                </c:pt>
                <c:pt idx="3">
                  <c:v>0.66234815045514195</c:v>
                </c:pt>
                <c:pt idx="4">
                  <c:v>0.75544686349447032</c:v>
                </c:pt>
              </c:numCache>
            </c:numRef>
          </c:val>
          <c:extLst>
            <c:ext xmlns:c16="http://schemas.microsoft.com/office/drawing/2014/chart" uri="{C3380CC4-5D6E-409C-BE32-E72D297353CC}">
              <c16:uniqueId val="{00000002-F067-4853-8FEE-0D2668CB31AE}"/>
            </c:ext>
          </c:extLst>
        </c:ser>
        <c:dLbls>
          <c:showLegendKey val="0"/>
          <c:showVal val="0"/>
          <c:showCatName val="0"/>
          <c:showSerName val="0"/>
          <c:showPercent val="0"/>
          <c:showBubbleSize val="0"/>
        </c:dLbls>
        <c:gapWidth val="247"/>
        <c:axId val="2028568832"/>
        <c:axId val="213425296"/>
      </c:barChart>
      <c:catAx>
        <c:axId val="2028568832"/>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1">
                    <a:lumMod val="50000"/>
                  </a:schemeClr>
                </a:solidFill>
                <a:latin typeface="+mn-lt"/>
                <a:ea typeface="+mn-ea"/>
                <a:cs typeface="+mn-cs"/>
              </a:defRPr>
            </a:pPr>
            <a:endParaRPr lang="es-CO"/>
          </a:p>
        </c:txPr>
        <c:crossAx val="213425296"/>
        <c:crosses val="autoZero"/>
        <c:auto val="1"/>
        <c:lblAlgn val="ctr"/>
        <c:lblOffset val="100"/>
        <c:noMultiLvlLbl val="0"/>
      </c:catAx>
      <c:valAx>
        <c:axId val="213425296"/>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028568832"/>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3942-4262-B139-267AE7C16C51}"/>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3942-4262-B139-267AE7C16C51}"/>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3942-4262-B139-267AE7C16C51}"/>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3942-4262-B139-267AE7C16C51}"/>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3942-4262-B139-267AE7C16C51}"/>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3942-4262-B139-267AE7C16C51}"/>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39313.723769999997</c:v>
                </c:pt>
                <c:pt idx="1">
                  <c:v>38615.685054000001</c:v>
                </c:pt>
                <c:pt idx="2">
                  <c:v>22734.137090440003</c:v>
                </c:pt>
                <c:pt idx="3">
                  <c:v>19936.490328</c:v>
                </c:pt>
                <c:pt idx="4">
                  <c:v>18228.056060000003</c:v>
                </c:pt>
              </c:numCache>
            </c:numRef>
          </c:val>
          <c:extLst>
            <c:ext xmlns:c16="http://schemas.microsoft.com/office/drawing/2014/chart" uri="{C3380CC4-5D6E-409C-BE32-E72D297353CC}">
              <c16:uniqueId val="{00000006-3942-4262-B139-267AE7C16C51}"/>
            </c:ext>
          </c:extLst>
        </c:ser>
        <c:dLbls>
          <c:showLegendKey val="0"/>
          <c:showVal val="0"/>
          <c:showCatName val="0"/>
          <c:showSerName val="0"/>
          <c:showPercent val="0"/>
          <c:showBubbleSize val="0"/>
        </c:dLbls>
        <c:gapWidth val="291"/>
        <c:overlap val="-43"/>
        <c:axId val="1172934992"/>
        <c:axId val="1006735632"/>
      </c:barChart>
      <c:catAx>
        <c:axId val="1172934992"/>
        <c:scaling>
          <c:orientation val="minMax"/>
        </c:scaling>
        <c:delete val="0"/>
        <c:axPos val="b"/>
        <c:majorGridlines>
          <c:spPr>
            <a:ln w="9525" cap="flat" cmpd="sng" algn="ctr">
              <a:no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1">
                    <a:lumMod val="50000"/>
                  </a:schemeClr>
                </a:solidFill>
                <a:latin typeface="+mn-lt"/>
                <a:ea typeface="+mn-ea"/>
                <a:cs typeface="+mn-cs"/>
              </a:defRPr>
            </a:pPr>
            <a:endParaRPr lang="es-CO"/>
          </a:p>
        </c:txPr>
        <c:crossAx val="1006735632"/>
        <c:crosses val="autoZero"/>
        <c:auto val="1"/>
        <c:lblAlgn val="ctr"/>
        <c:lblOffset val="100"/>
        <c:noMultiLvlLbl val="0"/>
      </c:catAx>
      <c:valAx>
        <c:axId val="1006735632"/>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172934992"/>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pattFill prst="ltDnDiag">
          <a:fgClr>
            <a:srgbClr val="000000">
              <a:alpha val="0"/>
            </a:srgbClr>
          </a:fgClr>
          <a:bgClr>
            <a:srgbClr val="FFFFFF"/>
          </a:bgClr>
        </a:patt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Enero 2024 a.xls]Grafica3b!TablaDinámica1</c:name>
    <c:fmtId val="181"/>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Grafica3b!$A$4:$A$44</c:f>
              <c:multiLvlStrCache>
                <c:ptCount val="30"/>
                <c:lvl>
                  <c:pt idx="0">
                    <c:v>ago-23</c:v>
                  </c:pt>
                  <c:pt idx="1">
                    <c:v>sep-23</c:v>
                  </c:pt>
                  <c:pt idx="2">
                    <c:v>oct-23</c:v>
                  </c:pt>
                  <c:pt idx="3">
                    <c:v>nov-23</c:v>
                  </c:pt>
                  <c:pt idx="4">
                    <c:v>dic-23</c:v>
                  </c:pt>
                  <c:pt idx="5">
                    <c:v>ene-24</c:v>
                  </c:pt>
                  <c:pt idx="6">
                    <c:v>ago-23</c:v>
                  </c:pt>
                  <c:pt idx="7">
                    <c:v>sep-23</c:v>
                  </c:pt>
                  <c:pt idx="8">
                    <c:v>oct-23</c:v>
                  </c:pt>
                  <c:pt idx="9">
                    <c:v>nov-23</c:v>
                  </c:pt>
                  <c:pt idx="10">
                    <c:v>dic-23</c:v>
                  </c:pt>
                  <c:pt idx="11">
                    <c:v>ene-24</c:v>
                  </c:pt>
                  <c:pt idx="12">
                    <c:v>ago-23</c:v>
                  </c:pt>
                  <c:pt idx="13">
                    <c:v>sep-23</c:v>
                  </c:pt>
                  <c:pt idx="14">
                    <c:v>oct-23</c:v>
                  </c:pt>
                  <c:pt idx="15">
                    <c:v>nov-23</c:v>
                  </c:pt>
                  <c:pt idx="16">
                    <c:v>dic-23</c:v>
                  </c:pt>
                  <c:pt idx="17">
                    <c:v>ene-24</c:v>
                  </c:pt>
                  <c:pt idx="18">
                    <c:v>ago-23</c:v>
                  </c:pt>
                  <c:pt idx="19">
                    <c:v>sep-23</c:v>
                  </c:pt>
                  <c:pt idx="20">
                    <c:v>oct-23</c:v>
                  </c:pt>
                  <c:pt idx="21">
                    <c:v>nov-23</c:v>
                  </c:pt>
                  <c:pt idx="22">
                    <c:v>dic-23</c:v>
                  </c:pt>
                  <c:pt idx="23">
                    <c:v>ene-24</c:v>
                  </c:pt>
                  <c:pt idx="24">
                    <c:v>ago-23</c:v>
                  </c:pt>
                  <c:pt idx="25">
                    <c:v>sep-23</c:v>
                  </c:pt>
                  <c:pt idx="26">
                    <c:v>oct-23</c:v>
                  </c:pt>
                  <c:pt idx="27">
                    <c:v>nov-23</c:v>
                  </c:pt>
                  <c:pt idx="28">
                    <c:v>dic-23</c:v>
                  </c:pt>
                  <c:pt idx="29">
                    <c:v>ene-24</c:v>
                  </c:pt>
                </c:lvl>
                <c:lvl>
                  <c:pt idx="0">
                    <c:v>ASE1</c:v>
                  </c:pt>
                  <c:pt idx="6">
                    <c:v>ASE2</c:v>
                  </c:pt>
                  <c:pt idx="12">
                    <c:v>ASE3</c:v>
                  </c:pt>
                  <c:pt idx="18">
                    <c:v>ASE4</c:v>
                  </c:pt>
                  <c:pt idx="24">
                    <c:v>ASE5</c:v>
                  </c:pt>
                </c:lvl>
              </c:multiLvlStrCache>
            </c:multiLvlStrRef>
          </c:cat>
          <c:val>
            <c:numRef>
              <c:f>Grafica3b!$B$4:$B$44</c:f>
              <c:numCache>
                <c:formatCode>"$"\ #,##0</c:formatCode>
                <c:ptCount val="30"/>
                <c:pt idx="0">
                  <c:v>18539.246920000001</c:v>
                </c:pt>
                <c:pt idx="1">
                  <c:v>45592.378311</c:v>
                </c:pt>
                <c:pt idx="2">
                  <c:v>31201.666995439999</c:v>
                </c:pt>
                <c:pt idx="3">
                  <c:v>37029.476749709997</c:v>
                </c:pt>
                <c:pt idx="4">
                  <c:v>34100.831058000003</c:v>
                </c:pt>
                <c:pt idx="5">
                  <c:v>39313.723769999997</c:v>
                </c:pt>
                <c:pt idx="6">
                  <c:v>27413.371818690004</c:v>
                </c:pt>
                <c:pt idx="7">
                  <c:v>37605.517591759999</c:v>
                </c:pt>
                <c:pt idx="8">
                  <c:v>30449.309939999999</c:v>
                </c:pt>
                <c:pt idx="9">
                  <c:v>36968.705857000001</c:v>
                </c:pt>
                <c:pt idx="10">
                  <c:v>32014.056</c:v>
                </c:pt>
                <c:pt idx="11">
                  <c:v>38615.685054000001</c:v>
                </c:pt>
                <c:pt idx="12">
                  <c:v>16631.856579250001</c:v>
                </c:pt>
                <c:pt idx="13">
                  <c:v>22844.661892490003</c:v>
                </c:pt>
                <c:pt idx="14">
                  <c:v>20339.883243610002</c:v>
                </c:pt>
                <c:pt idx="15">
                  <c:v>21249.836948239998</c:v>
                </c:pt>
                <c:pt idx="16">
                  <c:v>20793.294180470002</c:v>
                </c:pt>
                <c:pt idx="17">
                  <c:v>22734.137090440003</c:v>
                </c:pt>
                <c:pt idx="18">
                  <c:v>16673.523275</c:v>
                </c:pt>
                <c:pt idx="19">
                  <c:v>19544.622566999999</c:v>
                </c:pt>
                <c:pt idx="20">
                  <c:v>18049.045797999999</c:v>
                </c:pt>
                <c:pt idx="21">
                  <c:v>18295.453017</c:v>
                </c:pt>
                <c:pt idx="22">
                  <c:v>19284.388299999999</c:v>
                </c:pt>
                <c:pt idx="23">
                  <c:v>19936.490328</c:v>
                </c:pt>
                <c:pt idx="24">
                  <c:v>13766.93749</c:v>
                </c:pt>
                <c:pt idx="25">
                  <c:v>19487.265126999999</c:v>
                </c:pt>
                <c:pt idx="26">
                  <c:v>17780.616298000001</c:v>
                </c:pt>
                <c:pt idx="27">
                  <c:v>16855.797049999997</c:v>
                </c:pt>
                <c:pt idx="28">
                  <c:v>18143.321695999995</c:v>
                </c:pt>
                <c:pt idx="29">
                  <c:v>18228.056060000003</c:v>
                </c:pt>
              </c:numCache>
            </c:numRef>
          </c:val>
          <c:extLst>
            <c:ext xmlns:c16="http://schemas.microsoft.com/office/drawing/2014/chart" uri="{C3380CC4-5D6E-409C-BE32-E72D297353CC}">
              <c16:uniqueId val="{00000000-DB28-4AFC-AE25-184F194BE82B}"/>
            </c:ext>
          </c:extLst>
        </c:ser>
        <c:ser>
          <c:idx val="1"/>
          <c:order val="1"/>
          <c:tx>
            <c:strRef>
              <c:f>Grafica3b!$C$3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Grafica3b!$A$4:$A$44</c:f>
              <c:multiLvlStrCache>
                <c:ptCount val="30"/>
                <c:lvl>
                  <c:pt idx="0">
                    <c:v>ago-23</c:v>
                  </c:pt>
                  <c:pt idx="1">
                    <c:v>sep-23</c:v>
                  </c:pt>
                  <c:pt idx="2">
                    <c:v>oct-23</c:v>
                  </c:pt>
                  <c:pt idx="3">
                    <c:v>nov-23</c:v>
                  </c:pt>
                  <c:pt idx="4">
                    <c:v>dic-23</c:v>
                  </c:pt>
                  <c:pt idx="5">
                    <c:v>ene-24</c:v>
                  </c:pt>
                  <c:pt idx="6">
                    <c:v>ago-23</c:v>
                  </c:pt>
                  <c:pt idx="7">
                    <c:v>sep-23</c:v>
                  </c:pt>
                  <c:pt idx="8">
                    <c:v>oct-23</c:v>
                  </c:pt>
                  <c:pt idx="9">
                    <c:v>nov-23</c:v>
                  </c:pt>
                  <c:pt idx="10">
                    <c:v>dic-23</c:v>
                  </c:pt>
                  <c:pt idx="11">
                    <c:v>ene-24</c:v>
                  </c:pt>
                  <c:pt idx="12">
                    <c:v>ago-23</c:v>
                  </c:pt>
                  <c:pt idx="13">
                    <c:v>sep-23</c:v>
                  </c:pt>
                  <c:pt idx="14">
                    <c:v>oct-23</c:v>
                  </c:pt>
                  <c:pt idx="15">
                    <c:v>nov-23</c:v>
                  </c:pt>
                  <c:pt idx="16">
                    <c:v>dic-23</c:v>
                  </c:pt>
                  <c:pt idx="17">
                    <c:v>ene-24</c:v>
                  </c:pt>
                  <c:pt idx="18">
                    <c:v>ago-23</c:v>
                  </c:pt>
                  <c:pt idx="19">
                    <c:v>sep-23</c:v>
                  </c:pt>
                  <c:pt idx="20">
                    <c:v>oct-23</c:v>
                  </c:pt>
                  <c:pt idx="21">
                    <c:v>nov-23</c:v>
                  </c:pt>
                  <c:pt idx="22">
                    <c:v>dic-23</c:v>
                  </c:pt>
                  <c:pt idx="23">
                    <c:v>ene-24</c:v>
                  </c:pt>
                  <c:pt idx="24">
                    <c:v>ago-23</c:v>
                  </c:pt>
                  <c:pt idx="25">
                    <c:v>sep-23</c:v>
                  </c:pt>
                  <c:pt idx="26">
                    <c:v>oct-23</c:v>
                  </c:pt>
                  <c:pt idx="27">
                    <c:v>nov-23</c:v>
                  </c:pt>
                  <c:pt idx="28">
                    <c:v>dic-23</c:v>
                  </c:pt>
                  <c:pt idx="29">
                    <c:v>ene-24</c:v>
                  </c:pt>
                </c:lvl>
                <c:lvl>
                  <c:pt idx="0">
                    <c:v>ASE1</c:v>
                  </c:pt>
                  <c:pt idx="6">
                    <c:v>ASE2</c:v>
                  </c:pt>
                  <c:pt idx="12">
                    <c:v>ASE3</c:v>
                  </c:pt>
                  <c:pt idx="18">
                    <c:v>ASE4</c:v>
                  </c:pt>
                  <c:pt idx="24">
                    <c:v>ASE5</c:v>
                  </c:pt>
                </c:lvl>
              </c:multiLvlStrCache>
            </c:multiLvlStrRef>
          </c:cat>
          <c:val>
            <c:numRef>
              <c:f>Grafica3b!$C$4:$C$44</c:f>
              <c:numCache>
                <c:formatCode>"$"\ #,##0</c:formatCode>
                <c:ptCount val="30"/>
                <c:pt idx="0">
                  <c:v>21330.309054000001</c:v>
                </c:pt>
                <c:pt idx="1">
                  <c:v>14932.462723000001</c:v>
                </c:pt>
                <c:pt idx="2">
                  <c:v>23797.902784000002</c:v>
                </c:pt>
                <c:pt idx="3">
                  <c:v>18415.097564</c:v>
                </c:pt>
                <c:pt idx="4">
                  <c:v>21127.983211999999</c:v>
                </c:pt>
                <c:pt idx="5">
                  <c:v>22114.267108</c:v>
                </c:pt>
                <c:pt idx="6">
                  <c:v>24402.911638000001</c:v>
                </c:pt>
                <c:pt idx="7">
                  <c:v>17398.980929000001</c:v>
                </c:pt>
                <c:pt idx="8">
                  <c:v>24084.181095</c:v>
                </c:pt>
                <c:pt idx="9">
                  <c:v>16448.817418999999</c:v>
                </c:pt>
                <c:pt idx="10">
                  <c:v>24512.283771999999</c:v>
                </c:pt>
                <c:pt idx="11">
                  <c:v>21161.630850000001</c:v>
                </c:pt>
                <c:pt idx="12">
                  <c:v>15815.465512999999</c:v>
                </c:pt>
                <c:pt idx="13">
                  <c:v>9662.3860519999998</c:v>
                </c:pt>
                <c:pt idx="14">
                  <c:v>19119.878865999999</c:v>
                </c:pt>
                <c:pt idx="15">
                  <c:v>13841.508180000001</c:v>
                </c:pt>
                <c:pt idx="16">
                  <c:v>16285.789782</c:v>
                </c:pt>
                <c:pt idx="17">
                  <c:v>16183.612412</c:v>
                </c:pt>
                <c:pt idx="18">
                  <c:v>11858.760808000001</c:v>
                </c:pt>
                <c:pt idx="19">
                  <c:v>11909.373686000001</c:v>
                </c:pt>
                <c:pt idx="20">
                  <c:v>11805.042732</c:v>
                </c:pt>
                <c:pt idx="21">
                  <c:v>10287.558321</c:v>
                </c:pt>
                <c:pt idx="22">
                  <c:v>11316.868404999999</c:v>
                </c:pt>
                <c:pt idx="23">
                  <c:v>13748.24545</c:v>
                </c:pt>
                <c:pt idx="24">
                  <c:v>13002.588073000001</c:v>
                </c:pt>
                <c:pt idx="25">
                  <c:v>7655.8573640000004</c:v>
                </c:pt>
                <c:pt idx="26">
                  <c:v>15914.648837999999</c:v>
                </c:pt>
                <c:pt idx="27">
                  <c:v>12130.533203000001</c:v>
                </c:pt>
                <c:pt idx="28">
                  <c:v>13416.726626</c:v>
                </c:pt>
                <c:pt idx="29">
                  <c:v>13736.609062</c:v>
                </c:pt>
              </c:numCache>
            </c:numRef>
          </c:val>
          <c:extLst>
            <c:ext xmlns:c16="http://schemas.microsoft.com/office/drawing/2014/chart" uri="{C3380CC4-5D6E-409C-BE32-E72D297353CC}">
              <c16:uniqueId val="{00000001-DB28-4AFC-AE25-184F194BE82B}"/>
            </c:ext>
          </c:extLst>
        </c:ser>
        <c:dLbls>
          <c:showLegendKey val="0"/>
          <c:showVal val="0"/>
          <c:showCatName val="0"/>
          <c:showSerName val="0"/>
          <c:showPercent val="0"/>
          <c:showBubbleSize val="0"/>
        </c:dLbls>
        <c:gapWidth val="219"/>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Enero 2024 a.xls]Grafica4!TablaDinámica4</c:name>
    <c:fmtId val="188"/>
  </c:pivotSource>
  <c:chart>
    <c:autoTitleDeleted val="1"/>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2"/>
          </a:solidFill>
          <a:ln>
            <a:noFill/>
          </a:ln>
          <a:effectLst/>
        </c:spPr>
      </c:pivotFmt>
      <c:pivotFmt>
        <c:idx val="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3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4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5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6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7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8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9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9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3"/>
        <c:spPr>
          <a:solidFill>
            <a:schemeClr val="accent1"/>
          </a:solidFill>
          <a:ln>
            <a:noFill/>
          </a:ln>
          <a:effectLst/>
        </c:spPr>
      </c:pivotFmt>
      <c:pivotFmt>
        <c:idx val="94"/>
        <c:spPr>
          <a:solidFill>
            <a:schemeClr val="accent2"/>
          </a:solidFill>
          <a:ln>
            <a:noFill/>
          </a:ln>
          <a:effectLst/>
        </c:spPr>
      </c:pivotFmt>
      <c:pivotFmt>
        <c:idx val="9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0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6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6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6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7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8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9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9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96"/>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7"/>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8"/>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199"/>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0"/>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1"/>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2"/>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3"/>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0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0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0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0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4"/>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15"/>
        <c:spPr>
          <a:solidFill>
            <a:schemeClr val="accent1"/>
          </a:solidFill>
          <a:ln>
            <a:noFill/>
          </a:ln>
          <a:effectLst/>
        </c:spPr>
        <c:marker>
          <c:symbol val="none"/>
        </c:marker>
        <c:dLbl>
          <c:idx val="0"/>
          <c:showLegendKey val="0"/>
          <c:showVal val="0"/>
          <c:showCatName val="0"/>
          <c:showSerName val="0"/>
          <c:showPercent val="0"/>
          <c:showBubbleSize val="0"/>
          <c:extLst>
            <c:ext xmlns:c15="http://schemas.microsoft.com/office/drawing/2012/chart" uri="{CE6537A1-D6FC-4f65-9D91-7224C49458BB}"/>
          </c:extLst>
        </c:dLbl>
      </c:pivotFmt>
      <c:pivotFmt>
        <c:idx val="2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1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2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3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3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3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3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3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DFF6-4960-9F72-EB2FA51605D3}"/>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DFF6-4960-9F72-EB2FA51605D3}"/>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DFF6-4960-9F72-EB2FA51605D3}"/>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DFF6-4960-9F72-EB2FA51605D3}"/>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DFF6-4960-9F72-EB2FA51605D3}"/>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DFF6-4960-9F72-EB2FA51605D3}"/>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-1179.3323842699999</c:v>
                </c:pt>
                <c:pt idx="1">
                  <c:v>-4013.7904339699994</c:v>
                </c:pt>
                <c:pt idx="2">
                  <c:v>-1486.14238</c:v>
                </c:pt>
                <c:pt idx="3">
                  <c:v>-1952.6784932200003</c:v>
                </c:pt>
                <c:pt idx="4">
                  <c:v>-790.60430414000007</c:v>
                </c:pt>
              </c:numCache>
            </c:numRef>
          </c:val>
          <c:extLst>
            <c:ext xmlns:c16="http://schemas.microsoft.com/office/drawing/2014/chart" uri="{C3380CC4-5D6E-409C-BE32-E72D297353CC}">
              <c16:uniqueId val="{00000006-DFF6-4960-9F72-EB2FA51605D3}"/>
            </c:ext>
          </c:extLst>
        </c:ser>
        <c:dLbls>
          <c:showLegendKey val="0"/>
          <c:showVal val="0"/>
          <c:showCatName val="0"/>
          <c:showSerName val="0"/>
          <c:showPercent val="0"/>
          <c:showBubbleSize val="0"/>
        </c:dLbls>
        <c:gapWidth val="150"/>
        <c:axId val="1013302767"/>
        <c:axId val="1355896271"/>
      </c:barChart>
      <c:catAx>
        <c:axId val="10133027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355896271"/>
        <c:crosses val="autoZero"/>
        <c:auto val="1"/>
        <c:lblAlgn val="ctr"/>
        <c:lblOffset val="100"/>
        <c:noMultiLvlLbl val="0"/>
      </c:catAx>
      <c:valAx>
        <c:axId val="135589627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01330276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pattFill prst="ltDnDiag">
          <a:fgClr>
            <a:schemeClr val="bg1">
              <a:lumMod val="85000"/>
            </a:schemeClr>
          </a:fgClr>
          <a:bgClr>
            <a:schemeClr val="bg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6.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7.xml><?xml version="1.0" encoding="utf-8"?>
<cs:chartStyle xmlns:cs="http://schemas.microsoft.com/office/drawing/2012/chartStyle" xmlns:a="http://schemas.openxmlformats.org/drawingml/2006/main" id="207">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48.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7.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9.788</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1.168</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0.34102</cdr:x>
      <cdr:y>0.41314</cdr:y>
    </cdr:from>
    <cdr:to>
      <cdr:x>0.40444</cdr:x>
      <cdr:y>0.48147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3072833" y="1727532"/>
          <a:ext cx="57145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C00000"/>
              </a:solidFill>
            </a:rPr>
            <a:t>315</a:t>
          </a:r>
        </a:p>
      </cdr:txBody>
    </cdr:sp>
  </cdr:relSizeAnchor>
  <cdr:relSizeAnchor xmlns:cdr="http://schemas.openxmlformats.org/drawingml/2006/chartDrawing">
    <cdr:from>
      <cdr:x>0.47073</cdr:x>
      <cdr:y>0.43181</cdr:y>
    </cdr:from>
    <cdr:to>
      <cdr:x>0.52926</cdr:x>
      <cdr:y>0.50015</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241628" y="1805582"/>
          <a:ext cx="527393"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C00000"/>
              </a:solidFill>
            </a:rPr>
            <a:t>178</a:t>
          </a:r>
        </a:p>
      </cdr:txBody>
    </cdr:sp>
  </cdr:relSizeAnchor>
  <cdr:relSizeAnchor xmlns:cdr="http://schemas.openxmlformats.org/drawingml/2006/chartDrawing">
    <cdr:from>
      <cdr:x>0.58915</cdr:x>
      <cdr:y>0.42497</cdr:y>
    </cdr:from>
    <cdr:to>
      <cdr:x>0.64866</cdr:x>
      <cdr:y>0.50698</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5308622" y="1777002"/>
          <a:ext cx="536224"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C00000"/>
              </a:solidFill>
            </a:rPr>
            <a:t>144</a:t>
          </a:r>
        </a:p>
      </cdr:txBody>
    </cdr:sp>
  </cdr:relSizeAnchor>
  <cdr:relSizeAnchor xmlns:cdr="http://schemas.openxmlformats.org/drawingml/2006/chartDrawing">
    <cdr:from>
      <cdr:x>0.72208</cdr:x>
      <cdr:y>0.43621</cdr:y>
    </cdr:from>
    <cdr:to>
      <cdr:x>0.78824</cdr:x>
      <cdr:y>0.5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6506423" y="1824001"/>
          <a:ext cx="596145" cy="26673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C00000"/>
              </a:solidFill>
            </a:rPr>
            <a:t>189</a:t>
          </a:r>
        </a:p>
      </cdr:txBody>
    </cdr:sp>
  </cdr:relSizeAnchor>
  <cdr:relSizeAnchor xmlns:cdr="http://schemas.openxmlformats.org/drawingml/2006/chartDrawing">
    <cdr:from>
      <cdr:x>0.85547</cdr:x>
      <cdr:y>0.42939</cdr:y>
    </cdr:from>
    <cdr:to>
      <cdr:x>0.92081</cdr:x>
      <cdr:y>0.5</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7708353" y="1795483"/>
          <a:ext cx="588756"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C00000"/>
              </a:solidFill>
            </a:rPr>
            <a:t>154</a:t>
          </a:r>
        </a:p>
      </cdr:txBody>
    </cdr:sp>
  </cdr:relSizeAnchor>
</c:userShapes>
</file>

<file path=ppt/drawings/drawing3.xml><?xml version="1.0" encoding="utf-8"?>
<c:userShapes xmlns:c="http://schemas.openxmlformats.org/drawingml/2006/chart">
  <cdr:relSizeAnchor xmlns:cdr="http://schemas.openxmlformats.org/drawingml/2006/chartDrawing">
    <cdr:from>
      <cdr:x>0.89449</cdr:x>
      <cdr:y>0.5881</cdr:y>
    </cdr:from>
    <cdr:to>
      <cdr:x>0.95672</cdr:x>
      <cdr:y>0.66495</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616" y="218640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0.09788</cdr:x>
      <cdr:y>0.32442</cdr:y>
    </cdr:from>
    <cdr:to>
      <cdr:x>0.14853</cdr:x>
      <cdr:y>0.40084</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822325" y="1212850"/>
          <a:ext cx="425451"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1</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8</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14</a:t>
          </a:r>
          <a:endParaRPr lang="es-CO" sz="1400" b="1" dirty="0">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0.09111</cdr:x>
      <cdr:y>0.4989</cdr:y>
    </cdr:from>
    <cdr:to>
      <cdr:x>0.14717</cdr:x>
      <cdr:y>0.59947</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660400" y="1803401"/>
          <a:ext cx="406399" cy="36353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29</a:t>
          </a:r>
        </a:p>
      </cdr:txBody>
    </cdr:sp>
  </cdr:relSizeAnchor>
  <cdr:relSizeAnchor xmlns:cdr="http://schemas.openxmlformats.org/drawingml/2006/chartDrawing">
    <cdr:from>
      <cdr:x>0.3894</cdr:x>
      <cdr:y>0.26175</cdr:y>
    </cdr:from>
    <cdr:to>
      <cdr:x>0.44809</cdr:x>
      <cdr:y>0.34079</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2822575" y="946150"/>
          <a:ext cx="425449" cy="28573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4</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14/02/2024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130</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133</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136</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139</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142</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145</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158</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160</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315201898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170</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204</a:t>
            </a:fld>
            <a:endParaRPr lang="es-CO"/>
          </a:p>
        </p:txBody>
      </p:sp>
    </p:spTree>
    <p:extLst>
      <p:ext uri="{BB962C8B-B14F-4D97-AF65-F5344CB8AC3E}">
        <p14:creationId xmlns:p14="http://schemas.microsoft.com/office/powerpoint/2010/main" val="114582709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211</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212</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213</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214</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215</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217</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23</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24</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36</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37</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38</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39</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70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84830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0382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8533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59267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22119061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69</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70</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72</a:t>
            </a:fld>
            <a:endParaRPr lang="es-CO"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76</a:t>
            </a:fld>
            <a:endParaRPr lang="es-CO" altLang="es-CO"/>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79</a:t>
            </a:fld>
            <a:endParaRPr lang="es-CO" altLang="es-CO" dirty="0">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82</a:t>
            </a:fld>
            <a:endParaRPr lang="es-CO" altLang="es-CO"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85</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120</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14/02/2024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14/02/2024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1.jpeg"/></Relationships>
</file>

<file path=ppt/slides/_rels/slide10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0.png"/><Relationship Id="rId4" Type="http://schemas.openxmlformats.org/officeDocument/2006/relationships/image" Target="../media/image109.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2.png"/></Relationships>
</file>

<file path=ppt/slides/_rels/slide10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0.png"/><Relationship Id="rId4" Type="http://schemas.openxmlformats.org/officeDocument/2006/relationships/image" Target="../media/image109.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3.png"/></Relationships>
</file>

<file path=ppt/slides/_rels/slide11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0.png"/><Relationship Id="rId4" Type="http://schemas.openxmlformats.org/officeDocument/2006/relationships/image" Target="../media/image109.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4.png"/></Relationships>
</file>

<file path=ppt/slides/_rels/slide11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0.png"/><Relationship Id="rId4" Type="http://schemas.openxmlformats.org/officeDocument/2006/relationships/image" Target="../media/image109.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5.png"/></Relationships>
</file>

<file path=ppt/slides/_rels/slide121.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4.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0.png"/><Relationship Id="rId4" Type="http://schemas.openxmlformats.org/officeDocument/2006/relationships/image" Target="../media/image109.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7.png"/></Relationships>
</file>

<file path=ppt/slides/_rels/slide12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7.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5.png"/><Relationship Id="rId7" Type="http://schemas.openxmlformats.org/officeDocument/2006/relationships/image" Target="../media/image109.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19.jpeg"/><Relationship Id="rId4" Type="http://schemas.openxmlformats.org/officeDocument/2006/relationships/image" Target="../media/image118.jpeg"/></Relationships>
</file>

<file path=ppt/slides/_rels/slide129.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5.png"/><Relationship Id="rId7" Type="http://schemas.openxmlformats.org/officeDocument/2006/relationships/image" Target="../media/image109.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6.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0.jpeg"/><Relationship Id="rId4" Type="http://schemas.openxmlformats.org/officeDocument/2006/relationships/image" Target="../media/image5.png"/><Relationship Id="rId9" Type="http://schemas.openxmlformats.org/officeDocument/2006/relationships/image" Target="../media/image110.png"/></Relationships>
</file>

<file path=ppt/slides/_rels/slide131.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9.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s>
</file>

<file path=ppt/slides/_rels/slide13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4.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png"/><Relationship Id="rId7" Type="http://schemas.openxmlformats.org/officeDocument/2006/relationships/image" Target="../media/image126.jpe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125.jpeg"/><Relationship Id="rId5" Type="http://schemas.openxmlformats.org/officeDocument/2006/relationships/image" Target="../media/image5.png"/><Relationship Id="rId4" Type="http://schemas.openxmlformats.org/officeDocument/2006/relationships/image" Target="../media/image124.png"/><Relationship Id="rId9" Type="http://schemas.openxmlformats.org/officeDocument/2006/relationships/image" Target="../media/image110.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1.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pn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pn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125.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25.jpeg"/></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8.xml.rels><?xml version="1.0" encoding="UTF-8" standalone="yes"?>
<Relationships xmlns="http://schemas.openxmlformats.org/package/2006/relationships"><Relationship Id="rId3" Type="http://schemas.openxmlformats.org/officeDocument/2006/relationships/image" Target="../media/image128.svg"/><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71.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72.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0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29.png"/><Relationship Id="rId7" Type="http://schemas.openxmlformats.org/officeDocument/2006/relationships/image" Target="../media/image6.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2.jpeg"/><Relationship Id="rId4" Type="http://schemas.openxmlformats.org/officeDocument/2006/relationships/image" Target="../media/image131.jpeg"/><Relationship Id="rId9" Type="http://schemas.openxmlformats.org/officeDocument/2006/relationships/chart" Target="../charts/chart58.xml"/></Relationships>
</file>

<file path=ppt/slides/_rels/slide21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28.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20.jpeg"/><Relationship Id="rId11" Type="http://schemas.openxmlformats.org/officeDocument/2006/relationships/image" Target="../media/image139.svg"/><Relationship Id="rId5" Type="http://schemas.openxmlformats.org/officeDocument/2006/relationships/image" Target="../media/image130.png"/><Relationship Id="rId10" Type="http://schemas.openxmlformats.org/officeDocument/2006/relationships/image" Target="../media/image138.svg"/><Relationship Id="rId4" Type="http://schemas.openxmlformats.org/officeDocument/2006/relationships/image" Target="../media/image5.png"/><Relationship Id="rId9" Type="http://schemas.openxmlformats.org/officeDocument/2006/relationships/image" Target="../media/image137.svg"/></Relationships>
</file>

<file path=ppt/slides/_rels/slide218.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5.png"/><Relationship Id="rId10" Type="http://schemas.openxmlformats.org/officeDocument/2006/relationships/image" Target="../media/image29.png"/><Relationship Id="rId4" Type="http://schemas.openxmlformats.org/officeDocument/2006/relationships/image" Target="../media/image24.png"/><Relationship Id="rId9" Type="http://schemas.openxmlformats.org/officeDocument/2006/relationships/image" Target="../media/image28.png"/></Relationships>
</file>

<file path=ppt/slides/_rels/slide2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4.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png"/><Relationship Id="rId9"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2.png"/><Relationship Id="rId7" Type="http://schemas.openxmlformats.org/officeDocument/2006/relationships/image" Target="../media/image44.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9.png"/><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2.png"/><Relationship Id="rId7" Type="http://schemas.openxmlformats.org/officeDocument/2006/relationships/image" Target="../media/image48.jpe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46.png"/><Relationship Id="rId4" Type="http://schemas.openxmlformats.org/officeDocument/2006/relationships/image" Target="../media/image38.png"/></Relationships>
</file>

<file path=ppt/slides/_rels/slide31.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2.png"/><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png"/><Relationship Id="rId4" Type="http://schemas.openxmlformats.org/officeDocument/2006/relationships/image" Target="../media/image38.png"/><Relationship Id="rId9" Type="http://schemas.openxmlformats.org/officeDocument/2006/relationships/image" Target="../media/image54.png"/></Relationships>
</file>

<file path=ppt/slides/_rels/slide32.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42.png"/><Relationship Id="rId7"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4.jpeg"/><Relationship Id="rId4" Type="http://schemas.openxmlformats.org/officeDocument/2006/relationships/image" Target="../media/image38.png"/></Relationships>
</file>

<file path=ppt/slides/_rels/slide33.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42.png"/><Relationship Id="rId7" Type="http://schemas.openxmlformats.org/officeDocument/2006/relationships/image" Target="../media/image60.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9.png"/><Relationship Id="rId5" Type="http://schemas.openxmlformats.org/officeDocument/2006/relationships/image" Target="../media/image10.jpeg"/><Relationship Id="rId4" Type="http://schemas.openxmlformats.org/officeDocument/2006/relationships/image" Target="../media/image38.png"/></Relationships>
</file>

<file path=ppt/slides/_rels/slide3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3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67.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4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5.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8.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7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8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8.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0.png"/><Relationship Id="rId4" Type="http://schemas.openxmlformats.org/officeDocument/2006/relationships/image" Target="../media/image10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a:solidFill>
                  <a:schemeClr val="tx2"/>
                </a:solidFill>
                <a:latin typeface="Candara" panose="020E0502030303020204" pitchFamily="34" charset="0"/>
              </a:rPr>
              <a:t>Interventoría – UAESP </a:t>
            </a:r>
          </a:p>
          <a:p>
            <a:pPr algn="just"/>
            <a:r>
              <a:rPr lang="es-CO" sz="2800" b="1" cap="small">
                <a:solidFill>
                  <a:schemeClr val="tx2"/>
                </a:solidFill>
                <a:latin typeface="Candara" panose="020E0502030303020204" pitchFamily="34" charset="0"/>
              </a:rPr>
              <a:t>INFORME EJECUTIVO No 71 – ENERO 2024</a:t>
            </a:r>
          </a:p>
          <a:p>
            <a:pPr algn="just"/>
            <a:r>
              <a:rPr lang="es-CO" sz="2800" b="1" cap="small">
                <a:solidFill>
                  <a:schemeClr val="tx2"/>
                </a:solidFill>
                <a:latin typeface="Candara" panose="020E0502030303020204" pitchFamily="34" charset="0"/>
              </a:rPr>
              <a:t>Contrato 396 de 2018</a:t>
            </a:r>
          </a:p>
          <a:p>
            <a:pPr algn="just"/>
            <a:endParaRPr lang="es-CO" sz="2800" b="1" cap="small">
              <a:solidFill>
                <a:schemeClr val="tx2"/>
              </a:solidFill>
              <a:latin typeface="Candara" panose="020E0502030303020204" pitchFamily="34" charset="0"/>
            </a:endParaRPr>
          </a:p>
          <a:p>
            <a:pPr algn="just"/>
            <a:endParaRPr lang="es-CO" sz="2800" b="1" cap="small">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2023</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F45DB9C-A199-D065-4095-D9597FF30987}"/>
              </a:ext>
            </a:extLst>
          </p:cNvPr>
          <p:cNvGraphicFramePr>
            <a:graphicFrameLocks noGrp="1"/>
          </p:cNvGraphicFramePr>
          <p:nvPr>
            <p:extLst>
              <p:ext uri="{D42A27DB-BD31-4B8C-83A1-F6EECF244321}">
                <p14:modId xmlns:p14="http://schemas.microsoft.com/office/powerpoint/2010/main" val="1369999172"/>
              </p:ext>
            </p:extLst>
          </p:nvPr>
        </p:nvGraphicFramePr>
        <p:xfrm>
          <a:off x="398564" y="2628581"/>
          <a:ext cx="11327450" cy="3366690"/>
        </p:xfrm>
        <a:graphic>
          <a:graphicData uri="http://schemas.openxmlformats.org/drawingml/2006/table">
            <a:tbl>
              <a:tblPr/>
              <a:tblGrid>
                <a:gridCol w="734554">
                  <a:extLst>
                    <a:ext uri="{9D8B030D-6E8A-4147-A177-3AD203B41FA5}">
                      <a16:colId xmlns:a16="http://schemas.microsoft.com/office/drawing/2014/main" val="1676294793"/>
                    </a:ext>
                  </a:extLst>
                </a:gridCol>
                <a:gridCol w="954921">
                  <a:extLst>
                    <a:ext uri="{9D8B030D-6E8A-4147-A177-3AD203B41FA5}">
                      <a16:colId xmlns:a16="http://schemas.microsoft.com/office/drawing/2014/main" val="3953595053"/>
                    </a:ext>
                  </a:extLst>
                </a:gridCol>
                <a:gridCol w="281580">
                  <a:extLst>
                    <a:ext uri="{9D8B030D-6E8A-4147-A177-3AD203B41FA5}">
                      <a16:colId xmlns:a16="http://schemas.microsoft.com/office/drawing/2014/main" val="184161652"/>
                    </a:ext>
                  </a:extLst>
                </a:gridCol>
                <a:gridCol w="746797">
                  <a:extLst>
                    <a:ext uri="{9D8B030D-6E8A-4147-A177-3AD203B41FA5}">
                      <a16:colId xmlns:a16="http://schemas.microsoft.com/office/drawing/2014/main" val="1752791304"/>
                    </a:ext>
                  </a:extLst>
                </a:gridCol>
                <a:gridCol w="881465">
                  <a:extLst>
                    <a:ext uri="{9D8B030D-6E8A-4147-A177-3AD203B41FA5}">
                      <a16:colId xmlns:a16="http://schemas.microsoft.com/office/drawing/2014/main" val="872980494"/>
                    </a:ext>
                  </a:extLst>
                </a:gridCol>
                <a:gridCol w="281580">
                  <a:extLst>
                    <a:ext uri="{9D8B030D-6E8A-4147-A177-3AD203B41FA5}">
                      <a16:colId xmlns:a16="http://schemas.microsoft.com/office/drawing/2014/main" val="1580203692"/>
                    </a:ext>
                  </a:extLst>
                </a:gridCol>
                <a:gridCol w="746797">
                  <a:extLst>
                    <a:ext uri="{9D8B030D-6E8A-4147-A177-3AD203B41FA5}">
                      <a16:colId xmlns:a16="http://schemas.microsoft.com/office/drawing/2014/main" val="3296339740"/>
                    </a:ext>
                  </a:extLst>
                </a:gridCol>
                <a:gridCol w="918194">
                  <a:extLst>
                    <a:ext uri="{9D8B030D-6E8A-4147-A177-3AD203B41FA5}">
                      <a16:colId xmlns:a16="http://schemas.microsoft.com/office/drawing/2014/main" val="1205884354"/>
                    </a:ext>
                  </a:extLst>
                </a:gridCol>
                <a:gridCol w="281580">
                  <a:extLst>
                    <a:ext uri="{9D8B030D-6E8A-4147-A177-3AD203B41FA5}">
                      <a16:colId xmlns:a16="http://schemas.microsoft.com/office/drawing/2014/main" val="410126069"/>
                    </a:ext>
                  </a:extLst>
                </a:gridCol>
                <a:gridCol w="746797">
                  <a:extLst>
                    <a:ext uri="{9D8B030D-6E8A-4147-A177-3AD203B41FA5}">
                      <a16:colId xmlns:a16="http://schemas.microsoft.com/office/drawing/2014/main" val="455934489"/>
                    </a:ext>
                  </a:extLst>
                </a:gridCol>
                <a:gridCol w="872285">
                  <a:extLst>
                    <a:ext uri="{9D8B030D-6E8A-4147-A177-3AD203B41FA5}">
                      <a16:colId xmlns:a16="http://schemas.microsoft.com/office/drawing/2014/main" val="2395013075"/>
                    </a:ext>
                  </a:extLst>
                </a:gridCol>
                <a:gridCol w="281580">
                  <a:extLst>
                    <a:ext uri="{9D8B030D-6E8A-4147-A177-3AD203B41FA5}">
                      <a16:colId xmlns:a16="http://schemas.microsoft.com/office/drawing/2014/main" val="2213229957"/>
                    </a:ext>
                  </a:extLst>
                </a:gridCol>
                <a:gridCol w="746797">
                  <a:extLst>
                    <a:ext uri="{9D8B030D-6E8A-4147-A177-3AD203B41FA5}">
                      <a16:colId xmlns:a16="http://schemas.microsoft.com/office/drawing/2014/main" val="3183010771"/>
                    </a:ext>
                  </a:extLst>
                </a:gridCol>
                <a:gridCol w="930437">
                  <a:extLst>
                    <a:ext uri="{9D8B030D-6E8A-4147-A177-3AD203B41FA5}">
                      <a16:colId xmlns:a16="http://schemas.microsoft.com/office/drawing/2014/main" val="4165625353"/>
                    </a:ext>
                  </a:extLst>
                </a:gridCol>
                <a:gridCol w="281580">
                  <a:extLst>
                    <a:ext uri="{9D8B030D-6E8A-4147-A177-3AD203B41FA5}">
                      <a16:colId xmlns:a16="http://schemas.microsoft.com/office/drawing/2014/main" val="938060602"/>
                    </a:ext>
                  </a:extLst>
                </a:gridCol>
                <a:gridCol w="746797">
                  <a:extLst>
                    <a:ext uri="{9D8B030D-6E8A-4147-A177-3AD203B41FA5}">
                      <a16:colId xmlns:a16="http://schemas.microsoft.com/office/drawing/2014/main" val="2427192183"/>
                    </a:ext>
                  </a:extLst>
                </a:gridCol>
                <a:gridCol w="893709">
                  <a:extLst>
                    <a:ext uri="{9D8B030D-6E8A-4147-A177-3AD203B41FA5}">
                      <a16:colId xmlns:a16="http://schemas.microsoft.com/office/drawing/2014/main" val="601801443"/>
                    </a:ext>
                  </a:extLst>
                </a:gridCol>
              </a:tblGrid>
              <a:tr h="42867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74648820"/>
                  </a:ext>
                </a:extLst>
              </a:tr>
              <a:tr h="209111">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107.991,95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109.887,89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52.134,61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35.592,90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32.864,09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338.471,44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33964078"/>
                  </a:ext>
                </a:extLst>
              </a:tr>
              <a:tr h="209111">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98.216,47</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100.052,99</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47.407,65</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32.609,61</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29.811,63</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308.098,34</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373729848"/>
                  </a:ext>
                </a:extLst>
              </a:tr>
              <a:tr h="209111">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109.262,98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111.914,37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53.054,09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36.495,56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33.247,60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343.974,60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83167051"/>
                  </a:ext>
                </a:extLst>
              </a:tr>
              <a:tr h="209111">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104.108,46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105.201,91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49.728,34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34.285,88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31.452,14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324.776,72</a:t>
                      </a:r>
                    </a:p>
                  </a:txBody>
                  <a:tcPr marL="0" marR="0" marT="0" marB="0" anchor="ctr">
                    <a:lnL>
                      <a:noFill/>
                    </a:lnL>
                    <a:lnR>
                      <a:noFill/>
                    </a:lnR>
                    <a:lnT>
                      <a:noFill/>
                    </a:lnT>
                    <a:lnB>
                      <a:noFill/>
                    </a:lnB>
                    <a:noFill/>
                  </a:tcPr>
                </a:tc>
                <a:extLst>
                  <a:ext uri="{0D108BD9-81ED-4DB2-BD59-A6C34878D82A}">
                    <a16:rowId xmlns:a16="http://schemas.microsoft.com/office/drawing/2014/main" val="2807185126"/>
                  </a:ext>
                </a:extLst>
              </a:tr>
              <a:tr h="209111">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108.940,50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111.914,37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53.139,78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36.496,98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33.248,81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343.740,44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47474541"/>
                  </a:ext>
                </a:extLst>
              </a:tr>
              <a:tr h="209111">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105.005,51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107.761,00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51.354,57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35.198,36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32.008,55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331.327,99</a:t>
                      </a:r>
                    </a:p>
                  </a:txBody>
                  <a:tcPr marL="0" marR="0" marT="0" marB="0" anchor="ctr">
                    <a:lnL>
                      <a:noFill/>
                    </a:lnL>
                    <a:lnR>
                      <a:noFill/>
                    </a:lnR>
                    <a:lnT>
                      <a:noFill/>
                    </a:lnT>
                    <a:lnB>
                      <a:noFill/>
                    </a:lnB>
                    <a:noFill/>
                  </a:tcPr>
                </a:tc>
                <a:extLst>
                  <a:ext uri="{0D108BD9-81ED-4DB2-BD59-A6C34878D82A}">
                    <a16:rowId xmlns:a16="http://schemas.microsoft.com/office/drawing/2014/main" val="1683635279"/>
                  </a:ext>
                </a:extLst>
              </a:tr>
              <a:tr h="209111">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107.567,64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108.694,09</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51.853,04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35.562,63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32.514,89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336.192,30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765777"/>
                  </a:ext>
                </a:extLst>
              </a:tr>
              <a:tr h="209111">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108.705,52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111.461,83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52.932,81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36.509,79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33.206,05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342.816,00</a:t>
                      </a:r>
                    </a:p>
                  </a:txBody>
                  <a:tcPr marL="0" marR="0" marT="0" marB="0" anchor="ctr">
                    <a:lnL>
                      <a:noFill/>
                    </a:lnL>
                    <a:lnR>
                      <a:noFill/>
                    </a:lnR>
                    <a:lnT>
                      <a:noFill/>
                    </a:lnT>
                    <a:lnB>
                      <a:noFill/>
                    </a:lnB>
                    <a:noFill/>
                  </a:tcPr>
                </a:tc>
                <a:extLst>
                  <a:ext uri="{0D108BD9-81ED-4DB2-BD59-A6C34878D82A}">
                    <a16:rowId xmlns:a16="http://schemas.microsoft.com/office/drawing/2014/main" val="439753042"/>
                  </a:ext>
                </a:extLst>
              </a:tr>
              <a:tr h="209111">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105.051,10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107.821,14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51.412,65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35.191,96</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31.990,09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331.466,94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1449112"/>
                  </a:ext>
                </a:extLst>
              </a:tr>
              <a:tr h="209111">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183.354,22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176.403,32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92.895,95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70.028,21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77.706,67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600.388,36</a:t>
                      </a:r>
                    </a:p>
                  </a:txBody>
                  <a:tcPr marL="0" marR="0" marT="0" marB="0" anchor="ctr">
                    <a:lnL>
                      <a:noFill/>
                    </a:lnL>
                    <a:lnR>
                      <a:noFill/>
                    </a:lnR>
                    <a:lnT>
                      <a:noFill/>
                    </a:lnT>
                    <a:lnB>
                      <a:noFill/>
                    </a:lnB>
                    <a:noFill/>
                  </a:tcPr>
                </a:tc>
                <a:extLst>
                  <a:ext uri="{0D108BD9-81ED-4DB2-BD59-A6C34878D82A}">
                    <a16:rowId xmlns:a16="http://schemas.microsoft.com/office/drawing/2014/main" val="4219657158"/>
                  </a:ext>
                </a:extLst>
              </a:tr>
              <a:tr h="209111">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180.090,16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174.253,53</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91.219,59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69.749,63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76.996,03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592.308,93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58687431"/>
                  </a:ext>
                </a:extLst>
              </a:tr>
              <a:tr h="209111">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184.102,46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176.423,97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92.723,58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70.074,48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77.398,19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600.722,69</a:t>
                      </a:r>
                    </a:p>
                  </a:txBody>
                  <a:tcPr marL="0" marR="0" marT="0" marB="0" anchor="ctr">
                    <a:lnL>
                      <a:noFill/>
                    </a:lnL>
                    <a:lnR>
                      <a:noFill/>
                    </a:lnR>
                    <a:lnT>
                      <a:noFill/>
                    </a:lnT>
                    <a:lnB>
                      <a:noFill/>
                    </a:lnB>
                    <a:noFill/>
                  </a:tcPr>
                </a:tc>
                <a:extLst>
                  <a:ext uri="{0D108BD9-81ED-4DB2-BD59-A6C34878D82A}">
                    <a16:rowId xmlns:a16="http://schemas.microsoft.com/office/drawing/2014/main" val="455686035"/>
                  </a:ext>
                </a:extLst>
              </a:tr>
              <a:tr h="428679">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125.199,75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125.149,20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61.654,72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43.983,00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43.537,06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399.523,73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76057615"/>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2023 a enero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8708758" y="1439169"/>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1520824" y="1713409"/>
          <a:ext cx="8523927" cy="429160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2023 a enero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492025" y="138052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1962987" y="1861766"/>
          <a:ext cx="8490358" cy="434774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Enero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$26.638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73348"/>
          <a:ext cx="8654143" cy="464498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Enero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$41.332</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1638300" y="1171712"/>
          <a:ext cx="8435975" cy="483532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$12.720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286000" y="1179433"/>
          <a:ext cx="7569200" cy="445409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$22.257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227138"/>
          <a:ext cx="8654143" cy="43591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$10.956</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6761439A-2E6B-002F-EF11-02ACF5CC0EA7}"/>
              </a:ext>
            </a:extLst>
          </p:cNvPr>
          <p:cNvGraphicFramePr>
            <a:graphicFrameLocks/>
          </p:cNvGraphicFramePr>
          <p:nvPr/>
        </p:nvGraphicFramePr>
        <p:xfrm>
          <a:off x="3009901" y="1689100"/>
          <a:ext cx="5710970" cy="35686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$26.638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257302"/>
          <a:ext cx="8659091" cy="451326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$41.332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1"/>
          <a:ext cx="8672015" cy="44386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$12.720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159000" y="1106726"/>
          <a:ext cx="8273007" cy="470588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promedio) 2018 a 2022</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a:p>
            <a:r>
              <a:rPr lang="es-MX" sz="900">
                <a:solidFill>
                  <a:schemeClr val="accent1">
                    <a:lumMod val="50000"/>
                  </a:schemeClr>
                </a:solidFill>
              </a:rPr>
              <a:t>*Promedio de  kilómetros ejecutados de febrero 2018 a diciembre de 2022</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9654277-9E9D-F427-F82E-96C7050E194C}"/>
              </a:ext>
            </a:extLst>
          </p:cNvPr>
          <p:cNvGraphicFramePr>
            <a:graphicFrameLocks noGrp="1"/>
          </p:cNvGraphicFramePr>
          <p:nvPr/>
        </p:nvGraphicFramePr>
        <p:xfrm>
          <a:off x="398564" y="2726941"/>
          <a:ext cx="11347957" cy="3251978"/>
        </p:xfrm>
        <a:graphic>
          <a:graphicData uri="http://schemas.openxmlformats.org/drawingml/2006/table">
            <a:tbl>
              <a:tblPr/>
              <a:tblGrid>
                <a:gridCol w="820644">
                  <a:extLst>
                    <a:ext uri="{9D8B030D-6E8A-4147-A177-3AD203B41FA5}">
                      <a16:colId xmlns:a16="http://schemas.microsoft.com/office/drawing/2014/main" val="221987913"/>
                    </a:ext>
                  </a:extLst>
                </a:gridCol>
                <a:gridCol w="846288">
                  <a:extLst>
                    <a:ext uri="{9D8B030D-6E8A-4147-A177-3AD203B41FA5}">
                      <a16:colId xmlns:a16="http://schemas.microsoft.com/office/drawing/2014/main" val="879494070"/>
                    </a:ext>
                  </a:extLst>
                </a:gridCol>
                <a:gridCol w="294919">
                  <a:extLst>
                    <a:ext uri="{9D8B030D-6E8A-4147-A177-3AD203B41FA5}">
                      <a16:colId xmlns:a16="http://schemas.microsoft.com/office/drawing/2014/main" val="3861169978"/>
                    </a:ext>
                  </a:extLst>
                </a:gridCol>
                <a:gridCol w="794998">
                  <a:extLst>
                    <a:ext uri="{9D8B030D-6E8A-4147-A177-3AD203B41FA5}">
                      <a16:colId xmlns:a16="http://schemas.microsoft.com/office/drawing/2014/main" val="2354183123"/>
                    </a:ext>
                  </a:extLst>
                </a:gridCol>
                <a:gridCol w="846288">
                  <a:extLst>
                    <a:ext uri="{9D8B030D-6E8A-4147-A177-3AD203B41FA5}">
                      <a16:colId xmlns:a16="http://schemas.microsoft.com/office/drawing/2014/main" val="4187365536"/>
                    </a:ext>
                  </a:extLst>
                </a:gridCol>
                <a:gridCol w="294919">
                  <a:extLst>
                    <a:ext uri="{9D8B030D-6E8A-4147-A177-3AD203B41FA5}">
                      <a16:colId xmlns:a16="http://schemas.microsoft.com/office/drawing/2014/main" val="357264815"/>
                    </a:ext>
                  </a:extLst>
                </a:gridCol>
                <a:gridCol w="794998">
                  <a:extLst>
                    <a:ext uri="{9D8B030D-6E8A-4147-A177-3AD203B41FA5}">
                      <a16:colId xmlns:a16="http://schemas.microsoft.com/office/drawing/2014/main" val="171274854"/>
                    </a:ext>
                  </a:extLst>
                </a:gridCol>
                <a:gridCol w="846288">
                  <a:extLst>
                    <a:ext uri="{9D8B030D-6E8A-4147-A177-3AD203B41FA5}">
                      <a16:colId xmlns:a16="http://schemas.microsoft.com/office/drawing/2014/main" val="414926695"/>
                    </a:ext>
                  </a:extLst>
                </a:gridCol>
                <a:gridCol w="294919">
                  <a:extLst>
                    <a:ext uri="{9D8B030D-6E8A-4147-A177-3AD203B41FA5}">
                      <a16:colId xmlns:a16="http://schemas.microsoft.com/office/drawing/2014/main" val="285580331"/>
                    </a:ext>
                  </a:extLst>
                </a:gridCol>
                <a:gridCol w="794998">
                  <a:extLst>
                    <a:ext uri="{9D8B030D-6E8A-4147-A177-3AD203B41FA5}">
                      <a16:colId xmlns:a16="http://schemas.microsoft.com/office/drawing/2014/main" val="965460591"/>
                    </a:ext>
                  </a:extLst>
                </a:gridCol>
                <a:gridCol w="846288">
                  <a:extLst>
                    <a:ext uri="{9D8B030D-6E8A-4147-A177-3AD203B41FA5}">
                      <a16:colId xmlns:a16="http://schemas.microsoft.com/office/drawing/2014/main" val="2872416324"/>
                    </a:ext>
                  </a:extLst>
                </a:gridCol>
                <a:gridCol w="294919">
                  <a:extLst>
                    <a:ext uri="{9D8B030D-6E8A-4147-A177-3AD203B41FA5}">
                      <a16:colId xmlns:a16="http://schemas.microsoft.com/office/drawing/2014/main" val="1872254217"/>
                    </a:ext>
                  </a:extLst>
                </a:gridCol>
                <a:gridCol w="794998">
                  <a:extLst>
                    <a:ext uri="{9D8B030D-6E8A-4147-A177-3AD203B41FA5}">
                      <a16:colId xmlns:a16="http://schemas.microsoft.com/office/drawing/2014/main" val="13615399"/>
                    </a:ext>
                  </a:extLst>
                </a:gridCol>
                <a:gridCol w="846288">
                  <a:extLst>
                    <a:ext uri="{9D8B030D-6E8A-4147-A177-3AD203B41FA5}">
                      <a16:colId xmlns:a16="http://schemas.microsoft.com/office/drawing/2014/main" val="2637585296"/>
                    </a:ext>
                  </a:extLst>
                </a:gridCol>
                <a:gridCol w="294919">
                  <a:extLst>
                    <a:ext uri="{9D8B030D-6E8A-4147-A177-3AD203B41FA5}">
                      <a16:colId xmlns:a16="http://schemas.microsoft.com/office/drawing/2014/main" val="3126336094"/>
                    </a:ext>
                  </a:extLst>
                </a:gridCol>
                <a:gridCol w="794998">
                  <a:extLst>
                    <a:ext uri="{9D8B030D-6E8A-4147-A177-3AD203B41FA5}">
                      <a16:colId xmlns:a16="http://schemas.microsoft.com/office/drawing/2014/main" val="2878853995"/>
                    </a:ext>
                  </a:extLst>
                </a:gridCol>
                <a:gridCol w="846288">
                  <a:extLst>
                    <a:ext uri="{9D8B030D-6E8A-4147-A177-3AD203B41FA5}">
                      <a16:colId xmlns:a16="http://schemas.microsoft.com/office/drawing/2014/main" val="2822760922"/>
                    </a:ext>
                  </a:extLst>
                </a:gridCol>
              </a:tblGrid>
              <a:tr h="51167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324408305"/>
                  </a:ext>
                </a:extLst>
              </a:tr>
              <a:tr h="227411">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11.348,34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002060"/>
                          </a:solidFill>
                          <a:effectLst/>
                          <a:latin typeface="Calibri" panose="020F0502020204030204" pitchFamily="34" charset="0"/>
                        </a:rPr>
                        <a:t>200.054,75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82851516"/>
                  </a:ext>
                </a:extLst>
              </a:tr>
              <a:tr h="227411">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tcPr>
                </a:tc>
                <a:extLst>
                  <a:ext uri="{0D108BD9-81ED-4DB2-BD59-A6C34878D82A}">
                    <a16:rowId xmlns:a16="http://schemas.microsoft.com/office/drawing/2014/main" val="31796505"/>
                  </a:ext>
                </a:extLst>
              </a:tr>
              <a:tr h="227411">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5304205"/>
                  </a:ext>
                </a:extLst>
              </a:tr>
              <a:tr h="227411">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tcPr>
                </a:tc>
                <a:extLst>
                  <a:ext uri="{0D108BD9-81ED-4DB2-BD59-A6C34878D82A}">
                    <a16:rowId xmlns:a16="http://schemas.microsoft.com/office/drawing/2014/main" val="823513812"/>
                  </a:ext>
                </a:extLst>
              </a:tr>
              <a:tr h="227411">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68690586"/>
                  </a:ext>
                </a:extLst>
              </a:tr>
              <a:tr h="227411">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tcPr>
                </a:tc>
                <a:extLst>
                  <a:ext uri="{0D108BD9-81ED-4DB2-BD59-A6C34878D82A}">
                    <a16:rowId xmlns:a16="http://schemas.microsoft.com/office/drawing/2014/main" val="1503822954"/>
                  </a:ext>
                </a:extLst>
              </a:tr>
              <a:tr h="227411">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1411662"/>
                  </a:ext>
                </a:extLst>
              </a:tr>
              <a:tr h="227411">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tcPr>
                </a:tc>
                <a:extLst>
                  <a:ext uri="{0D108BD9-81ED-4DB2-BD59-A6C34878D82A}">
                    <a16:rowId xmlns:a16="http://schemas.microsoft.com/office/drawing/2014/main" val="494237691"/>
                  </a:ext>
                </a:extLst>
              </a:tr>
              <a:tr h="227411">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27010337"/>
                  </a:ext>
                </a:extLst>
              </a:tr>
              <a:tr h="227411">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tcPr>
                </a:tc>
                <a:extLst>
                  <a:ext uri="{0D108BD9-81ED-4DB2-BD59-A6C34878D82A}">
                    <a16:rowId xmlns:a16="http://schemas.microsoft.com/office/drawing/2014/main" val="2216239327"/>
                  </a:ext>
                </a:extLst>
              </a:tr>
              <a:tr h="466193">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24.080,98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29.427,92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11.078,64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11.023,69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4.930,21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80.541,44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40210606"/>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$22.257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5" name="Gráfico 4">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333500"/>
          <a:ext cx="8672015" cy="432329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$ 10.956</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006600" y="1423749"/>
          <a:ext cx="8426076" cy="42538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10.636</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3.540</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14.177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11.533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928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12.461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22.170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4.468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26.638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56557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mn-lt"/>
                        </a:rPr>
                        <a:t>14.529</a:t>
                      </a:r>
                      <a:endParaRPr lang="es-CO" sz="1000" b="0"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0" i="0" u="none" strike="noStrike" dirty="0">
                          <a:solidFill>
                            <a:schemeClr val="accent1">
                              <a:lumMod val="50000"/>
                            </a:schemeClr>
                          </a:solidFill>
                          <a:effectLst/>
                          <a:latin typeface="+mn-lt"/>
                        </a:rPr>
                        <a:t>10.066</a:t>
                      </a:r>
                      <a:endParaRPr lang="es-CO" sz="1000" b="0"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0" i="0" u="none" strike="noStrike" dirty="0">
                          <a:solidFill>
                            <a:schemeClr val="accent1">
                              <a:lumMod val="50000"/>
                            </a:schemeClr>
                          </a:solidFill>
                          <a:effectLst/>
                          <a:latin typeface="+mn-lt"/>
                        </a:rPr>
                        <a:t>24.595</a:t>
                      </a:r>
                      <a:endParaRPr lang="es-CO" sz="1000" b="0" i="0" u="none" strike="noStrike" dirty="0">
                        <a:solidFill>
                          <a:schemeClr val="accent1">
                            <a:lumMod val="50000"/>
                          </a:schemeClr>
                        </a:solidFill>
                        <a:effectLst/>
                        <a:latin typeface="+mn-lt"/>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mn-lt"/>
                        </a:rPr>
                        <a:t>15.347</a:t>
                      </a:r>
                      <a:endParaRPr lang="es-CO" sz="1000" b="0"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0" i="0" u="none" strike="noStrike" dirty="0">
                          <a:solidFill>
                            <a:schemeClr val="accent1">
                              <a:lumMod val="50000"/>
                            </a:schemeClr>
                          </a:solidFill>
                          <a:effectLst/>
                          <a:latin typeface="+mn-lt"/>
                        </a:rPr>
                        <a:t>1.390</a:t>
                      </a:r>
                      <a:endParaRPr lang="es-CO" sz="1000" b="0"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0" i="0" u="none" strike="noStrike" dirty="0">
                          <a:solidFill>
                            <a:schemeClr val="accent1">
                              <a:lumMod val="50000"/>
                            </a:schemeClr>
                          </a:solidFill>
                          <a:effectLst/>
                          <a:latin typeface="+mn-lt"/>
                        </a:rPr>
                        <a:t>16.737</a:t>
                      </a:r>
                      <a:endParaRPr lang="es-CO" sz="1000" b="0" i="0" u="none" strike="noStrike" dirty="0">
                        <a:solidFill>
                          <a:schemeClr val="accent1">
                            <a:lumMod val="50000"/>
                          </a:schemeClr>
                        </a:solidFill>
                        <a:effectLst/>
                        <a:latin typeface="+mn-lt"/>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mn-lt"/>
                        </a:rPr>
                        <a:t>29.876</a:t>
                      </a:r>
                      <a:endParaRPr lang="es-CO" sz="1000" b="1"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1" i="0" u="none" strike="noStrike" dirty="0">
                          <a:solidFill>
                            <a:schemeClr val="accent1">
                              <a:lumMod val="50000"/>
                            </a:schemeClr>
                          </a:solidFill>
                          <a:effectLst/>
                          <a:latin typeface="+mn-lt"/>
                        </a:rPr>
                        <a:t>11.457</a:t>
                      </a:r>
                      <a:endParaRPr lang="es-CO" sz="1000" b="1" i="0" u="none" strike="noStrike" dirty="0">
                        <a:solidFill>
                          <a:schemeClr val="accent1">
                            <a:lumMod val="50000"/>
                          </a:schemeClr>
                        </a:solidFill>
                        <a:effectLst/>
                        <a:latin typeface="+mn-lt"/>
                      </a:endParaRPr>
                    </a:p>
                  </a:txBody>
                  <a:tcPr marL="0" marR="0" marT="0" marB="0" anchor="ctr"/>
                </a:tc>
                <a:tc>
                  <a:txBody>
                    <a:bodyPr/>
                    <a:lstStyle/>
                    <a:p>
                      <a:pPr algn="r" fontAlgn="ctr"/>
                      <a:r>
                        <a:rPr lang="es-MX" sz="1000" b="1" i="0" u="none" strike="noStrike" dirty="0">
                          <a:solidFill>
                            <a:schemeClr val="accent1">
                              <a:lumMod val="50000"/>
                            </a:schemeClr>
                          </a:solidFill>
                          <a:effectLst/>
                          <a:latin typeface="+mn-lt"/>
                        </a:rPr>
                        <a:t>41.332</a:t>
                      </a:r>
                      <a:endParaRPr lang="es-CO" sz="1000" b="1" i="0" u="none" strike="noStrike" dirty="0">
                        <a:solidFill>
                          <a:schemeClr val="accent1">
                            <a:lumMod val="50000"/>
                          </a:schemeClr>
                        </a:solidFill>
                        <a:effectLst/>
                        <a:latin typeface="+mn-lt"/>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25552"/>
          <a:ext cx="8672015" cy="332513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algn="r" fontAlgn="ctr"/>
                      <a:r>
                        <a:rPr lang="es-MX" sz="1050" b="0" i="0" u="none" strike="noStrike" dirty="0">
                          <a:solidFill>
                            <a:schemeClr val="accent1">
                              <a:lumMod val="50000"/>
                            </a:schemeClr>
                          </a:solidFill>
                          <a:effectLst/>
                          <a:latin typeface="+mn-lt"/>
                        </a:rPr>
                        <a:t>3.756</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769</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4.534</a:t>
                      </a:r>
                      <a:endParaRPr lang="es-CO" sz="105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algn="r" fontAlgn="ctr"/>
                      <a:r>
                        <a:rPr lang="es-MX" sz="1050" b="0" i="0" u="none" strike="noStrike" dirty="0">
                          <a:solidFill>
                            <a:schemeClr val="accent1">
                              <a:lumMod val="50000"/>
                            </a:schemeClr>
                          </a:solidFill>
                          <a:effectLst/>
                          <a:latin typeface="+mn-lt"/>
                        </a:rPr>
                        <a:t>7.093</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1.093</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8.186</a:t>
                      </a:r>
                      <a:endParaRPr lang="es-CO" sz="105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algn="r" fontAlgn="ctr"/>
                      <a:r>
                        <a:rPr lang="es-MX" sz="1050" b="1" i="0" u="none" strike="noStrike" dirty="0">
                          <a:solidFill>
                            <a:schemeClr val="accent1">
                              <a:lumMod val="50000"/>
                            </a:schemeClr>
                          </a:solidFill>
                          <a:effectLst/>
                          <a:latin typeface="+mn-lt"/>
                        </a:rPr>
                        <a:t>10.858</a:t>
                      </a:r>
                      <a:endParaRPr lang="es-CO" sz="105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1" i="0" u="none" strike="noStrike" dirty="0">
                          <a:solidFill>
                            <a:schemeClr val="accent1">
                              <a:lumMod val="50000"/>
                            </a:schemeClr>
                          </a:solidFill>
                          <a:effectLst/>
                          <a:latin typeface="+mn-lt"/>
                        </a:rPr>
                        <a:t>1.862</a:t>
                      </a:r>
                      <a:endParaRPr lang="es-CO" sz="105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1" i="0" u="none" strike="noStrike" dirty="0">
                          <a:solidFill>
                            <a:schemeClr val="accent1">
                              <a:lumMod val="50000"/>
                            </a:schemeClr>
                          </a:solidFill>
                          <a:effectLst/>
                          <a:latin typeface="+mn-lt"/>
                        </a:rPr>
                        <a:t>12.720</a:t>
                      </a:r>
                      <a:endParaRPr lang="es-CO" sz="1050" b="1"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48138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5" y="4908116"/>
          <a:ext cx="4724588" cy="838200"/>
        </p:xfrm>
        <a:graphic>
          <a:graphicData uri="http://schemas.openxmlformats.org/drawingml/2006/table">
            <a:tbl>
              <a:tblPr firstRow="1" bandRow="1">
                <a:tableStyleId>{68D230F3-CF80-4859-8CE7-A43EE81993B5}</a:tableStyleId>
              </a:tblPr>
              <a:tblGrid>
                <a:gridCol w="1181147">
                  <a:extLst>
                    <a:ext uri="{9D8B030D-6E8A-4147-A177-3AD203B41FA5}">
                      <a16:colId xmlns:a16="http://schemas.microsoft.com/office/drawing/2014/main" val="2424529654"/>
                    </a:ext>
                  </a:extLst>
                </a:gridCol>
                <a:gridCol w="1181147">
                  <a:extLst>
                    <a:ext uri="{9D8B030D-6E8A-4147-A177-3AD203B41FA5}">
                      <a16:colId xmlns:a16="http://schemas.microsoft.com/office/drawing/2014/main" val="3315557300"/>
                    </a:ext>
                  </a:extLst>
                </a:gridCol>
                <a:gridCol w="914966">
                  <a:extLst>
                    <a:ext uri="{9D8B030D-6E8A-4147-A177-3AD203B41FA5}">
                      <a16:colId xmlns:a16="http://schemas.microsoft.com/office/drawing/2014/main" val="4280032849"/>
                    </a:ext>
                  </a:extLst>
                </a:gridCol>
                <a:gridCol w="1447328">
                  <a:extLst>
                    <a:ext uri="{9D8B030D-6E8A-4147-A177-3AD203B41FA5}">
                      <a16:colId xmlns:a16="http://schemas.microsoft.com/office/drawing/2014/main" val="3611315560"/>
                    </a:ext>
                  </a:extLst>
                </a:gridCol>
              </a:tblGrid>
              <a:tr h="268748">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22595">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7.845</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6.167</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14.012</a:t>
                      </a:r>
                      <a:endParaRPr lang="es-CO" sz="105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308264860"/>
                  </a:ext>
                </a:extLst>
              </a:tr>
              <a:tr h="139351">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7.580</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666</a:t>
                      </a:r>
                      <a:endParaRPr lang="es-CO" sz="105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0" i="0" u="none" strike="noStrike" dirty="0">
                          <a:solidFill>
                            <a:schemeClr val="accent1">
                              <a:lumMod val="50000"/>
                            </a:schemeClr>
                          </a:solidFill>
                          <a:effectLst/>
                          <a:latin typeface="+mn-lt"/>
                        </a:rPr>
                        <a:t>8.245</a:t>
                      </a:r>
                      <a:endParaRPr lang="es-CO" sz="105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50" b="1" i="0" u="none" strike="noStrike" dirty="0">
                          <a:solidFill>
                            <a:schemeClr val="accent1">
                              <a:lumMod val="50000"/>
                            </a:schemeClr>
                          </a:solidFill>
                          <a:effectLst/>
                          <a:latin typeface="+mn-lt"/>
                        </a:rPr>
                        <a:t>15.425</a:t>
                      </a:r>
                      <a:endParaRPr lang="es-CO" sz="105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1" i="0" u="none" strike="noStrike" dirty="0">
                          <a:solidFill>
                            <a:schemeClr val="accent1">
                              <a:lumMod val="50000"/>
                            </a:schemeClr>
                          </a:solidFill>
                          <a:effectLst/>
                          <a:latin typeface="+mn-lt"/>
                        </a:rPr>
                        <a:t>6.832</a:t>
                      </a:r>
                      <a:endParaRPr lang="es-CO" sz="105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050" b="1" i="0" u="none" strike="noStrike" dirty="0">
                          <a:solidFill>
                            <a:schemeClr val="accent1">
                              <a:lumMod val="50000"/>
                            </a:schemeClr>
                          </a:solidFill>
                          <a:effectLst/>
                          <a:latin typeface="+mn-lt"/>
                        </a:rPr>
                        <a:t>22.257</a:t>
                      </a:r>
                      <a:endParaRPr lang="es-CO" sz="1050" b="1"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309449"/>
          <a:ext cx="8675783" cy="32700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836137"/>
          <a:ext cx="4841876" cy="927826"/>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r" fontAlgn="ctr"/>
                      <a:r>
                        <a:rPr lang="es-MX" sz="1100" b="0" i="0" u="none" strike="noStrike" dirty="0">
                          <a:solidFill>
                            <a:schemeClr val="accent1">
                              <a:lumMod val="50000"/>
                            </a:schemeClr>
                          </a:solidFill>
                          <a:effectLst/>
                          <a:latin typeface="+mn-lt"/>
                        </a:rPr>
                        <a:t>2.698</a:t>
                      </a:r>
                      <a:endParaRPr lang="es-CO" sz="110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0" i="0" u="none" strike="noStrike" dirty="0">
                          <a:solidFill>
                            <a:schemeClr val="accent1">
                              <a:lumMod val="50000"/>
                            </a:schemeClr>
                          </a:solidFill>
                          <a:effectLst/>
                          <a:latin typeface="+mn-lt"/>
                        </a:rPr>
                        <a:t>904</a:t>
                      </a:r>
                      <a:endParaRPr lang="es-CO" sz="110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0" i="0" u="none" strike="noStrike" dirty="0">
                          <a:solidFill>
                            <a:schemeClr val="accent1">
                              <a:lumMod val="50000"/>
                            </a:schemeClr>
                          </a:solidFill>
                          <a:effectLst/>
                          <a:latin typeface="+mn-lt"/>
                        </a:rPr>
                        <a:t>3.873</a:t>
                      </a:r>
                      <a:endParaRPr lang="es-CO" sz="110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algn="r" fontAlgn="ctr"/>
                      <a:r>
                        <a:rPr lang="es-MX" sz="1100" b="0" i="0" u="none" strike="noStrike" dirty="0">
                          <a:solidFill>
                            <a:schemeClr val="accent1">
                              <a:lumMod val="50000"/>
                            </a:schemeClr>
                          </a:solidFill>
                          <a:effectLst/>
                          <a:latin typeface="+mn-lt"/>
                        </a:rPr>
                        <a:t>6.820</a:t>
                      </a:r>
                      <a:endParaRPr lang="es-CO" sz="110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0" i="0" u="none" strike="noStrike" dirty="0">
                          <a:solidFill>
                            <a:schemeClr val="accent1">
                              <a:lumMod val="50000"/>
                            </a:schemeClr>
                          </a:solidFill>
                          <a:effectLst/>
                          <a:latin typeface="+mn-lt"/>
                        </a:rPr>
                        <a:t>264</a:t>
                      </a:r>
                      <a:endParaRPr lang="es-CO" sz="1100" b="0"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0" i="0" u="none" strike="noStrike" dirty="0">
                          <a:solidFill>
                            <a:schemeClr val="accent1">
                              <a:lumMod val="50000"/>
                            </a:schemeClr>
                          </a:solidFill>
                          <a:effectLst/>
                          <a:latin typeface="+mn-lt"/>
                        </a:rPr>
                        <a:t>7.083</a:t>
                      </a:r>
                      <a:endParaRPr lang="es-CO" sz="1100" b="0"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r" fontAlgn="ctr"/>
                      <a:r>
                        <a:rPr lang="es-MX" sz="1100" b="1" i="0" u="none" strike="noStrike" dirty="0">
                          <a:solidFill>
                            <a:schemeClr val="accent1">
                              <a:lumMod val="50000"/>
                            </a:schemeClr>
                          </a:solidFill>
                          <a:effectLst/>
                          <a:latin typeface="+mn-lt"/>
                        </a:rPr>
                        <a:t>9.788</a:t>
                      </a:r>
                      <a:endParaRPr lang="es-CO" sz="110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1" i="0" u="none" strike="noStrike" dirty="0">
                          <a:solidFill>
                            <a:schemeClr val="accent1">
                              <a:lumMod val="50000"/>
                            </a:schemeClr>
                          </a:solidFill>
                          <a:effectLst/>
                          <a:latin typeface="+mn-lt"/>
                        </a:rPr>
                        <a:t>1.168</a:t>
                      </a:r>
                      <a:endParaRPr lang="es-CO" sz="1100" b="1" i="0" u="none" strike="noStrike" dirty="0">
                        <a:solidFill>
                          <a:schemeClr val="accent1">
                            <a:lumMod val="50000"/>
                          </a:schemeClr>
                        </a:solidFill>
                        <a:effectLst/>
                        <a:latin typeface="+mn-lt"/>
                      </a:endParaRPr>
                    </a:p>
                  </a:txBody>
                  <a:tcPr marL="9525" marR="9525" marT="9525" marB="0" anchor="ctr"/>
                </a:tc>
                <a:tc>
                  <a:txBody>
                    <a:bodyPr/>
                    <a:lstStyle/>
                    <a:p>
                      <a:pPr algn="r" fontAlgn="ctr"/>
                      <a:r>
                        <a:rPr lang="es-MX" sz="1100" b="1" i="0" u="none" strike="noStrike" dirty="0">
                          <a:solidFill>
                            <a:schemeClr val="accent1">
                              <a:lumMod val="50000"/>
                            </a:schemeClr>
                          </a:solidFill>
                          <a:effectLst/>
                          <a:latin typeface="+mn-lt"/>
                        </a:rPr>
                        <a:t>10.956</a:t>
                      </a:r>
                      <a:endParaRPr lang="es-CO" sz="1100" b="1" i="0" u="none" strike="noStrike" dirty="0">
                        <a:solidFill>
                          <a:schemeClr val="accent1">
                            <a:lumMod val="50000"/>
                          </a:schemeClr>
                        </a:solidFill>
                        <a:effectLst/>
                        <a:latin typeface="+mn-lt"/>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6" name="Gráfico 5">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250362"/>
          <a:ext cx="8667750" cy="337757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595595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$4.468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$22.169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$ 26.638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295274" y="2047468"/>
          <a:ext cx="5127625"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5740400" y="1958564"/>
          <a:ext cx="5457151"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$29.876</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$ 11.456</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$ 41.332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307974" y="1955145"/>
          <a:ext cx="5203181"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62514071-BF0E-49AD-BD54-2E209600A453}"/>
              </a:ext>
            </a:extLst>
          </p:cNvPr>
          <p:cNvGraphicFramePr>
            <a:graphicFrameLocks/>
          </p:cNvGraphicFramePr>
          <p:nvPr/>
        </p:nvGraphicFramePr>
        <p:xfrm>
          <a:off x="5867400" y="1930806"/>
          <a:ext cx="5431781"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$10.858</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$1.862</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$ 12.720 millones</a:t>
            </a:r>
            <a:endParaRPr lang="es-CO" sz="14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771085B0-296A-48FB-98CF-AEEFACA82AF2}"/>
              </a:ext>
            </a:extLst>
          </p:cNvPr>
          <p:cNvGraphicFramePr>
            <a:graphicFrameLocks/>
          </p:cNvGraphicFramePr>
          <p:nvPr/>
        </p:nvGraphicFramePr>
        <p:xfrm>
          <a:off x="485774" y="1916182"/>
          <a:ext cx="50514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2F647D3D-1469-49C2-8204-C38D483BCEFB}"/>
              </a:ext>
            </a:extLst>
          </p:cNvPr>
          <p:cNvGraphicFramePr>
            <a:graphicFrameLocks/>
          </p:cNvGraphicFramePr>
          <p:nvPr/>
        </p:nvGraphicFramePr>
        <p:xfrm>
          <a:off x="5804709" y="1930749"/>
          <a:ext cx="5851525" cy="3363661"/>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2023</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5D75ECE9-3CAE-3C30-12EB-1E60AD3318A8}"/>
              </a:ext>
            </a:extLst>
          </p:cNvPr>
          <p:cNvGraphicFramePr>
            <a:graphicFrameLocks noGrp="1"/>
          </p:cNvGraphicFramePr>
          <p:nvPr>
            <p:extLst>
              <p:ext uri="{D42A27DB-BD31-4B8C-83A1-F6EECF244321}">
                <p14:modId xmlns:p14="http://schemas.microsoft.com/office/powerpoint/2010/main" val="921984027"/>
              </p:ext>
            </p:extLst>
          </p:nvPr>
        </p:nvGraphicFramePr>
        <p:xfrm>
          <a:off x="386850" y="2506809"/>
          <a:ext cx="11418299" cy="3844772"/>
        </p:xfrm>
        <a:graphic>
          <a:graphicData uri="http://schemas.openxmlformats.org/drawingml/2006/table">
            <a:tbl>
              <a:tblPr/>
              <a:tblGrid>
                <a:gridCol w="825730">
                  <a:extLst>
                    <a:ext uri="{9D8B030D-6E8A-4147-A177-3AD203B41FA5}">
                      <a16:colId xmlns:a16="http://schemas.microsoft.com/office/drawing/2014/main" val="2780298058"/>
                    </a:ext>
                  </a:extLst>
                </a:gridCol>
                <a:gridCol w="851534">
                  <a:extLst>
                    <a:ext uri="{9D8B030D-6E8A-4147-A177-3AD203B41FA5}">
                      <a16:colId xmlns:a16="http://schemas.microsoft.com/office/drawing/2014/main" val="3674226768"/>
                    </a:ext>
                  </a:extLst>
                </a:gridCol>
                <a:gridCol w="296747">
                  <a:extLst>
                    <a:ext uri="{9D8B030D-6E8A-4147-A177-3AD203B41FA5}">
                      <a16:colId xmlns:a16="http://schemas.microsoft.com/office/drawing/2014/main" val="2002005759"/>
                    </a:ext>
                  </a:extLst>
                </a:gridCol>
                <a:gridCol w="799926">
                  <a:extLst>
                    <a:ext uri="{9D8B030D-6E8A-4147-A177-3AD203B41FA5}">
                      <a16:colId xmlns:a16="http://schemas.microsoft.com/office/drawing/2014/main" val="3961813438"/>
                    </a:ext>
                  </a:extLst>
                </a:gridCol>
                <a:gridCol w="851534">
                  <a:extLst>
                    <a:ext uri="{9D8B030D-6E8A-4147-A177-3AD203B41FA5}">
                      <a16:colId xmlns:a16="http://schemas.microsoft.com/office/drawing/2014/main" val="2608174249"/>
                    </a:ext>
                  </a:extLst>
                </a:gridCol>
                <a:gridCol w="296747">
                  <a:extLst>
                    <a:ext uri="{9D8B030D-6E8A-4147-A177-3AD203B41FA5}">
                      <a16:colId xmlns:a16="http://schemas.microsoft.com/office/drawing/2014/main" val="883987293"/>
                    </a:ext>
                  </a:extLst>
                </a:gridCol>
                <a:gridCol w="799926">
                  <a:extLst>
                    <a:ext uri="{9D8B030D-6E8A-4147-A177-3AD203B41FA5}">
                      <a16:colId xmlns:a16="http://schemas.microsoft.com/office/drawing/2014/main" val="1908844008"/>
                    </a:ext>
                  </a:extLst>
                </a:gridCol>
                <a:gridCol w="851534">
                  <a:extLst>
                    <a:ext uri="{9D8B030D-6E8A-4147-A177-3AD203B41FA5}">
                      <a16:colId xmlns:a16="http://schemas.microsoft.com/office/drawing/2014/main" val="3104877787"/>
                    </a:ext>
                  </a:extLst>
                </a:gridCol>
                <a:gridCol w="296747">
                  <a:extLst>
                    <a:ext uri="{9D8B030D-6E8A-4147-A177-3AD203B41FA5}">
                      <a16:colId xmlns:a16="http://schemas.microsoft.com/office/drawing/2014/main" val="450114455"/>
                    </a:ext>
                  </a:extLst>
                </a:gridCol>
                <a:gridCol w="799926">
                  <a:extLst>
                    <a:ext uri="{9D8B030D-6E8A-4147-A177-3AD203B41FA5}">
                      <a16:colId xmlns:a16="http://schemas.microsoft.com/office/drawing/2014/main" val="655457065"/>
                    </a:ext>
                  </a:extLst>
                </a:gridCol>
                <a:gridCol w="851534">
                  <a:extLst>
                    <a:ext uri="{9D8B030D-6E8A-4147-A177-3AD203B41FA5}">
                      <a16:colId xmlns:a16="http://schemas.microsoft.com/office/drawing/2014/main" val="1534452853"/>
                    </a:ext>
                  </a:extLst>
                </a:gridCol>
                <a:gridCol w="296747">
                  <a:extLst>
                    <a:ext uri="{9D8B030D-6E8A-4147-A177-3AD203B41FA5}">
                      <a16:colId xmlns:a16="http://schemas.microsoft.com/office/drawing/2014/main" val="3451503655"/>
                    </a:ext>
                  </a:extLst>
                </a:gridCol>
                <a:gridCol w="799926">
                  <a:extLst>
                    <a:ext uri="{9D8B030D-6E8A-4147-A177-3AD203B41FA5}">
                      <a16:colId xmlns:a16="http://schemas.microsoft.com/office/drawing/2014/main" val="2444383115"/>
                    </a:ext>
                  </a:extLst>
                </a:gridCol>
                <a:gridCol w="851534">
                  <a:extLst>
                    <a:ext uri="{9D8B030D-6E8A-4147-A177-3AD203B41FA5}">
                      <a16:colId xmlns:a16="http://schemas.microsoft.com/office/drawing/2014/main" val="4088878233"/>
                    </a:ext>
                  </a:extLst>
                </a:gridCol>
                <a:gridCol w="296747">
                  <a:extLst>
                    <a:ext uri="{9D8B030D-6E8A-4147-A177-3AD203B41FA5}">
                      <a16:colId xmlns:a16="http://schemas.microsoft.com/office/drawing/2014/main" val="427930656"/>
                    </a:ext>
                  </a:extLst>
                </a:gridCol>
                <a:gridCol w="799926">
                  <a:extLst>
                    <a:ext uri="{9D8B030D-6E8A-4147-A177-3AD203B41FA5}">
                      <a16:colId xmlns:a16="http://schemas.microsoft.com/office/drawing/2014/main" val="2909378524"/>
                    </a:ext>
                  </a:extLst>
                </a:gridCol>
                <a:gridCol w="851534">
                  <a:extLst>
                    <a:ext uri="{9D8B030D-6E8A-4147-A177-3AD203B41FA5}">
                      <a16:colId xmlns:a16="http://schemas.microsoft.com/office/drawing/2014/main" val="858467177"/>
                    </a:ext>
                  </a:extLst>
                </a:gridCol>
              </a:tblGrid>
              <a:tr h="48955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56969420"/>
                  </a:ext>
                </a:extLst>
              </a:tr>
              <a:tr h="238806">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26.883,93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27.776,95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12.240,03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12.880,67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6.806,81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86.588,38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62626209"/>
                  </a:ext>
                </a:extLst>
              </a:tr>
              <a:tr h="238806">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24.282,26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25.099,02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11.457,43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11.634,15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6.027,28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78.500,14</a:t>
                      </a:r>
                    </a:p>
                  </a:txBody>
                  <a:tcPr marL="0" marR="0" marT="0" marB="0" anchor="ctr">
                    <a:lnL>
                      <a:noFill/>
                    </a:lnL>
                    <a:lnR>
                      <a:noFill/>
                    </a:lnR>
                    <a:lnT>
                      <a:noFill/>
                    </a:lnT>
                    <a:lnB>
                      <a:noFill/>
                    </a:lnB>
                    <a:noFill/>
                  </a:tcPr>
                </a:tc>
                <a:extLst>
                  <a:ext uri="{0D108BD9-81ED-4DB2-BD59-A6C34878D82A}">
                    <a16:rowId xmlns:a16="http://schemas.microsoft.com/office/drawing/2014/main" val="3494406536"/>
                  </a:ext>
                </a:extLst>
              </a:tr>
              <a:tr h="238806">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27.178,08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27.796,64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12.685,01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12.880,67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6.659,72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87.200,12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22055888"/>
                  </a:ext>
                </a:extLst>
              </a:tr>
              <a:tr h="238806">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27.057,91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26.877,74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12.283,01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12.465,16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6.459,66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85.143,48</a:t>
                      </a:r>
                    </a:p>
                  </a:txBody>
                  <a:tcPr marL="0" marR="0" marT="0" marB="0" anchor="ctr">
                    <a:lnL>
                      <a:noFill/>
                    </a:lnL>
                    <a:lnR>
                      <a:noFill/>
                    </a:lnR>
                    <a:lnT>
                      <a:noFill/>
                    </a:lnT>
                    <a:lnB>
                      <a:noFill/>
                    </a:lnB>
                    <a:noFill/>
                  </a:tcPr>
                </a:tc>
                <a:extLst>
                  <a:ext uri="{0D108BD9-81ED-4DB2-BD59-A6C34878D82A}">
                    <a16:rowId xmlns:a16="http://schemas.microsoft.com/office/drawing/2014/main" val="4041169215"/>
                  </a:ext>
                </a:extLst>
              </a:tr>
              <a:tr h="238806">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27.959,84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27.796,64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12.692,44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12.880,67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6.649,17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87.978,76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98265165"/>
                  </a:ext>
                </a:extLst>
              </a:tr>
              <a:tr h="238806">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27.145,08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27.064,00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12.283,01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12.465,16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6.323,35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85.280,60</a:t>
                      </a:r>
                    </a:p>
                  </a:txBody>
                  <a:tcPr marL="0" marR="0" marT="0" marB="0" anchor="ctr">
                    <a:lnL>
                      <a:noFill/>
                    </a:lnL>
                    <a:lnR>
                      <a:noFill/>
                    </a:lnR>
                    <a:lnT>
                      <a:noFill/>
                    </a:lnT>
                    <a:lnB>
                      <a:noFill/>
                    </a:lnB>
                    <a:noFill/>
                  </a:tcPr>
                </a:tc>
                <a:extLst>
                  <a:ext uri="{0D108BD9-81ED-4DB2-BD59-A6C34878D82A}">
                    <a16:rowId xmlns:a16="http://schemas.microsoft.com/office/drawing/2014/main" val="2418092976"/>
                  </a:ext>
                </a:extLst>
              </a:tr>
              <a:tr h="238806">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28.049,92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27.952,24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12.692,44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12.880,67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6.543,14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88.118,40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94611758"/>
                  </a:ext>
                </a:extLst>
              </a:tr>
              <a:tr h="238806">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28.049,92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27.968,32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12.609,11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12.880,67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6.499,45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88.007,46</a:t>
                      </a:r>
                    </a:p>
                  </a:txBody>
                  <a:tcPr marL="0" marR="0" marT="0" marB="0" anchor="ctr">
                    <a:lnL>
                      <a:noFill/>
                    </a:lnL>
                    <a:lnR>
                      <a:noFill/>
                    </a:lnR>
                    <a:lnT>
                      <a:noFill/>
                    </a:lnT>
                    <a:lnB>
                      <a:noFill/>
                    </a:lnB>
                    <a:noFill/>
                  </a:tcPr>
                </a:tc>
                <a:extLst>
                  <a:ext uri="{0D108BD9-81ED-4DB2-BD59-A6C34878D82A}">
                    <a16:rowId xmlns:a16="http://schemas.microsoft.com/office/drawing/2014/main" val="2234559850"/>
                  </a:ext>
                </a:extLst>
              </a:tr>
              <a:tr h="238806">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27.145,08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27.064,04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12.192,31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12.465,16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6.295,49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85.162,07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87552505"/>
                  </a:ext>
                </a:extLst>
              </a:tr>
              <a:tr h="238806">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26.717,80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27.760,28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11.201,33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12.489,16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8.192,42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73.871,83</a:t>
                      </a:r>
                    </a:p>
                  </a:txBody>
                  <a:tcPr marL="0" marR="0" marT="0" marB="0" anchor="ctr">
                    <a:lnL>
                      <a:noFill/>
                    </a:lnL>
                    <a:lnR>
                      <a:noFill/>
                    </a:lnR>
                    <a:lnT>
                      <a:noFill/>
                    </a:lnT>
                    <a:lnB>
                      <a:noFill/>
                    </a:lnB>
                    <a:noFill/>
                  </a:tcPr>
                </a:tc>
                <a:extLst>
                  <a:ext uri="{0D108BD9-81ED-4DB2-BD59-A6C34878D82A}">
                    <a16:rowId xmlns:a16="http://schemas.microsoft.com/office/drawing/2014/main" val="3800462568"/>
                  </a:ext>
                </a:extLst>
              </a:tr>
              <a:tr h="238806">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25.855,94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26.805,40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10.762,66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12.086,29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7.986,75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83.497,05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68076367"/>
                  </a:ext>
                </a:extLst>
              </a:tr>
              <a:tr h="238806">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26.739,37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27.346,25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11.087,43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12.489,17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8.206,25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85.868,47</a:t>
                      </a:r>
                    </a:p>
                  </a:txBody>
                  <a:tcPr marL="0" marR="0" marT="0" marB="0" anchor="ctr">
                    <a:lnL>
                      <a:noFill/>
                    </a:lnL>
                    <a:lnR>
                      <a:noFill/>
                    </a:lnR>
                    <a:lnT>
                      <a:noFill/>
                    </a:lnT>
                    <a:lnB>
                      <a:noFill/>
                    </a:lnB>
                    <a:noFill/>
                  </a:tcPr>
                </a:tc>
                <a:extLst>
                  <a:ext uri="{0D108BD9-81ED-4DB2-BD59-A6C34878D82A}">
                    <a16:rowId xmlns:a16="http://schemas.microsoft.com/office/drawing/2014/main" val="152541119"/>
                  </a:ext>
                </a:extLst>
              </a:tr>
              <a:tr h="489550">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26.922,09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27.275,63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12.015,52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12.546,22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6.887,46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84.601,40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75403500"/>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$ 15.425</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$ 6.833</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$ 22.257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áfico 8">
            <a:extLst>
              <a:ext uri="{FF2B5EF4-FFF2-40B4-BE49-F238E27FC236}">
                <a16:creationId xmlns:a16="http://schemas.microsoft.com/office/drawing/2014/main" id="{9D3D2F9F-73E5-4496-B33D-F3B1CB6E144C}"/>
              </a:ext>
            </a:extLst>
          </p:cNvPr>
          <p:cNvGraphicFramePr>
            <a:graphicFrameLocks/>
          </p:cNvGraphicFramePr>
          <p:nvPr/>
        </p:nvGraphicFramePr>
        <p:xfrm>
          <a:off x="276225" y="1981889"/>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381750" y="1861315"/>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$ 10.956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212725" y="1906187"/>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477000" y="1920564"/>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Agosto de 2023 a Enero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533378" y="1377092"/>
          <a:ext cx="8896497" cy="434846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Agosto de 2023 a Enero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042988"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826016" y="1358077"/>
          <a:ext cx="8413359" cy="43283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Agosto de 2023 a Enero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617785" y="1223962"/>
          <a:ext cx="8707901" cy="44100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Agosto de 2023 a Enero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702191" y="1471613"/>
          <a:ext cx="8540359" cy="386003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Agosto de 2023 a Enero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31-ene-2024 descargado del SIGAB el 6-feb-2024.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DBC4F457-2A63-BE56-1ACD-D036207FAC06}"/>
              </a:ext>
            </a:extLst>
          </p:cNvPr>
          <p:cNvGraphicFramePr>
            <a:graphicFrameLocks/>
          </p:cNvGraphicFramePr>
          <p:nvPr/>
        </p:nvGraphicFramePr>
        <p:xfrm>
          <a:off x="1491175" y="1495727"/>
          <a:ext cx="8750105" cy="404867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enero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enero_24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1.433.233</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526381" y="1513714"/>
          <a:ext cx="9676605" cy="433387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2161664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1460" y="1503236"/>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507873" y="16624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56051" y="2022474"/>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293699" y="1853691"/>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70321" y="1902303"/>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Enero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381002" y="15703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C0745851-5BBE-8FBB-5EFA-A994310CBB61}"/>
              </a:ext>
            </a:extLst>
          </p:cNvPr>
          <p:cNvGraphicFramePr>
            <a:graphicFrameLocks noGrp="1"/>
          </p:cNvGraphicFramePr>
          <p:nvPr/>
        </p:nvGraphicFramePr>
        <p:xfrm>
          <a:off x="466298" y="2644711"/>
          <a:ext cx="11259403" cy="3174522"/>
        </p:xfrm>
        <a:graphic>
          <a:graphicData uri="http://schemas.openxmlformats.org/drawingml/2006/table">
            <a:tbl>
              <a:tblPr/>
              <a:tblGrid>
                <a:gridCol w="807367">
                  <a:extLst>
                    <a:ext uri="{9D8B030D-6E8A-4147-A177-3AD203B41FA5}">
                      <a16:colId xmlns:a16="http://schemas.microsoft.com/office/drawing/2014/main" val="1835021059"/>
                    </a:ext>
                  </a:extLst>
                </a:gridCol>
                <a:gridCol w="807367">
                  <a:extLst>
                    <a:ext uri="{9D8B030D-6E8A-4147-A177-3AD203B41FA5}">
                      <a16:colId xmlns:a16="http://schemas.microsoft.com/office/drawing/2014/main" val="2898404563"/>
                    </a:ext>
                  </a:extLst>
                </a:gridCol>
                <a:gridCol w="282578">
                  <a:extLst>
                    <a:ext uri="{9D8B030D-6E8A-4147-A177-3AD203B41FA5}">
                      <a16:colId xmlns:a16="http://schemas.microsoft.com/office/drawing/2014/main" val="841458077"/>
                    </a:ext>
                  </a:extLst>
                </a:gridCol>
                <a:gridCol w="807367">
                  <a:extLst>
                    <a:ext uri="{9D8B030D-6E8A-4147-A177-3AD203B41FA5}">
                      <a16:colId xmlns:a16="http://schemas.microsoft.com/office/drawing/2014/main" val="2896600795"/>
                    </a:ext>
                  </a:extLst>
                </a:gridCol>
                <a:gridCol w="807367">
                  <a:extLst>
                    <a:ext uri="{9D8B030D-6E8A-4147-A177-3AD203B41FA5}">
                      <a16:colId xmlns:a16="http://schemas.microsoft.com/office/drawing/2014/main" val="4234132756"/>
                    </a:ext>
                  </a:extLst>
                </a:gridCol>
                <a:gridCol w="312854">
                  <a:extLst>
                    <a:ext uri="{9D8B030D-6E8A-4147-A177-3AD203B41FA5}">
                      <a16:colId xmlns:a16="http://schemas.microsoft.com/office/drawing/2014/main" val="230931803"/>
                    </a:ext>
                  </a:extLst>
                </a:gridCol>
                <a:gridCol w="807367">
                  <a:extLst>
                    <a:ext uri="{9D8B030D-6E8A-4147-A177-3AD203B41FA5}">
                      <a16:colId xmlns:a16="http://schemas.microsoft.com/office/drawing/2014/main" val="303418734"/>
                    </a:ext>
                  </a:extLst>
                </a:gridCol>
                <a:gridCol w="807367">
                  <a:extLst>
                    <a:ext uri="{9D8B030D-6E8A-4147-A177-3AD203B41FA5}">
                      <a16:colId xmlns:a16="http://schemas.microsoft.com/office/drawing/2014/main" val="574133344"/>
                    </a:ext>
                  </a:extLst>
                </a:gridCol>
                <a:gridCol w="312854">
                  <a:extLst>
                    <a:ext uri="{9D8B030D-6E8A-4147-A177-3AD203B41FA5}">
                      <a16:colId xmlns:a16="http://schemas.microsoft.com/office/drawing/2014/main" val="3717799766"/>
                    </a:ext>
                  </a:extLst>
                </a:gridCol>
                <a:gridCol w="807367">
                  <a:extLst>
                    <a:ext uri="{9D8B030D-6E8A-4147-A177-3AD203B41FA5}">
                      <a16:colId xmlns:a16="http://schemas.microsoft.com/office/drawing/2014/main" val="3741149510"/>
                    </a:ext>
                  </a:extLst>
                </a:gridCol>
                <a:gridCol w="807367">
                  <a:extLst>
                    <a:ext uri="{9D8B030D-6E8A-4147-A177-3AD203B41FA5}">
                      <a16:colId xmlns:a16="http://schemas.microsoft.com/office/drawing/2014/main" val="300253081"/>
                    </a:ext>
                  </a:extLst>
                </a:gridCol>
                <a:gridCol w="353223">
                  <a:extLst>
                    <a:ext uri="{9D8B030D-6E8A-4147-A177-3AD203B41FA5}">
                      <a16:colId xmlns:a16="http://schemas.microsoft.com/office/drawing/2014/main" val="1879720093"/>
                    </a:ext>
                  </a:extLst>
                </a:gridCol>
                <a:gridCol w="807367">
                  <a:extLst>
                    <a:ext uri="{9D8B030D-6E8A-4147-A177-3AD203B41FA5}">
                      <a16:colId xmlns:a16="http://schemas.microsoft.com/office/drawing/2014/main" val="4064086309"/>
                    </a:ext>
                  </a:extLst>
                </a:gridCol>
                <a:gridCol w="807367">
                  <a:extLst>
                    <a:ext uri="{9D8B030D-6E8A-4147-A177-3AD203B41FA5}">
                      <a16:colId xmlns:a16="http://schemas.microsoft.com/office/drawing/2014/main" val="1765157528"/>
                    </a:ext>
                  </a:extLst>
                </a:gridCol>
                <a:gridCol w="309490">
                  <a:extLst>
                    <a:ext uri="{9D8B030D-6E8A-4147-A177-3AD203B41FA5}">
                      <a16:colId xmlns:a16="http://schemas.microsoft.com/office/drawing/2014/main" val="4034840196"/>
                    </a:ext>
                  </a:extLst>
                </a:gridCol>
                <a:gridCol w="807367">
                  <a:extLst>
                    <a:ext uri="{9D8B030D-6E8A-4147-A177-3AD203B41FA5}">
                      <a16:colId xmlns:a16="http://schemas.microsoft.com/office/drawing/2014/main" val="3976574153"/>
                    </a:ext>
                  </a:extLst>
                </a:gridCol>
                <a:gridCol w="807367">
                  <a:extLst>
                    <a:ext uri="{9D8B030D-6E8A-4147-A177-3AD203B41FA5}">
                      <a16:colId xmlns:a16="http://schemas.microsoft.com/office/drawing/2014/main" val="469555404"/>
                    </a:ext>
                  </a:extLst>
                </a:gridCol>
              </a:tblGrid>
              <a:tr h="362802">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59498452"/>
                  </a:ext>
                </a:extLst>
              </a:tr>
              <a:tr h="351465">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10948493"/>
                  </a:ext>
                </a:extLst>
              </a:tr>
              <a:tr h="351465">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87393127"/>
                  </a:ext>
                </a:extLst>
              </a:tr>
              <a:tr h="351465">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69866654"/>
                  </a:ext>
                </a:extLst>
              </a:tr>
              <a:tr h="351465">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62439171"/>
                  </a:ext>
                </a:extLst>
              </a:tr>
              <a:tr h="351465">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24363771"/>
                  </a:ext>
                </a:extLst>
              </a:tr>
              <a:tr h="351465">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2672337"/>
                  </a:ext>
                </a:extLst>
              </a:tr>
              <a:tr h="351465">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79014158"/>
                  </a:ext>
                </a:extLst>
              </a:tr>
              <a:tr h="351465">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28.453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38.679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40.071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27.570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13.736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148.509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05229797"/>
                  </a:ext>
                </a:extLst>
              </a:tr>
            </a:tbl>
          </a:graphicData>
        </a:graphic>
      </p:graphicFrame>
    </p:spTree>
    <p:extLst>
      <p:ext uri="{BB962C8B-B14F-4D97-AF65-F5344CB8AC3E}">
        <p14:creationId xmlns:p14="http://schemas.microsoft.com/office/powerpoint/2010/main" val="84550893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Enero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802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46325"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73788"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42300"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10060781" y="2044643"/>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612708" y="1520785"/>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DD2498D4-1013-3588-96A6-81911D1907F5}"/>
              </a:ext>
            </a:extLst>
          </p:cNvPr>
          <p:cNvGraphicFramePr>
            <a:graphicFrameLocks noGrp="1"/>
          </p:cNvGraphicFramePr>
          <p:nvPr/>
        </p:nvGraphicFramePr>
        <p:xfrm>
          <a:off x="518615" y="2718546"/>
          <a:ext cx="11258247" cy="2886908"/>
        </p:xfrm>
        <a:graphic>
          <a:graphicData uri="http://schemas.openxmlformats.org/drawingml/2006/table">
            <a:tbl>
              <a:tblPr/>
              <a:tblGrid>
                <a:gridCol w="807284">
                  <a:extLst>
                    <a:ext uri="{9D8B030D-6E8A-4147-A177-3AD203B41FA5}">
                      <a16:colId xmlns:a16="http://schemas.microsoft.com/office/drawing/2014/main" val="1810649398"/>
                    </a:ext>
                  </a:extLst>
                </a:gridCol>
                <a:gridCol w="807284">
                  <a:extLst>
                    <a:ext uri="{9D8B030D-6E8A-4147-A177-3AD203B41FA5}">
                      <a16:colId xmlns:a16="http://schemas.microsoft.com/office/drawing/2014/main" val="1474764027"/>
                    </a:ext>
                  </a:extLst>
                </a:gridCol>
                <a:gridCol w="282550">
                  <a:extLst>
                    <a:ext uri="{9D8B030D-6E8A-4147-A177-3AD203B41FA5}">
                      <a16:colId xmlns:a16="http://schemas.microsoft.com/office/drawing/2014/main" val="1081110098"/>
                    </a:ext>
                  </a:extLst>
                </a:gridCol>
                <a:gridCol w="807284">
                  <a:extLst>
                    <a:ext uri="{9D8B030D-6E8A-4147-A177-3AD203B41FA5}">
                      <a16:colId xmlns:a16="http://schemas.microsoft.com/office/drawing/2014/main" val="3300683568"/>
                    </a:ext>
                  </a:extLst>
                </a:gridCol>
                <a:gridCol w="807284">
                  <a:extLst>
                    <a:ext uri="{9D8B030D-6E8A-4147-A177-3AD203B41FA5}">
                      <a16:colId xmlns:a16="http://schemas.microsoft.com/office/drawing/2014/main" val="1191814254"/>
                    </a:ext>
                  </a:extLst>
                </a:gridCol>
                <a:gridCol w="312822">
                  <a:extLst>
                    <a:ext uri="{9D8B030D-6E8A-4147-A177-3AD203B41FA5}">
                      <a16:colId xmlns:a16="http://schemas.microsoft.com/office/drawing/2014/main" val="3133669921"/>
                    </a:ext>
                  </a:extLst>
                </a:gridCol>
                <a:gridCol w="807284">
                  <a:extLst>
                    <a:ext uri="{9D8B030D-6E8A-4147-A177-3AD203B41FA5}">
                      <a16:colId xmlns:a16="http://schemas.microsoft.com/office/drawing/2014/main" val="1012029465"/>
                    </a:ext>
                  </a:extLst>
                </a:gridCol>
                <a:gridCol w="807284">
                  <a:extLst>
                    <a:ext uri="{9D8B030D-6E8A-4147-A177-3AD203B41FA5}">
                      <a16:colId xmlns:a16="http://schemas.microsoft.com/office/drawing/2014/main" val="2909530244"/>
                    </a:ext>
                  </a:extLst>
                </a:gridCol>
                <a:gridCol w="312822">
                  <a:extLst>
                    <a:ext uri="{9D8B030D-6E8A-4147-A177-3AD203B41FA5}">
                      <a16:colId xmlns:a16="http://schemas.microsoft.com/office/drawing/2014/main" val="3292495402"/>
                    </a:ext>
                  </a:extLst>
                </a:gridCol>
                <a:gridCol w="807284">
                  <a:extLst>
                    <a:ext uri="{9D8B030D-6E8A-4147-A177-3AD203B41FA5}">
                      <a16:colId xmlns:a16="http://schemas.microsoft.com/office/drawing/2014/main" val="2359139441"/>
                    </a:ext>
                  </a:extLst>
                </a:gridCol>
                <a:gridCol w="807284">
                  <a:extLst>
                    <a:ext uri="{9D8B030D-6E8A-4147-A177-3AD203B41FA5}">
                      <a16:colId xmlns:a16="http://schemas.microsoft.com/office/drawing/2014/main" val="1154419739"/>
                    </a:ext>
                  </a:extLst>
                </a:gridCol>
                <a:gridCol w="353187">
                  <a:extLst>
                    <a:ext uri="{9D8B030D-6E8A-4147-A177-3AD203B41FA5}">
                      <a16:colId xmlns:a16="http://schemas.microsoft.com/office/drawing/2014/main" val="2285515949"/>
                    </a:ext>
                  </a:extLst>
                </a:gridCol>
                <a:gridCol w="807284">
                  <a:extLst>
                    <a:ext uri="{9D8B030D-6E8A-4147-A177-3AD203B41FA5}">
                      <a16:colId xmlns:a16="http://schemas.microsoft.com/office/drawing/2014/main" val="2060538788"/>
                    </a:ext>
                  </a:extLst>
                </a:gridCol>
                <a:gridCol w="807284">
                  <a:extLst>
                    <a:ext uri="{9D8B030D-6E8A-4147-A177-3AD203B41FA5}">
                      <a16:colId xmlns:a16="http://schemas.microsoft.com/office/drawing/2014/main" val="814392098"/>
                    </a:ext>
                  </a:extLst>
                </a:gridCol>
                <a:gridCol w="309458">
                  <a:extLst>
                    <a:ext uri="{9D8B030D-6E8A-4147-A177-3AD203B41FA5}">
                      <a16:colId xmlns:a16="http://schemas.microsoft.com/office/drawing/2014/main" val="3468703258"/>
                    </a:ext>
                  </a:extLst>
                </a:gridCol>
                <a:gridCol w="807284">
                  <a:extLst>
                    <a:ext uri="{9D8B030D-6E8A-4147-A177-3AD203B41FA5}">
                      <a16:colId xmlns:a16="http://schemas.microsoft.com/office/drawing/2014/main" val="2361531069"/>
                    </a:ext>
                  </a:extLst>
                </a:gridCol>
                <a:gridCol w="807284">
                  <a:extLst>
                    <a:ext uri="{9D8B030D-6E8A-4147-A177-3AD203B41FA5}">
                      <a16:colId xmlns:a16="http://schemas.microsoft.com/office/drawing/2014/main" val="2517623371"/>
                    </a:ext>
                  </a:extLst>
                </a:gridCol>
              </a:tblGrid>
              <a:tr h="329932">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03222497"/>
                  </a:ext>
                </a:extLst>
              </a:tr>
              <a:tr h="319622">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293437845"/>
                  </a:ext>
                </a:extLst>
              </a:tr>
              <a:tr h="31962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88278237"/>
                  </a:ext>
                </a:extLst>
              </a:tr>
              <a:tr h="31962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28469836"/>
                  </a:ext>
                </a:extLst>
              </a:tr>
              <a:tr h="31962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89851231"/>
                  </a:ext>
                </a:extLst>
              </a:tr>
              <a:tr h="31962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68865959"/>
                  </a:ext>
                </a:extLst>
              </a:tr>
              <a:tr h="319622">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38864625"/>
                  </a:ext>
                </a:extLst>
              </a:tr>
              <a:tr h="31962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64404676"/>
                  </a:ext>
                </a:extLst>
              </a:tr>
              <a:tr h="31962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11.250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78146800"/>
                  </a:ext>
                </a:extLst>
              </a:tr>
            </a:tbl>
          </a:graphicData>
        </a:graphic>
      </p:graphicFrame>
    </p:spTree>
    <p:extLst>
      <p:ext uri="{BB962C8B-B14F-4D97-AF65-F5344CB8AC3E}">
        <p14:creationId xmlns:p14="http://schemas.microsoft.com/office/powerpoint/2010/main" val="24067067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a:p>
            <a:r>
              <a:rPr lang="es-MX" sz="900">
                <a:solidFill>
                  <a:schemeClr val="accent1">
                    <a:lumMod val="50000"/>
                  </a:schemeClr>
                </a:solidFill>
              </a:rPr>
              <a:t>*Promedio de  kilómetros ejecutados de febrero 2018 a diciembre de 2022</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promedio) 2018 a 2022</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31F432D-BAFE-2B06-4596-4AEBC78C9D7E}"/>
              </a:ext>
            </a:extLst>
          </p:cNvPr>
          <p:cNvGraphicFramePr>
            <a:graphicFrameLocks noGrp="1"/>
          </p:cNvGraphicFramePr>
          <p:nvPr/>
        </p:nvGraphicFramePr>
        <p:xfrm>
          <a:off x="236535" y="2605387"/>
          <a:ext cx="11609723" cy="3779063"/>
        </p:xfrm>
        <a:graphic>
          <a:graphicData uri="http://schemas.openxmlformats.org/drawingml/2006/table">
            <a:tbl>
              <a:tblPr/>
              <a:tblGrid>
                <a:gridCol w="763249">
                  <a:extLst>
                    <a:ext uri="{9D8B030D-6E8A-4147-A177-3AD203B41FA5}">
                      <a16:colId xmlns:a16="http://schemas.microsoft.com/office/drawing/2014/main" val="958114846"/>
                    </a:ext>
                  </a:extLst>
                </a:gridCol>
                <a:gridCol w="954060">
                  <a:extLst>
                    <a:ext uri="{9D8B030D-6E8A-4147-A177-3AD203B41FA5}">
                      <a16:colId xmlns:a16="http://schemas.microsoft.com/office/drawing/2014/main" val="2075957825"/>
                    </a:ext>
                  </a:extLst>
                </a:gridCol>
                <a:gridCol w="274293">
                  <a:extLst>
                    <a:ext uri="{9D8B030D-6E8A-4147-A177-3AD203B41FA5}">
                      <a16:colId xmlns:a16="http://schemas.microsoft.com/office/drawing/2014/main" val="2662984317"/>
                    </a:ext>
                  </a:extLst>
                </a:gridCol>
                <a:gridCol w="849710">
                  <a:extLst>
                    <a:ext uri="{9D8B030D-6E8A-4147-A177-3AD203B41FA5}">
                      <a16:colId xmlns:a16="http://schemas.microsoft.com/office/drawing/2014/main" val="3529299119"/>
                    </a:ext>
                  </a:extLst>
                </a:gridCol>
                <a:gridCol w="787100">
                  <a:extLst>
                    <a:ext uri="{9D8B030D-6E8A-4147-A177-3AD203B41FA5}">
                      <a16:colId xmlns:a16="http://schemas.microsoft.com/office/drawing/2014/main" val="2899377553"/>
                    </a:ext>
                  </a:extLst>
                </a:gridCol>
                <a:gridCol w="274293">
                  <a:extLst>
                    <a:ext uri="{9D8B030D-6E8A-4147-A177-3AD203B41FA5}">
                      <a16:colId xmlns:a16="http://schemas.microsoft.com/office/drawing/2014/main" val="3960716752"/>
                    </a:ext>
                  </a:extLst>
                </a:gridCol>
                <a:gridCol w="834802">
                  <a:extLst>
                    <a:ext uri="{9D8B030D-6E8A-4147-A177-3AD203B41FA5}">
                      <a16:colId xmlns:a16="http://schemas.microsoft.com/office/drawing/2014/main" val="551814359"/>
                    </a:ext>
                  </a:extLst>
                </a:gridCol>
                <a:gridCol w="834802">
                  <a:extLst>
                    <a:ext uri="{9D8B030D-6E8A-4147-A177-3AD203B41FA5}">
                      <a16:colId xmlns:a16="http://schemas.microsoft.com/office/drawing/2014/main" val="3181806075"/>
                    </a:ext>
                  </a:extLst>
                </a:gridCol>
                <a:gridCol w="274293">
                  <a:extLst>
                    <a:ext uri="{9D8B030D-6E8A-4147-A177-3AD203B41FA5}">
                      <a16:colId xmlns:a16="http://schemas.microsoft.com/office/drawing/2014/main" val="3845078721"/>
                    </a:ext>
                  </a:extLst>
                </a:gridCol>
                <a:gridCol w="858654">
                  <a:extLst>
                    <a:ext uri="{9D8B030D-6E8A-4147-A177-3AD203B41FA5}">
                      <a16:colId xmlns:a16="http://schemas.microsoft.com/office/drawing/2014/main" val="3264956572"/>
                    </a:ext>
                  </a:extLst>
                </a:gridCol>
                <a:gridCol w="787100">
                  <a:extLst>
                    <a:ext uri="{9D8B030D-6E8A-4147-A177-3AD203B41FA5}">
                      <a16:colId xmlns:a16="http://schemas.microsoft.com/office/drawing/2014/main" val="1954293914"/>
                    </a:ext>
                  </a:extLst>
                </a:gridCol>
                <a:gridCol w="274293">
                  <a:extLst>
                    <a:ext uri="{9D8B030D-6E8A-4147-A177-3AD203B41FA5}">
                      <a16:colId xmlns:a16="http://schemas.microsoft.com/office/drawing/2014/main" val="2736398216"/>
                    </a:ext>
                  </a:extLst>
                </a:gridCol>
                <a:gridCol w="1028595">
                  <a:extLst>
                    <a:ext uri="{9D8B030D-6E8A-4147-A177-3AD203B41FA5}">
                      <a16:colId xmlns:a16="http://schemas.microsoft.com/office/drawing/2014/main" val="3535611887"/>
                    </a:ext>
                  </a:extLst>
                </a:gridCol>
                <a:gridCol w="882506">
                  <a:extLst>
                    <a:ext uri="{9D8B030D-6E8A-4147-A177-3AD203B41FA5}">
                      <a16:colId xmlns:a16="http://schemas.microsoft.com/office/drawing/2014/main" val="3814619171"/>
                    </a:ext>
                  </a:extLst>
                </a:gridCol>
                <a:gridCol w="274293">
                  <a:extLst>
                    <a:ext uri="{9D8B030D-6E8A-4147-A177-3AD203B41FA5}">
                      <a16:colId xmlns:a16="http://schemas.microsoft.com/office/drawing/2014/main" val="1195651767"/>
                    </a:ext>
                  </a:extLst>
                </a:gridCol>
                <a:gridCol w="799026">
                  <a:extLst>
                    <a:ext uri="{9D8B030D-6E8A-4147-A177-3AD203B41FA5}">
                      <a16:colId xmlns:a16="http://schemas.microsoft.com/office/drawing/2014/main" val="191703545"/>
                    </a:ext>
                  </a:extLst>
                </a:gridCol>
                <a:gridCol w="858654">
                  <a:extLst>
                    <a:ext uri="{9D8B030D-6E8A-4147-A177-3AD203B41FA5}">
                      <a16:colId xmlns:a16="http://schemas.microsoft.com/office/drawing/2014/main" val="2927651459"/>
                    </a:ext>
                  </a:extLst>
                </a:gridCol>
              </a:tblGrid>
              <a:tr h="51135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4067753383"/>
                  </a:ext>
                </a:extLst>
              </a:tr>
              <a:tr h="249443">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222.122,23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560.152,13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2.041.863,12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00606619"/>
                  </a:ext>
                </a:extLst>
              </a:tr>
              <a:tr h="249443">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733.594,81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2.704.224,35</a:t>
                      </a:r>
                    </a:p>
                  </a:txBody>
                  <a:tcPr marL="0" marR="0" marT="0" marB="0" anchor="ctr">
                    <a:lnL>
                      <a:noFill/>
                    </a:lnL>
                    <a:lnR>
                      <a:noFill/>
                    </a:lnR>
                    <a:lnT>
                      <a:noFill/>
                    </a:lnT>
                    <a:lnB>
                      <a:noFill/>
                    </a:lnB>
                  </a:tcPr>
                </a:tc>
                <a:extLst>
                  <a:ext uri="{0D108BD9-81ED-4DB2-BD59-A6C34878D82A}">
                    <a16:rowId xmlns:a16="http://schemas.microsoft.com/office/drawing/2014/main" val="3327793744"/>
                  </a:ext>
                </a:extLst>
              </a:tr>
              <a:tr h="249443">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428.759,72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2.919.926,95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65284828"/>
                  </a:ext>
                </a:extLst>
              </a:tr>
              <a:tr h="249443">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tcPr>
                </a:tc>
                <a:extLst>
                  <a:ext uri="{0D108BD9-81ED-4DB2-BD59-A6C34878D82A}">
                    <a16:rowId xmlns:a16="http://schemas.microsoft.com/office/drawing/2014/main" val="2903885243"/>
                  </a:ext>
                </a:extLst>
              </a:tr>
              <a:tr h="249443">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76799078"/>
                  </a:ext>
                </a:extLst>
              </a:tr>
              <a:tr h="249443">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468.445,30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3.812.004,15</a:t>
                      </a:r>
                    </a:p>
                  </a:txBody>
                  <a:tcPr marL="0" marR="0" marT="0" marB="0" anchor="ctr">
                    <a:lnL>
                      <a:noFill/>
                    </a:lnL>
                    <a:lnR>
                      <a:noFill/>
                    </a:lnR>
                    <a:lnT>
                      <a:noFill/>
                    </a:lnT>
                    <a:lnB>
                      <a:noFill/>
                    </a:lnB>
                  </a:tcPr>
                </a:tc>
                <a:extLst>
                  <a:ext uri="{0D108BD9-81ED-4DB2-BD59-A6C34878D82A}">
                    <a16:rowId xmlns:a16="http://schemas.microsoft.com/office/drawing/2014/main" val="3942134259"/>
                  </a:ext>
                </a:extLst>
              </a:tr>
              <a:tr h="249443">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59749759"/>
                  </a:ext>
                </a:extLst>
              </a:tr>
              <a:tr h="249443">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tcPr>
                </a:tc>
                <a:extLst>
                  <a:ext uri="{0D108BD9-81ED-4DB2-BD59-A6C34878D82A}">
                    <a16:rowId xmlns:a16="http://schemas.microsoft.com/office/drawing/2014/main" val="3159350365"/>
                  </a:ext>
                </a:extLst>
              </a:tr>
              <a:tr h="249443">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35502328"/>
                  </a:ext>
                </a:extLst>
              </a:tr>
              <a:tr h="249443">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tcPr>
                </a:tc>
                <a:extLst>
                  <a:ext uri="{0D108BD9-81ED-4DB2-BD59-A6C34878D82A}">
                    <a16:rowId xmlns:a16="http://schemas.microsoft.com/office/drawing/2014/main" val="155178890"/>
                  </a:ext>
                </a:extLst>
              </a:tr>
              <a:tr h="511358">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210.325,43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143.074,01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65.682,03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50.214,17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60.177,32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529.472,95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361090134"/>
                  </a:ext>
                </a:extLst>
              </a:tr>
              <a:tr h="261917">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tcPr>
                </a:tc>
                <a:extLst>
                  <a:ext uri="{0D108BD9-81ED-4DB2-BD59-A6C34878D82A}">
                    <a16:rowId xmlns:a16="http://schemas.microsoft.com/office/drawing/2014/main" val="2771254918"/>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3249"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187574" y="1764152"/>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65862" y="2249927"/>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0737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991724"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Enero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352205" y="1680768"/>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5C2873E3-472B-768D-52CC-80025283C95D}"/>
              </a:ext>
            </a:extLst>
          </p:cNvPr>
          <p:cNvGraphicFramePr>
            <a:graphicFrameLocks noGrp="1"/>
          </p:cNvGraphicFramePr>
          <p:nvPr/>
        </p:nvGraphicFramePr>
        <p:xfrm>
          <a:off x="442414" y="2773803"/>
          <a:ext cx="11117239" cy="2971902"/>
        </p:xfrm>
        <a:graphic>
          <a:graphicData uri="http://schemas.openxmlformats.org/drawingml/2006/table">
            <a:tbl>
              <a:tblPr/>
              <a:tblGrid>
                <a:gridCol w="797173">
                  <a:extLst>
                    <a:ext uri="{9D8B030D-6E8A-4147-A177-3AD203B41FA5}">
                      <a16:colId xmlns:a16="http://schemas.microsoft.com/office/drawing/2014/main" val="2260241816"/>
                    </a:ext>
                  </a:extLst>
                </a:gridCol>
                <a:gridCol w="797173">
                  <a:extLst>
                    <a:ext uri="{9D8B030D-6E8A-4147-A177-3AD203B41FA5}">
                      <a16:colId xmlns:a16="http://schemas.microsoft.com/office/drawing/2014/main" val="2124486595"/>
                    </a:ext>
                  </a:extLst>
                </a:gridCol>
                <a:gridCol w="279010">
                  <a:extLst>
                    <a:ext uri="{9D8B030D-6E8A-4147-A177-3AD203B41FA5}">
                      <a16:colId xmlns:a16="http://schemas.microsoft.com/office/drawing/2014/main" val="770769112"/>
                    </a:ext>
                  </a:extLst>
                </a:gridCol>
                <a:gridCol w="797173">
                  <a:extLst>
                    <a:ext uri="{9D8B030D-6E8A-4147-A177-3AD203B41FA5}">
                      <a16:colId xmlns:a16="http://schemas.microsoft.com/office/drawing/2014/main" val="3481396330"/>
                    </a:ext>
                  </a:extLst>
                </a:gridCol>
                <a:gridCol w="797173">
                  <a:extLst>
                    <a:ext uri="{9D8B030D-6E8A-4147-A177-3AD203B41FA5}">
                      <a16:colId xmlns:a16="http://schemas.microsoft.com/office/drawing/2014/main" val="2273091551"/>
                    </a:ext>
                  </a:extLst>
                </a:gridCol>
                <a:gridCol w="308904">
                  <a:extLst>
                    <a:ext uri="{9D8B030D-6E8A-4147-A177-3AD203B41FA5}">
                      <a16:colId xmlns:a16="http://schemas.microsoft.com/office/drawing/2014/main" val="1524516458"/>
                    </a:ext>
                  </a:extLst>
                </a:gridCol>
                <a:gridCol w="797173">
                  <a:extLst>
                    <a:ext uri="{9D8B030D-6E8A-4147-A177-3AD203B41FA5}">
                      <a16:colId xmlns:a16="http://schemas.microsoft.com/office/drawing/2014/main" val="3549806824"/>
                    </a:ext>
                  </a:extLst>
                </a:gridCol>
                <a:gridCol w="797173">
                  <a:extLst>
                    <a:ext uri="{9D8B030D-6E8A-4147-A177-3AD203B41FA5}">
                      <a16:colId xmlns:a16="http://schemas.microsoft.com/office/drawing/2014/main" val="2373903396"/>
                    </a:ext>
                  </a:extLst>
                </a:gridCol>
                <a:gridCol w="308904">
                  <a:extLst>
                    <a:ext uri="{9D8B030D-6E8A-4147-A177-3AD203B41FA5}">
                      <a16:colId xmlns:a16="http://schemas.microsoft.com/office/drawing/2014/main" val="2747483206"/>
                    </a:ext>
                  </a:extLst>
                </a:gridCol>
                <a:gridCol w="797173">
                  <a:extLst>
                    <a:ext uri="{9D8B030D-6E8A-4147-A177-3AD203B41FA5}">
                      <a16:colId xmlns:a16="http://schemas.microsoft.com/office/drawing/2014/main" val="3455206985"/>
                    </a:ext>
                  </a:extLst>
                </a:gridCol>
                <a:gridCol w="797173">
                  <a:extLst>
                    <a:ext uri="{9D8B030D-6E8A-4147-A177-3AD203B41FA5}">
                      <a16:colId xmlns:a16="http://schemas.microsoft.com/office/drawing/2014/main" val="959338339"/>
                    </a:ext>
                  </a:extLst>
                </a:gridCol>
                <a:gridCol w="348763">
                  <a:extLst>
                    <a:ext uri="{9D8B030D-6E8A-4147-A177-3AD203B41FA5}">
                      <a16:colId xmlns:a16="http://schemas.microsoft.com/office/drawing/2014/main" val="1736737005"/>
                    </a:ext>
                  </a:extLst>
                </a:gridCol>
                <a:gridCol w="797173">
                  <a:extLst>
                    <a:ext uri="{9D8B030D-6E8A-4147-A177-3AD203B41FA5}">
                      <a16:colId xmlns:a16="http://schemas.microsoft.com/office/drawing/2014/main" val="3364219976"/>
                    </a:ext>
                  </a:extLst>
                </a:gridCol>
                <a:gridCol w="797173">
                  <a:extLst>
                    <a:ext uri="{9D8B030D-6E8A-4147-A177-3AD203B41FA5}">
                      <a16:colId xmlns:a16="http://schemas.microsoft.com/office/drawing/2014/main" val="1357228302"/>
                    </a:ext>
                  </a:extLst>
                </a:gridCol>
                <a:gridCol w="305582">
                  <a:extLst>
                    <a:ext uri="{9D8B030D-6E8A-4147-A177-3AD203B41FA5}">
                      <a16:colId xmlns:a16="http://schemas.microsoft.com/office/drawing/2014/main" val="3673704317"/>
                    </a:ext>
                  </a:extLst>
                </a:gridCol>
                <a:gridCol w="797173">
                  <a:extLst>
                    <a:ext uri="{9D8B030D-6E8A-4147-A177-3AD203B41FA5}">
                      <a16:colId xmlns:a16="http://schemas.microsoft.com/office/drawing/2014/main" val="1307980922"/>
                    </a:ext>
                  </a:extLst>
                </a:gridCol>
                <a:gridCol w="797173">
                  <a:extLst>
                    <a:ext uri="{9D8B030D-6E8A-4147-A177-3AD203B41FA5}">
                      <a16:colId xmlns:a16="http://schemas.microsoft.com/office/drawing/2014/main" val="2965915891"/>
                    </a:ext>
                  </a:extLst>
                </a:gridCol>
              </a:tblGrid>
              <a:tr h="33964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47913538"/>
                  </a:ext>
                </a:extLst>
              </a:tr>
              <a:tr h="329032">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191630206"/>
                  </a:ext>
                </a:extLst>
              </a:tr>
              <a:tr h="32903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52603656"/>
                  </a:ext>
                </a:extLst>
              </a:tr>
              <a:tr h="32903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41637615"/>
                  </a:ext>
                </a:extLst>
              </a:tr>
              <a:tr h="32903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15407509"/>
                  </a:ext>
                </a:extLst>
              </a:tr>
              <a:tr h="32903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46069268"/>
                  </a:ext>
                </a:extLst>
              </a:tr>
              <a:tr h="329032">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30918192"/>
                  </a:ext>
                </a:extLst>
              </a:tr>
              <a:tr h="32903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54172562"/>
                  </a:ext>
                </a:extLst>
              </a:tr>
              <a:tr h="32903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595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81397963"/>
                  </a:ext>
                </a:extLst>
              </a:tr>
            </a:tbl>
          </a:graphicData>
        </a:graphic>
      </p:graphicFrame>
    </p:spTree>
    <p:extLst>
      <p:ext uri="{BB962C8B-B14F-4D97-AF65-F5344CB8AC3E}">
        <p14:creationId xmlns:p14="http://schemas.microsoft.com/office/powerpoint/2010/main" val="413493957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Enero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324"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392362"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2049" y="2187193"/>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37524" y="1982750"/>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64736" y="2091942"/>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DBE948BC-4DFA-2ABF-1A64-71CAB70D3AF9}"/>
              </a:ext>
            </a:extLst>
          </p:cNvPr>
          <p:cNvGraphicFramePr>
            <a:graphicFrameLocks noGrp="1"/>
          </p:cNvGraphicFramePr>
          <p:nvPr/>
        </p:nvGraphicFramePr>
        <p:xfrm>
          <a:off x="468312" y="2786025"/>
          <a:ext cx="11212506" cy="3144201"/>
        </p:xfrm>
        <a:graphic>
          <a:graphicData uri="http://schemas.openxmlformats.org/drawingml/2006/table">
            <a:tbl>
              <a:tblPr/>
              <a:tblGrid>
                <a:gridCol w="804004">
                  <a:extLst>
                    <a:ext uri="{9D8B030D-6E8A-4147-A177-3AD203B41FA5}">
                      <a16:colId xmlns:a16="http://schemas.microsoft.com/office/drawing/2014/main" val="4220117933"/>
                    </a:ext>
                  </a:extLst>
                </a:gridCol>
                <a:gridCol w="804004">
                  <a:extLst>
                    <a:ext uri="{9D8B030D-6E8A-4147-A177-3AD203B41FA5}">
                      <a16:colId xmlns:a16="http://schemas.microsoft.com/office/drawing/2014/main" val="4036492248"/>
                    </a:ext>
                  </a:extLst>
                </a:gridCol>
                <a:gridCol w="281401">
                  <a:extLst>
                    <a:ext uri="{9D8B030D-6E8A-4147-A177-3AD203B41FA5}">
                      <a16:colId xmlns:a16="http://schemas.microsoft.com/office/drawing/2014/main" val="2532348444"/>
                    </a:ext>
                  </a:extLst>
                </a:gridCol>
                <a:gridCol w="804004">
                  <a:extLst>
                    <a:ext uri="{9D8B030D-6E8A-4147-A177-3AD203B41FA5}">
                      <a16:colId xmlns:a16="http://schemas.microsoft.com/office/drawing/2014/main" val="812692250"/>
                    </a:ext>
                  </a:extLst>
                </a:gridCol>
                <a:gridCol w="804004">
                  <a:extLst>
                    <a:ext uri="{9D8B030D-6E8A-4147-A177-3AD203B41FA5}">
                      <a16:colId xmlns:a16="http://schemas.microsoft.com/office/drawing/2014/main" val="675129860"/>
                    </a:ext>
                  </a:extLst>
                </a:gridCol>
                <a:gridCol w="311552">
                  <a:extLst>
                    <a:ext uri="{9D8B030D-6E8A-4147-A177-3AD203B41FA5}">
                      <a16:colId xmlns:a16="http://schemas.microsoft.com/office/drawing/2014/main" val="499388349"/>
                    </a:ext>
                  </a:extLst>
                </a:gridCol>
                <a:gridCol w="804004">
                  <a:extLst>
                    <a:ext uri="{9D8B030D-6E8A-4147-A177-3AD203B41FA5}">
                      <a16:colId xmlns:a16="http://schemas.microsoft.com/office/drawing/2014/main" val="456949796"/>
                    </a:ext>
                  </a:extLst>
                </a:gridCol>
                <a:gridCol w="804004">
                  <a:extLst>
                    <a:ext uri="{9D8B030D-6E8A-4147-A177-3AD203B41FA5}">
                      <a16:colId xmlns:a16="http://schemas.microsoft.com/office/drawing/2014/main" val="1769188729"/>
                    </a:ext>
                  </a:extLst>
                </a:gridCol>
                <a:gridCol w="311552">
                  <a:extLst>
                    <a:ext uri="{9D8B030D-6E8A-4147-A177-3AD203B41FA5}">
                      <a16:colId xmlns:a16="http://schemas.microsoft.com/office/drawing/2014/main" val="430775467"/>
                    </a:ext>
                  </a:extLst>
                </a:gridCol>
                <a:gridCol w="804004">
                  <a:extLst>
                    <a:ext uri="{9D8B030D-6E8A-4147-A177-3AD203B41FA5}">
                      <a16:colId xmlns:a16="http://schemas.microsoft.com/office/drawing/2014/main" val="551846869"/>
                    </a:ext>
                  </a:extLst>
                </a:gridCol>
                <a:gridCol w="804004">
                  <a:extLst>
                    <a:ext uri="{9D8B030D-6E8A-4147-A177-3AD203B41FA5}">
                      <a16:colId xmlns:a16="http://schemas.microsoft.com/office/drawing/2014/main" val="1590977065"/>
                    </a:ext>
                  </a:extLst>
                </a:gridCol>
                <a:gridCol w="351752">
                  <a:extLst>
                    <a:ext uri="{9D8B030D-6E8A-4147-A177-3AD203B41FA5}">
                      <a16:colId xmlns:a16="http://schemas.microsoft.com/office/drawing/2014/main" val="678912126"/>
                    </a:ext>
                  </a:extLst>
                </a:gridCol>
                <a:gridCol w="804004">
                  <a:extLst>
                    <a:ext uri="{9D8B030D-6E8A-4147-A177-3AD203B41FA5}">
                      <a16:colId xmlns:a16="http://schemas.microsoft.com/office/drawing/2014/main" val="3569717336"/>
                    </a:ext>
                  </a:extLst>
                </a:gridCol>
                <a:gridCol w="804004">
                  <a:extLst>
                    <a:ext uri="{9D8B030D-6E8A-4147-A177-3AD203B41FA5}">
                      <a16:colId xmlns:a16="http://schemas.microsoft.com/office/drawing/2014/main" val="2287521634"/>
                    </a:ext>
                  </a:extLst>
                </a:gridCol>
                <a:gridCol w="308201">
                  <a:extLst>
                    <a:ext uri="{9D8B030D-6E8A-4147-A177-3AD203B41FA5}">
                      <a16:colId xmlns:a16="http://schemas.microsoft.com/office/drawing/2014/main" val="2849745746"/>
                    </a:ext>
                  </a:extLst>
                </a:gridCol>
                <a:gridCol w="804004">
                  <a:extLst>
                    <a:ext uri="{9D8B030D-6E8A-4147-A177-3AD203B41FA5}">
                      <a16:colId xmlns:a16="http://schemas.microsoft.com/office/drawing/2014/main" val="1283995442"/>
                    </a:ext>
                  </a:extLst>
                </a:gridCol>
                <a:gridCol w="804004">
                  <a:extLst>
                    <a:ext uri="{9D8B030D-6E8A-4147-A177-3AD203B41FA5}">
                      <a16:colId xmlns:a16="http://schemas.microsoft.com/office/drawing/2014/main" val="1002738465"/>
                    </a:ext>
                  </a:extLst>
                </a:gridCol>
              </a:tblGrid>
              <a:tr h="359337">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2026939"/>
                  </a:ext>
                </a:extLst>
              </a:tr>
              <a:tr h="348108">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22600117"/>
                  </a:ext>
                </a:extLst>
              </a:tr>
              <a:tr h="348108">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37243227"/>
                  </a:ext>
                </a:extLst>
              </a:tr>
              <a:tr h="348108">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75718049"/>
                  </a:ext>
                </a:extLst>
              </a:tr>
              <a:tr h="348108">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88866672"/>
                  </a:ext>
                </a:extLst>
              </a:tr>
              <a:tr h="348108">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48277371"/>
                  </a:ext>
                </a:extLst>
              </a:tr>
              <a:tr h="348108">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59276966"/>
                  </a:ext>
                </a:extLst>
              </a:tr>
              <a:tr h="348108">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94446122"/>
                  </a:ext>
                </a:extLst>
              </a:tr>
              <a:tr h="34810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206.848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245.311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148.437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111.073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864.315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974613702"/>
                  </a:ext>
                </a:extLst>
              </a:tr>
            </a:tbl>
          </a:graphicData>
        </a:graphic>
      </p:graphicFrame>
    </p:spTree>
    <p:extLst>
      <p:ext uri="{BB962C8B-B14F-4D97-AF65-F5344CB8AC3E}">
        <p14:creationId xmlns:p14="http://schemas.microsoft.com/office/powerpoint/2010/main" val="358115450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Enero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755527" y="1324921"/>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725F526C-C6EC-18F0-3948-47392E9659C9}"/>
              </a:ext>
            </a:extLst>
          </p:cNvPr>
          <p:cNvGraphicFramePr>
            <a:graphicFrameLocks/>
          </p:cNvGraphicFramePr>
          <p:nvPr/>
        </p:nvGraphicFramePr>
        <p:xfrm>
          <a:off x="1497014" y="1730680"/>
          <a:ext cx="9039688" cy="429029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Enero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enero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enero</a:t>
            </a:r>
            <a:r>
              <a:rPr lang="es-ES" sz="1400" u="sng" dirty="0">
                <a:solidFill>
                  <a:schemeClr val="accent1">
                    <a:lumMod val="50000"/>
                  </a:schemeClr>
                </a:solidFill>
              </a:rPr>
              <a:t>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diciembre</a:t>
            </a:r>
            <a:r>
              <a:rPr lang="es-ES" sz="1400" u="sng" dirty="0">
                <a:solidFill>
                  <a:schemeClr val="accent1">
                    <a:lumMod val="50000"/>
                  </a:schemeClr>
                </a:solidFill>
              </a:rPr>
              <a:t> 2023.</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enero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97E78910-037B-D8AB-5990-9BF594978670}"/>
              </a:ext>
            </a:extLst>
          </p:cNvPr>
          <p:cNvGraphicFramePr>
            <a:graphicFrameLocks noGrp="1"/>
          </p:cNvGraphicFramePr>
          <p:nvPr/>
        </p:nvGraphicFramePr>
        <p:xfrm>
          <a:off x="1220551" y="2101075"/>
          <a:ext cx="9461501" cy="2306955"/>
        </p:xfrm>
        <a:graphic>
          <a:graphicData uri="http://schemas.openxmlformats.org/drawingml/2006/table">
            <a:tbl>
              <a:tblPr/>
              <a:tblGrid>
                <a:gridCol w="1762343">
                  <a:extLst>
                    <a:ext uri="{9D8B030D-6E8A-4147-A177-3AD203B41FA5}">
                      <a16:colId xmlns:a16="http://schemas.microsoft.com/office/drawing/2014/main" val="408600102"/>
                    </a:ext>
                  </a:extLst>
                </a:gridCol>
                <a:gridCol w="1207649">
                  <a:extLst>
                    <a:ext uri="{9D8B030D-6E8A-4147-A177-3AD203B41FA5}">
                      <a16:colId xmlns:a16="http://schemas.microsoft.com/office/drawing/2014/main" val="637797691"/>
                    </a:ext>
                  </a:extLst>
                </a:gridCol>
                <a:gridCol w="1435866">
                  <a:extLst>
                    <a:ext uri="{9D8B030D-6E8A-4147-A177-3AD203B41FA5}">
                      <a16:colId xmlns:a16="http://schemas.microsoft.com/office/drawing/2014/main" val="4145173107"/>
                    </a:ext>
                  </a:extLst>
                </a:gridCol>
                <a:gridCol w="1207649">
                  <a:extLst>
                    <a:ext uri="{9D8B030D-6E8A-4147-A177-3AD203B41FA5}">
                      <a16:colId xmlns:a16="http://schemas.microsoft.com/office/drawing/2014/main" val="3625670882"/>
                    </a:ext>
                  </a:extLst>
                </a:gridCol>
                <a:gridCol w="1207649">
                  <a:extLst>
                    <a:ext uri="{9D8B030D-6E8A-4147-A177-3AD203B41FA5}">
                      <a16:colId xmlns:a16="http://schemas.microsoft.com/office/drawing/2014/main" val="813851320"/>
                    </a:ext>
                  </a:extLst>
                </a:gridCol>
                <a:gridCol w="1432696">
                  <a:extLst>
                    <a:ext uri="{9D8B030D-6E8A-4147-A177-3AD203B41FA5}">
                      <a16:colId xmlns:a16="http://schemas.microsoft.com/office/drawing/2014/main" val="1941014646"/>
                    </a:ext>
                  </a:extLst>
                </a:gridCol>
                <a:gridCol w="1207649">
                  <a:extLst>
                    <a:ext uri="{9D8B030D-6E8A-4147-A177-3AD203B41FA5}">
                      <a16:colId xmlns:a16="http://schemas.microsoft.com/office/drawing/2014/main" val="2250028892"/>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43633522"/>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enero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81981887"/>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109.401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4.094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215.929</a:t>
                      </a:r>
                    </a:p>
                  </a:txBody>
                  <a:tcPr marL="0" marR="0" marT="0" marB="0" anchor="ctr">
                    <a:lnL>
                      <a:noFill/>
                    </a:lnL>
                    <a:lnR>
                      <a:noFill/>
                    </a:lnR>
                    <a:lnT>
                      <a:noFill/>
                    </a:lnT>
                    <a:lnB>
                      <a:noFill/>
                    </a:lnB>
                    <a:noFill/>
                  </a:tcPr>
                </a:tc>
                <a:extLst>
                  <a:ext uri="{0D108BD9-81ED-4DB2-BD59-A6C34878D82A}">
                    <a16:rowId xmlns:a16="http://schemas.microsoft.com/office/drawing/2014/main" val="3959219975"/>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109.401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6.507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281.856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76737199"/>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109.401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3.552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165.585</a:t>
                      </a:r>
                    </a:p>
                  </a:txBody>
                  <a:tcPr marL="0" marR="0" marT="0" marB="0" anchor="ctr">
                    <a:lnL>
                      <a:noFill/>
                    </a:lnL>
                    <a:lnR>
                      <a:noFill/>
                    </a:lnR>
                    <a:lnT>
                      <a:noFill/>
                    </a:lnT>
                    <a:lnB>
                      <a:noFill/>
                    </a:lnB>
                    <a:noFill/>
                  </a:tcPr>
                </a:tc>
                <a:extLst>
                  <a:ext uri="{0D108BD9-81ED-4DB2-BD59-A6C34878D82A}">
                    <a16:rowId xmlns:a16="http://schemas.microsoft.com/office/drawing/2014/main" val="1954348925"/>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109.401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2.194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48909326"/>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109.401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2.610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132.574</a:t>
                      </a:r>
                    </a:p>
                  </a:txBody>
                  <a:tcPr marL="0" marR="0" marT="0" marB="0" anchor="ctr">
                    <a:lnL>
                      <a:noFill/>
                    </a:lnL>
                    <a:lnR>
                      <a:noFill/>
                    </a:lnR>
                    <a:lnT>
                      <a:noFill/>
                    </a:lnT>
                    <a:lnB>
                      <a:noFill/>
                    </a:lnB>
                    <a:noFill/>
                  </a:tcPr>
                </a:tc>
                <a:extLst>
                  <a:ext uri="{0D108BD9-81ED-4DB2-BD59-A6C34878D82A}">
                    <a16:rowId xmlns:a16="http://schemas.microsoft.com/office/drawing/2014/main" val="2747936901"/>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109.401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18.957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12.023.065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912.497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202402540"/>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57B0C02-9955-AAC7-CF4B-34165B9C05DD}"/>
              </a:ext>
            </a:extLst>
          </p:cNvPr>
          <p:cNvGraphicFramePr>
            <a:graphicFrameLocks noGrp="1"/>
          </p:cNvGraphicFramePr>
          <p:nvPr/>
        </p:nvGraphicFramePr>
        <p:xfrm>
          <a:off x="1908175" y="1208843"/>
          <a:ext cx="8050864" cy="5355031"/>
        </p:xfrm>
        <a:graphic>
          <a:graphicData uri="http://schemas.openxmlformats.org/drawingml/2006/table">
            <a:tbl>
              <a:tblPr/>
              <a:tblGrid>
                <a:gridCol w="1856434">
                  <a:extLst>
                    <a:ext uri="{9D8B030D-6E8A-4147-A177-3AD203B41FA5}">
                      <a16:colId xmlns:a16="http://schemas.microsoft.com/office/drawing/2014/main" val="1714825464"/>
                    </a:ext>
                  </a:extLst>
                </a:gridCol>
                <a:gridCol w="1136593">
                  <a:extLst>
                    <a:ext uri="{9D8B030D-6E8A-4147-A177-3AD203B41FA5}">
                      <a16:colId xmlns:a16="http://schemas.microsoft.com/office/drawing/2014/main" val="2405317395"/>
                    </a:ext>
                  </a:extLst>
                </a:gridCol>
                <a:gridCol w="1382853">
                  <a:extLst>
                    <a:ext uri="{9D8B030D-6E8A-4147-A177-3AD203B41FA5}">
                      <a16:colId xmlns:a16="http://schemas.microsoft.com/office/drawing/2014/main" val="3424068699"/>
                    </a:ext>
                  </a:extLst>
                </a:gridCol>
                <a:gridCol w="1837492">
                  <a:extLst>
                    <a:ext uri="{9D8B030D-6E8A-4147-A177-3AD203B41FA5}">
                      <a16:colId xmlns:a16="http://schemas.microsoft.com/office/drawing/2014/main" val="1507923084"/>
                    </a:ext>
                  </a:extLst>
                </a:gridCol>
                <a:gridCol w="1837492">
                  <a:extLst>
                    <a:ext uri="{9D8B030D-6E8A-4147-A177-3AD203B41FA5}">
                      <a16:colId xmlns:a16="http://schemas.microsoft.com/office/drawing/2014/main" val="3220229702"/>
                    </a:ext>
                  </a:extLst>
                </a:gridCol>
              </a:tblGrid>
              <a:tr h="2083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99628506"/>
                  </a:ext>
                </a:extLst>
              </a:tr>
              <a:tr h="142437">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90045785"/>
                  </a:ext>
                </a:extLst>
              </a:tr>
              <a:tr h="142437">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48467844"/>
                  </a:ext>
                </a:extLst>
              </a:tr>
              <a:tr h="188388">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37974009"/>
                  </a:ext>
                </a:extLst>
              </a:tr>
              <a:tr h="188388">
                <a:tc rowSpan="29">
                  <a:txBody>
                    <a:bodyPr/>
                    <a:lstStyle/>
                    <a:p>
                      <a:pPr algn="ctr" rtl="0" fontAlgn="ctr"/>
                      <a:r>
                        <a:rPr lang="es-CO"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585802773"/>
                  </a:ext>
                </a:extLst>
              </a:tr>
              <a:tr h="18838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86061165"/>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02266157"/>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02393"/>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143389401"/>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61184521"/>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67069298"/>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85631737"/>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04427378"/>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84349497"/>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$ 1.873.358.757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0106098"/>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$ 1.887.187.205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00952477"/>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650171351"/>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$ 2.323.843.630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98950236"/>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95886270"/>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$ 1.127.551.405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4719715"/>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9-dic-19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26104923"/>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62822338"/>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78078043"/>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$ 2.678.736.714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45546356"/>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19139849"/>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$ 2.369.781.078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32689375"/>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$ 2.719.060.048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29804591"/>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$ 2.760.785.767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5652509"/>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76974846"/>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07558764"/>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94534994"/>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9553653"/>
                  </a:ext>
                </a:extLst>
              </a:tr>
              <a:tr h="142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524536706"/>
                  </a:ext>
                </a:extLst>
              </a:tr>
              <a:tr h="142437">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85409059"/>
                  </a:ext>
                </a:extLst>
              </a:tr>
            </a:tbl>
          </a:graphicData>
        </a:graphic>
      </p:graphicFrame>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5" name="Tabla 4">
            <a:extLst>
              <a:ext uri="{FF2B5EF4-FFF2-40B4-BE49-F238E27FC236}">
                <a16:creationId xmlns:a16="http://schemas.microsoft.com/office/drawing/2014/main" id="{4A604CEF-88F8-2E93-222C-4A4064D9D9EA}"/>
              </a:ext>
            </a:extLst>
          </p:cNvPr>
          <p:cNvGraphicFramePr>
            <a:graphicFrameLocks noGrp="1"/>
          </p:cNvGraphicFramePr>
          <p:nvPr/>
        </p:nvGraphicFramePr>
        <p:xfrm>
          <a:off x="2432483" y="1174579"/>
          <a:ext cx="7108654" cy="5401665"/>
        </p:xfrm>
        <a:graphic>
          <a:graphicData uri="http://schemas.openxmlformats.org/drawingml/2006/table">
            <a:tbl>
              <a:tblPr/>
              <a:tblGrid>
                <a:gridCol w="1639173">
                  <a:extLst>
                    <a:ext uri="{9D8B030D-6E8A-4147-A177-3AD203B41FA5}">
                      <a16:colId xmlns:a16="http://schemas.microsoft.com/office/drawing/2014/main" val="1041139423"/>
                    </a:ext>
                  </a:extLst>
                </a:gridCol>
                <a:gridCol w="1003574">
                  <a:extLst>
                    <a:ext uri="{9D8B030D-6E8A-4147-A177-3AD203B41FA5}">
                      <a16:colId xmlns:a16="http://schemas.microsoft.com/office/drawing/2014/main" val="3402056356"/>
                    </a:ext>
                  </a:extLst>
                </a:gridCol>
                <a:gridCol w="1221017">
                  <a:extLst>
                    <a:ext uri="{9D8B030D-6E8A-4147-A177-3AD203B41FA5}">
                      <a16:colId xmlns:a16="http://schemas.microsoft.com/office/drawing/2014/main" val="664576466"/>
                    </a:ext>
                  </a:extLst>
                </a:gridCol>
                <a:gridCol w="1622445">
                  <a:extLst>
                    <a:ext uri="{9D8B030D-6E8A-4147-A177-3AD203B41FA5}">
                      <a16:colId xmlns:a16="http://schemas.microsoft.com/office/drawing/2014/main" val="2302955557"/>
                    </a:ext>
                  </a:extLst>
                </a:gridCol>
                <a:gridCol w="1622445">
                  <a:extLst>
                    <a:ext uri="{9D8B030D-6E8A-4147-A177-3AD203B41FA5}">
                      <a16:colId xmlns:a16="http://schemas.microsoft.com/office/drawing/2014/main" val="1203417013"/>
                    </a:ext>
                  </a:extLst>
                </a:gridCol>
              </a:tblGrid>
              <a:tr h="10624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97747445"/>
                  </a:ext>
                </a:extLst>
              </a:tr>
              <a:tr h="106247">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62468651"/>
                  </a:ext>
                </a:extLst>
              </a:tr>
              <a:tr h="10624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27261879"/>
                  </a:ext>
                </a:extLst>
              </a:tr>
              <a:tr h="158520">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122503"/>
                  </a:ext>
                </a:extLst>
              </a:tr>
              <a:tr h="155987">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92D05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41775224"/>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27414894"/>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5258450"/>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00787270"/>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14-may-21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6537"/>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0264237"/>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28452979"/>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685253"/>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273924567"/>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37181730"/>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467279688"/>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5856146"/>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3534132"/>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05749259"/>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65351012"/>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730810"/>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90140539"/>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89765385"/>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46326123"/>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N°49</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88145"/>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66413468"/>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N°51</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785626"/>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N°52</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37928785"/>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N°53</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61875430"/>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$ 6.904.902.549</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678372811"/>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N°55</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0208523"/>
                  </a:ext>
                </a:extLst>
              </a:tr>
              <a:tr h="15598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$ 2.382.996.786</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47057559"/>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57</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$ 3.724.815.517</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45004622"/>
                  </a:ext>
                </a:extLst>
              </a:tr>
              <a:tr h="15598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58</a:t>
                      </a:r>
                    </a:p>
                  </a:txBody>
                  <a:tcPr marL="6380" marR="6380" marT="6380"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$ 3.408.061.420</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43727257"/>
                  </a:ext>
                </a:extLst>
              </a:tr>
              <a:tr h="9511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380" marR="6380" marT="638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61750612"/>
                  </a:ext>
                </a:extLst>
              </a:tr>
            </a:tbl>
          </a:graphicData>
        </a:graphic>
      </p:graphicFrame>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169AEE9B-7C88-5C86-4930-1FA6DA2C9B0C}"/>
              </a:ext>
            </a:extLst>
          </p:cNvPr>
          <p:cNvGraphicFramePr>
            <a:graphicFrameLocks noGrp="1"/>
          </p:cNvGraphicFramePr>
          <p:nvPr/>
        </p:nvGraphicFramePr>
        <p:xfrm>
          <a:off x="1908175" y="1811703"/>
          <a:ext cx="7434609" cy="3250623"/>
        </p:xfrm>
        <a:graphic>
          <a:graphicData uri="http://schemas.openxmlformats.org/drawingml/2006/table">
            <a:tbl>
              <a:tblPr/>
              <a:tblGrid>
                <a:gridCol w="1714334">
                  <a:extLst>
                    <a:ext uri="{9D8B030D-6E8A-4147-A177-3AD203B41FA5}">
                      <a16:colId xmlns:a16="http://schemas.microsoft.com/office/drawing/2014/main" val="2898961149"/>
                    </a:ext>
                  </a:extLst>
                </a:gridCol>
                <a:gridCol w="1049591">
                  <a:extLst>
                    <a:ext uri="{9D8B030D-6E8A-4147-A177-3AD203B41FA5}">
                      <a16:colId xmlns:a16="http://schemas.microsoft.com/office/drawing/2014/main" val="1558425585"/>
                    </a:ext>
                  </a:extLst>
                </a:gridCol>
                <a:gridCol w="1277004">
                  <a:extLst>
                    <a:ext uri="{9D8B030D-6E8A-4147-A177-3AD203B41FA5}">
                      <a16:colId xmlns:a16="http://schemas.microsoft.com/office/drawing/2014/main" val="1143279758"/>
                    </a:ext>
                  </a:extLst>
                </a:gridCol>
                <a:gridCol w="1696840">
                  <a:extLst>
                    <a:ext uri="{9D8B030D-6E8A-4147-A177-3AD203B41FA5}">
                      <a16:colId xmlns:a16="http://schemas.microsoft.com/office/drawing/2014/main" val="2245992299"/>
                    </a:ext>
                  </a:extLst>
                </a:gridCol>
                <a:gridCol w="1696840">
                  <a:extLst>
                    <a:ext uri="{9D8B030D-6E8A-4147-A177-3AD203B41FA5}">
                      <a16:colId xmlns:a16="http://schemas.microsoft.com/office/drawing/2014/main" val="3176973593"/>
                    </a:ext>
                  </a:extLst>
                </a:gridCol>
              </a:tblGrid>
              <a:tr h="233139">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3380476"/>
                  </a:ext>
                </a:extLst>
              </a:tr>
              <a:tr h="244241">
                <a:tc gridSpan="5">
                  <a:txBody>
                    <a:bodyPr/>
                    <a:lstStyle/>
                    <a:p>
                      <a:pPr algn="ctr" rtl="0" fontAlgn="ctr"/>
                      <a:r>
                        <a:rPr lang="es-MX" sz="900" b="1" i="0" u="none" strike="noStrike">
                          <a:solidFill>
                            <a:srgbClr val="203864"/>
                          </a:solidFill>
                          <a:effectLst/>
                          <a:latin typeface="Calibri" panose="020F0502020204030204" pitchFamily="34" charset="0"/>
                        </a:rPr>
                        <a:t>AL 31 DE ENERO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38723129"/>
                  </a:ext>
                </a:extLst>
              </a:tr>
              <a:tr h="202794">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8409782"/>
                  </a:ext>
                </a:extLst>
              </a:tr>
              <a:tr h="391525">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33756466"/>
                  </a:ext>
                </a:extLst>
              </a:tr>
              <a:tr h="313812">
                <a:tc rowSpan="8">
                  <a:txBody>
                    <a:bodyPr/>
                    <a:lstStyle/>
                    <a:p>
                      <a:pPr algn="ctr" rtl="0" fontAlgn="ctr"/>
                      <a:r>
                        <a:rPr lang="es-CO" sz="9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$ 7.067.781.148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92202943"/>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$ 4.415.823.953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43071829"/>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$ 4.397.660.516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67374996"/>
                  </a:ext>
                </a:extLst>
              </a:tr>
              <a:tr h="23313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a:t>
                      </a:r>
                      <a:r>
                        <a:rPr lang="es-CO" sz="1000" b="0" i="0" u="none" strike="noStrike" dirty="0" err="1">
                          <a:solidFill>
                            <a:srgbClr val="203864"/>
                          </a:solidFill>
                          <a:effectLst/>
                          <a:latin typeface="Calibri" panose="020F0502020204030204" pitchFamily="34" charset="0"/>
                        </a:rPr>
                        <a:t>N°</a:t>
                      </a:r>
                      <a:r>
                        <a:rPr lang="es-CO" sz="1000" b="0" i="0" u="none" strike="noStrike" dirty="0">
                          <a:solidFill>
                            <a:srgbClr val="203864"/>
                          </a:solidFill>
                          <a:effectLst/>
                          <a:latin typeface="Calibri" panose="020F0502020204030204" pitchFamily="34" charset="0"/>
                        </a:rPr>
                        <a:t> 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71841009"/>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$ 3.626.271.684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04166716"/>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$ 2.785.804.918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08938488"/>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$ 4.115.040.484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72513"/>
                  </a:ext>
                </a:extLst>
              </a:tr>
              <a:tr h="23313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$ 4.093.913.489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237279"/>
                  </a:ext>
                </a:extLst>
              </a:tr>
              <a:tr h="23313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$ 215.928.857.173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4673682"/>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360751"/>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2449">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47979">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4797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2259">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2259">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22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47979">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568281"/>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6033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23483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60330">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2012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6033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FF0C5D7A-22CE-9CBD-6762-4338AF9DF27A}"/>
              </a:ext>
            </a:extLst>
          </p:cNvPr>
          <p:cNvGraphicFramePr>
            <a:graphicFrameLocks noGrp="1"/>
          </p:cNvGraphicFramePr>
          <p:nvPr/>
        </p:nvGraphicFramePr>
        <p:xfrm>
          <a:off x="2825517" y="1914683"/>
          <a:ext cx="6544986" cy="2967709"/>
        </p:xfrm>
        <a:graphic>
          <a:graphicData uri="http://schemas.openxmlformats.org/drawingml/2006/table">
            <a:tbl>
              <a:tblPr/>
              <a:tblGrid>
                <a:gridCol w="1663980">
                  <a:extLst>
                    <a:ext uri="{9D8B030D-6E8A-4147-A177-3AD203B41FA5}">
                      <a16:colId xmlns:a16="http://schemas.microsoft.com/office/drawing/2014/main" val="3144175144"/>
                    </a:ext>
                  </a:extLst>
                </a:gridCol>
                <a:gridCol w="986062">
                  <a:extLst>
                    <a:ext uri="{9D8B030D-6E8A-4147-A177-3AD203B41FA5}">
                      <a16:colId xmlns:a16="http://schemas.microsoft.com/office/drawing/2014/main" val="1353922147"/>
                    </a:ext>
                  </a:extLst>
                </a:gridCol>
                <a:gridCol w="1166840">
                  <a:extLst>
                    <a:ext uri="{9D8B030D-6E8A-4147-A177-3AD203B41FA5}">
                      <a16:colId xmlns:a16="http://schemas.microsoft.com/office/drawing/2014/main" val="4006228374"/>
                    </a:ext>
                  </a:extLst>
                </a:gridCol>
                <a:gridCol w="1364052">
                  <a:extLst>
                    <a:ext uri="{9D8B030D-6E8A-4147-A177-3AD203B41FA5}">
                      <a16:colId xmlns:a16="http://schemas.microsoft.com/office/drawing/2014/main" val="3731029218"/>
                    </a:ext>
                  </a:extLst>
                </a:gridCol>
                <a:gridCol w="1364052">
                  <a:extLst>
                    <a:ext uri="{9D8B030D-6E8A-4147-A177-3AD203B41FA5}">
                      <a16:colId xmlns:a16="http://schemas.microsoft.com/office/drawing/2014/main" val="957216398"/>
                    </a:ext>
                  </a:extLst>
                </a:gridCol>
              </a:tblGrid>
              <a:tr h="212848">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12646199"/>
                  </a:ext>
                </a:extLst>
              </a:tr>
              <a:tr h="222984">
                <a:tc gridSpan="5">
                  <a:txBody>
                    <a:bodyPr/>
                    <a:lstStyle/>
                    <a:p>
                      <a:pPr algn="ctr" rtl="0" fontAlgn="ctr"/>
                      <a:r>
                        <a:rPr lang="es-MX" sz="900" b="1" i="0" u="none" strike="noStrike">
                          <a:solidFill>
                            <a:srgbClr val="203864"/>
                          </a:solidFill>
                          <a:effectLst/>
                          <a:latin typeface="Calibri" panose="020F0502020204030204" pitchFamily="34" charset="0"/>
                        </a:rPr>
                        <a:t>AL 31 DE ENERO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83317290"/>
                  </a:ext>
                </a:extLst>
              </a:tr>
              <a:tr h="185144">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78870056"/>
                  </a:ext>
                </a:extLst>
              </a:tr>
              <a:tr h="357449">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90068789"/>
                  </a:ext>
                </a:extLst>
              </a:tr>
              <a:tr h="286500">
                <a:tc rowSpan="8">
                  <a:txBody>
                    <a:bodyPr/>
                    <a:lstStyle/>
                    <a:p>
                      <a:pPr algn="ctr" rtl="0" fontAlgn="ctr"/>
                      <a:r>
                        <a:rPr lang="es-CO" sz="9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11764421"/>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9646569"/>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03993725"/>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78828040"/>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8309801"/>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07040561"/>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90435860"/>
                  </a:ext>
                </a:extLst>
              </a:tr>
              <a:tr h="21284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11238300"/>
                  </a:ext>
                </a:extLst>
              </a:tr>
              <a:tr h="21284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$ 281.855.957.601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34130485"/>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a:p>
            <a:r>
              <a:rPr lang="es-CO" sz="90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ECC27BE-584B-1A8B-4733-3A1DB4B01AE7}"/>
              </a:ext>
            </a:extLst>
          </p:cNvPr>
          <p:cNvGraphicFramePr>
            <a:graphicFrameLocks noGrp="1"/>
          </p:cNvGraphicFramePr>
          <p:nvPr>
            <p:extLst>
              <p:ext uri="{D42A27DB-BD31-4B8C-83A1-F6EECF244321}">
                <p14:modId xmlns:p14="http://schemas.microsoft.com/office/powerpoint/2010/main" val="804670215"/>
              </p:ext>
            </p:extLst>
          </p:nvPr>
        </p:nvGraphicFramePr>
        <p:xfrm>
          <a:off x="398564" y="2554332"/>
          <a:ext cx="11221349" cy="3581736"/>
        </p:xfrm>
        <a:graphic>
          <a:graphicData uri="http://schemas.openxmlformats.org/drawingml/2006/table">
            <a:tbl>
              <a:tblPr/>
              <a:tblGrid>
                <a:gridCol w="732449">
                  <a:extLst>
                    <a:ext uri="{9D8B030D-6E8A-4147-A177-3AD203B41FA5}">
                      <a16:colId xmlns:a16="http://schemas.microsoft.com/office/drawing/2014/main" val="1124870936"/>
                    </a:ext>
                  </a:extLst>
                </a:gridCol>
                <a:gridCol w="915561">
                  <a:extLst>
                    <a:ext uri="{9D8B030D-6E8A-4147-A177-3AD203B41FA5}">
                      <a16:colId xmlns:a16="http://schemas.microsoft.com/office/drawing/2014/main" val="621467862"/>
                    </a:ext>
                  </a:extLst>
                </a:gridCol>
                <a:gridCol w="263224">
                  <a:extLst>
                    <a:ext uri="{9D8B030D-6E8A-4147-A177-3AD203B41FA5}">
                      <a16:colId xmlns:a16="http://schemas.microsoft.com/office/drawing/2014/main" val="3977058232"/>
                    </a:ext>
                  </a:extLst>
                </a:gridCol>
                <a:gridCol w="815422">
                  <a:extLst>
                    <a:ext uri="{9D8B030D-6E8A-4147-A177-3AD203B41FA5}">
                      <a16:colId xmlns:a16="http://schemas.microsoft.com/office/drawing/2014/main" val="3303296021"/>
                    </a:ext>
                  </a:extLst>
                </a:gridCol>
                <a:gridCol w="835450">
                  <a:extLst>
                    <a:ext uri="{9D8B030D-6E8A-4147-A177-3AD203B41FA5}">
                      <a16:colId xmlns:a16="http://schemas.microsoft.com/office/drawing/2014/main" val="2739863568"/>
                    </a:ext>
                  </a:extLst>
                </a:gridCol>
                <a:gridCol w="263224">
                  <a:extLst>
                    <a:ext uri="{9D8B030D-6E8A-4147-A177-3AD203B41FA5}">
                      <a16:colId xmlns:a16="http://schemas.microsoft.com/office/drawing/2014/main" val="3736954033"/>
                    </a:ext>
                  </a:extLst>
                </a:gridCol>
                <a:gridCol w="801116">
                  <a:extLst>
                    <a:ext uri="{9D8B030D-6E8A-4147-A177-3AD203B41FA5}">
                      <a16:colId xmlns:a16="http://schemas.microsoft.com/office/drawing/2014/main" val="2154132150"/>
                    </a:ext>
                  </a:extLst>
                </a:gridCol>
                <a:gridCol w="801116">
                  <a:extLst>
                    <a:ext uri="{9D8B030D-6E8A-4147-A177-3AD203B41FA5}">
                      <a16:colId xmlns:a16="http://schemas.microsoft.com/office/drawing/2014/main" val="2224800462"/>
                    </a:ext>
                  </a:extLst>
                </a:gridCol>
                <a:gridCol w="263224">
                  <a:extLst>
                    <a:ext uri="{9D8B030D-6E8A-4147-A177-3AD203B41FA5}">
                      <a16:colId xmlns:a16="http://schemas.microsoft.com/office/drawing/2014/main" val="1670052460"/>
                    </a:ext>
                  </a:extLst>
                </a:gridCol>
                <a:gridCol w="824005">
                  <a:extLst>
                    <a:ext uri="{9D8B030D-6E8A-4147-A177-3AD203B41FA5}">
                      <a16:colId xmlns:a16="http://schemas.microsoft.com/office/drawing/2014/main" val="230681118"/>
                    </a:ext>
                  </a:extLst>
                </a:gridCol>
                <a:gridCol w="755339">
                  <a:extLst>
                    <a:ext uri="{9D8B030D-6E8A-4147-A177-3AD203B41FA5}">
                      <a16:colId xmlns:a16="http://schemas.microsoft.com/office/drawing/2014/main" val="2316522823"/>
                    </a:ext>
                  </a:extLst>
                </a:gridCol>
                <a:gridCol w="263224">
                  <a:extLst>
                    <a:ext uri="{9D8B030D-6E8A-4147-A177-3AD203B41FA5}">
                      <a16:colId xmlns:a16="http://schemas.microsoft.com/office/drawing/2014/main" val="4113650987"/>
                    </a:ext>
                  </a:extLst>
                </a:gridCol>
                <a:gridCol w="987090">
                  <a:extLst>
                    <a:ext uri="{9D8B030D-6E8A-4147-A177-3AD203B41FA5}">
                      <a16:colId xmlns:a16="http://schemas.microsoft.com/office/drawing/2014/main" val="2061507329"/>
                    </a:ext>
                  </a:extLst>
                </a:gridCol>
                <a:gridCol w="846894">
                  <a:extLst>
                    <a:ext uri="{9D8B030D-6E8A-4147-A177-3AD203B41FA5}">
                      <a16:colId xmlns:a16="http://schemas.microsoft.com/office/drawing/2014/main" val="4077791677"/>
                    </a:ext>
                  </a:extLst>
                </a:gridCol>
                <a:gridCol w="263224">
                  <a:extLst>
                    <a:ext uri="{9D8B030D-6E8A-4147-A177-3AD203B41FA5}">
                      <a16:colId xmlns:a16="http://schemas.microsoft.com/office/drawing/2014/main" val="846945377"/>
                    </a:ext>
                  </a:extLst>
                </a:gridCol>
                <a:gridCol w="766782">
                  <a:extLst>
                    <a:ext uri="{9D8B030D-6E8A-4147-A177-3AD203B41FA5}">
                      <a16:colId xmlns:a16="http://schemas.microsoft.com/office/drawing/2014/main" val="1937485598"/>
                    </a:ext>
                  </a:extLst>
                </a:gridCol>
                <a:gridCol w="824005">
                  <a:extLst>
                    <a:ext uri="{9D8B030D-6E8A-4147-A177-3AD203B41FA5}">
                      <a16:colId xmlns:a16="http://schemas.microsoft.com/office/drawing/2014/main" val="4052812597"/>
                    </a:ext>
                  </a:extLst>
                </a:gridCol>
              </a:tblGrid>
              <a:tr h="63176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11013727"/>
                  </a:ext>
                </a:extLst>
              </a:tr>
              <a:tr h="210590">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134.875,88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137.664,84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64.374,64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48.473,57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39.670,90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425.059,83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72918350"/>
                  </a:ext>
                </a:extLst>
              </a:tr>
              <a:tr h="210590">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122.498,73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125.152,01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58.865,08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44.243,76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35.838,90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386.598,48</a:t>
                      </a:r>
                    </a:p>
                  </a:txBody>
                  <a:tcPr marL="0" marR="0" marT="0" marB="0" anchor="ctr">
                    <a:lnL>
                      <a:noFill/>
                    </a:lnL>
                    <a:lnR>
                      <a:noFill/>
                    </a:lnR>
                    <a:lnT>
                      <a:noFill/>
                    </a:lnT>
                    <a:lnB>
                      <a:noFill/>
                    </a:lnB>
                    <a:noFill/>
                  </a:tcPr>
                </a:tc>
                <a:extLst>
                  <a:ext uri="{0D108BD9-81ED-4DB2-BD59-A6C34878D82A}">
                    <a16:rowId xmlns:a16="http://schemas.microsoft.com/office/drawing/2014/main" val="1886536999"/>
                  </a:ext>
                </a:extLst>
              </a:tr>
              <a:tr h="210590">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136.441,06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139.711,01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65.739,11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49.376,22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39.907,32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431.174,72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18119354"/>
                  </a:ext>
                </a:extLst>
              </a:tr>
              <a:tr h="212299">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131.166,37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132.079,65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62.011,35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46.751,04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37.911,80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409.920,20</a:t>
                      </a:r>
                    </a:p>
                  </a:txBody>
                  <a:tcPr marL="0" marR="0" marT="0" marB="0" anchor="ctr">
                    <a:lnL>
                      <a:noFill/>
                    </a:lnL>
                    <a:lnR>
                      <a:noFill/>
                    </a:lnR>
                    <a:lnT>
                      <a:noFill/>
                    </a:lnT>
                    <a:lnB>
                      <a:noFill/>
                    </a:lnB>
                    <a:noFill/>
                  </a:tcPr>
                </a:tc>
                <a:extLst>
                  <a:ext uri="{0D108BD9-81ED-4DB2-BD59-A6C34878D82A}">
                    <a16:rowId xmlns:a16="http://schemas.microsoft.com/office/drawing/2014/main" val="1995773716"/>
                  </a:ext>
                </a:extLst>
              </a:tr>
              <a:tr h="210590">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136.900,34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139.711,01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65.832,22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49.377,65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39.897,98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431.719,21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76876306"/>
                  </a:ext>
                </a:extLst>
              </a:tr>
              <a:tr h="210590">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132.150,59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134.825,00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63.637,58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47.663,52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38.331,90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416.608,58</a:t>
                      </a:r>
                    </a:p>
                  </a:txBody>
                  <a:tcPr marL="0" marR="0" marT="0" marB="0" anchor="ctr">
                    <a:lnL>
                      <a:noFill/>
                    </a:lnL>
                    <a:lnR>
                      <a:noFill/>
                    </a:lnR>
                    <a:lnT>
                      <a:noFill/>
                    </a:lnT>
                    <a:lnB>
                      <a:noFill/>
                    </a:lnB>
                    <a:noFill/>
                  </a:tcPr>
                </a:tc>
                <a:extLst>
                  <a:ext uri="{0D108BD9-81ED-4DB2-BD59-A6C34878D82A}">
                    <a16:rowId xmlns:a16="http://schemas.microsoft.com/office/drawing/2014/main" val="1492338497"/>
                  </a:ext>
                </a:extLst>
              </a:tr>
              <a:tr h="210590">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135.617,56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136.646,33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64.545,48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48.443,30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39.058,03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424.310,70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2819437"/>
                  </a:ext>
                </a:extLst>
              </a:tr>
              <a:tr h="210590">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136.755,44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139.430,14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65.541,93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49.390,45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39.705,49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430.823,46</a:t>
                      </a:r>
                    </a:p>
                  </a:txBody>
                  <a:tcPr marL="0" marR="0" marT="0" marB="0" anchor="ctr">
                    <a:lnL>
                      <a:noFill/>
                    </a:lnL>
                    <a:lnR>
                      <a:noFill/>
                    </a:lnR>
                    <a:lnT>
                      <a:noFill/>
                    </a:lnT>
                    <a:lnB>
                      <a:noFill/>
                    </a:lnB>
                    <a:noFill/>
                  </a:tcPr>
                </a:tc>
                <a:extLst>
                  <a:ext uri="{0D108BD9-81ED-4DB2-BD59-A6C34878D82A}">
                    <a16:rowId xmlns:a16="http://schemas.microsoft.com/office/drawing/2014/main" val="4094320316"/>
                  </a:ext>
                </a:extLst>
              </a:tr>
              <a:tr h="210590">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132.196,18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134.885,17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63.604,96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47.657,12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38.285,58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416.629,02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3076926"/>
                  </a:ext>
                </a:extLst>
              </a:tr>
              <a:tr h="210590">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210.072,02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204.163,60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104.097,28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82.517,37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85.899,09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686.749,35</a:t>
                      </a:r>
                    </a:p>
                  </a:txBody>
                  <a:tcPr marL="0" marR="0" marT="0" marB="0" anchor="ctr">
                    <a:lnL>
                      <a:noFill/>
                    </a:lnL>
                    <a:lnR>
                      <a:noFill/>
                    </a:lnR>
                    <a:lnT>
                      <a:noFill/>
                    </a:lnT>
                    <a:lnB>
                      <a:noFill/>
                    </a:lnB>
                    <a:noFill/>
                  </a:tcPr>
                </a:tc>
                <a:extLst>
                  <a:ext uri="{0D108BD9-81ED-4DB2-BD59-A6C34878D82A}">
                    <a16:rowId xmlns:a16="http://schemas.microsoft.com/office/drawing/2014/main" val="2047339667"/>
                  </a:ext>
                </a:extLst>
              </a:tr>
              <a:tr h="210590">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205.946,10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201.058,93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101.982,25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81.835,92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84.982,78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675.805,98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71708147"/>
                  </a:ext>
                </a:extLst>
              </a:tr>
              <a:tr h="210590">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210.841,83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203.770,22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103.811,01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82.563,65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85.604,45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686.591,16</a:t>
                      </a:r>
                    </a:p>
                  </a:txBody>
                  <a:tcPr marL="0" marR="0" marT="0" marB="0" anchor="ctr">
                    <a:lnL>
                      <a:noFill/>
                    </a:lnL>
                    <a:lnR>
                      <a:noFill/>
                    </a:lnR>
                    <a:lnT>
                      <a:noFill/>
                    </a:lnT>
                    <a:lnB>
                      <a:noFill/>
                    </a:lnB>
                    <a:noFill/>
                  </a:tcPr>
                </a:tc>
                <a:extLst>
                  <a:ext uri="{0D108BD9-81ED-4DB2-BD59-A6C34878D82A}">
                    <a16:rowId xmlns:a16="http://schemas.microsoft.com/office/drawing/2014/main" val="48944974"/>
                  </a:ext>
                </a:extLst>
              </a:tr>
              <a:tr h="421179">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152.121,84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152.424,83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73.670,24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56.524,46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50.424,52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485.165,89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27726705"/>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4E0FEA8-0028-0990-8C6E-66DCB3DDDC06}"/>
              </a:ext>
            </a:extLst>
          </p:cNvPr>
          <p:cNvGraphicFramePr>
            <a:graphicFrameLocks noGrp="1"/>
          </p:cNvGraphicFramePr>
          <p:nvPr/>
        </p:nvGraphicFramePr>
        <p:xfrm>
          <a:off x="2703794" y="1356381"/>
          <a:ext cx="7254088" cy="5222211"/>
        </p:xfrm>
        <a:graphic>
          <a:graphicData uri="http://schemas.openxmlformats.org/drawingml/2006/table">
            <a:tbl>
              <a:tblPr/>
              <a:tblGrid>
                <a:gridCol w="1285324">
                  <a:extLst>
                    <a:ext uri="{9D8B030D-6E8A-4147-A177-3AD203B41FA5}">
                      <a16:colId xmlns:a16="http://schemas.microsoft.com/office/drawing/2014/main" val="3193698180"/>
                    </a:ext>
                  </a:extLst>
                </a:gridCol>
                <a:gridCol w="1129735">
                  <a:extLst>
                    <a:ext uri="{9D8B030D-6E8A-4147-A177-3AD203B41FA5}">
                      <a16:colId xmlns:a16="http://schemas.microsoft.com/office/drawing/2014/main" val="527516812"/>
                    </a:ext>
                  </a:extLst>
                </a:gridCol>
                <a:gridCol w="1336851">
                  <a:extLst>
                    <a:ext uri="{9D8B030D-6E8A-4147-A177-3AD203B41FA5}">
                      <a16:colId xmlns:a16="http://schemas.microsoft.com/office/drawing/2014/main" val="2318806547"/>
                    </a:ext>
                  </a:extLst>
                </a:gridCol>
                <a:gridCol w="1751089">
                  <a:extLst>
                    <a:ext uri="{9D8B030D-6E8A-4147-A177-3AD203B41FA5}">
                      <a16:colId xmlns:a16="http://schemas.microsoft.com/office/drawing/2014/main" val="2481190074"/>
                    </a:ext>
                  </a:extLst>
                </a:gridCol>
                <a:gridCol w="1751089">
                  <a:extLst>
                    <a:ext uri="{9D8B030D-6E8A-4147-A177-3AD203B41FA5}">
                      <a16:colId xmlns:a16="http://schemas.microsoft.com/office/drawing/2014/main" val="1814130927"/>
                    </a:ext>
                  </a:extLst>
                </a:gridCol>
              </a:tblGrid>
              <a:tr h="1533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4148860"/>
                  </a:ext>
                </a:extLst>
              </a:tr>
              <a:tr h="153342">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2993164"/>
                  </a:ext>
                </a:extLst>
              </a:tr>
              <a:tr h="153342">
                <a:tc gridSpan="5">
                  <a:txBody>
                    <a:bodyPr/>
                    <a:lstStyle/>
                    <a:p>
                      <a:pPr algn="ctr" rtl="0" fontAlgn="ctr"/>
                      <a:r>
                        <a:rPr lang="es-CO" sz="1000" b="1" i="0" u="none" strike="noStrike" dirty="0">
                          <a:solidFill>
                            <a:srgbClr val="203864"/>
                          </a:solidFill>
                          <a:effectLst/>
                          <a:latin typeface="Calibri"/>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7461968"/>
                  </a:ext>
                </a:extLst>
              </a:tr>
              <a:tr h="153342">
                <a:tc>
                  <a:txBody>
                    <a:bodyPr/>
                    <a:lstStyle/>
                    <a:p>
                      <a:pPr algn="ctr" rtl="0" fontAlgn="ctr"/>
                      <a:r>
                        <a:rPr lang="es-CO" sz="1000" b="1" i="0" u="none" strike="noStrike" dirty="0">
                          <a:solidFill>
                            <a:srgbClr val="203864"/>
                          </a:solidFill>
                          <a:effectLst/>
                          <a:latin typeface="Calibri"/>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91880459"/>
                  </a:ext>
                </a:extLst>
              </a:tr>
              <a:tr h="153342">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19-jul-18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$ 2.316.057.060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52651594"/>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30-ago-18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43282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$ 878.010.403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4339386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27-sep-18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$ 2.032.027.890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50096663"/>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$ 612.766.045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23509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30-nov-18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$ 1.883.685.801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35231740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$ 1.128.051.647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6802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31-ene-19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$ 1.624.307.176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1509802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21-feb-19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$ 1.625.351.795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9278540"/>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21-mar-19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$ 1.205.642.038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60095313"/>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$ 1.446.031.278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732059"/>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23-may-19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$ 1.362.315.007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85756378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20-jun-19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$ 1.716.803.131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00039944"/>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$ 1.148.426.422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538747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$ 1.675.713.453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693337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19-sep-19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$ 1.437.550.831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425539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$ 1.848.795.720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4660188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14-nov-19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$ 1.754.320.615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8242482"/>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19-dic-19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$ 2.138.915.901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419070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23-ene-20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$ 1.869.794.231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4457589"/>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20-feb-20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$ 2.349.150.773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192184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$ 1.611.962.834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97237105"/>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29-abr-20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$ 2.325.619.906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1107627"/>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21-may-20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$ 1.393.611.760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3314866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30-jun-20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$ 2.181.451.742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67925846"/>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29-jul-20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$ 1.787.417.433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53856205"/>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$ 2.629.990.860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24785428"/>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$ 1.406.079.661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6448781"/>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62889822"/>
                  </a:ext>
                </a:extLst>
              </a:tr>
              <a:tr h="1533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26-nov-20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$ 1.476.728.192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77165111"/>
                  </a:ext>
                </a:extLst>
              </a:tr>
              <a:tr h="1533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83578630"/>
                  </a:ext>
                </a:extLst>
              </a:tr>
            </a:tbl>
          </a:graphicData>
        </a:graphic>
      </p:graphicFrame>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04C4EE1A-895B-FBAD-2CF2-5330588BFD29}"/>
              </a:ext>
            </a:extLst>
          </p:cNvPr>
          <p:cNvGraphicFramePr>
            <a:graphicFrameLocks noGrp="1"/>
          </p:cNvGraphicFramePr>
          <p:nvPr/>
        </p:nvGraphicFramePr>
        <p:xfrm>
          <a:off x="3298825" y="1173554"/>
          <a:ext cx="6180899" cy="5638909"/>
        </p:xfrm>
        <a:graphic>
          <a:graphicData uri="http://schemas.openxmlformats.org/drawingml/2006/table">
            <a:tbl>
              <a:tblPr/>
              <a:tblGrid>
                <a:gridCol w="1865162">
                  <a:extLst>
                    <a:ext uri="{9D8B030D-6E8A-4147-A177-3AD203B41FA5}">
                      <a16:colId xmlns:a16="http://schemas.microsoft.com/office/drawing/2014/main" val="3005886787"/>
                    </a:ext>
                  </a:extLst>
                </a:gridCol>
                <a:gridCol w="816858">
                  <a:extLst>
                    <a:ext uri="{9D8B030D-6E8A-4147-A177-3AD203B41FA5}">
                      <a16:colId xmlns:a16="http://schemas.microsoft.com/office/drawing/2014/main" val="391475949"/>
                    </a:ext>
                  </a:extLst>
                </a:gridCol>
                <a:gridCol w="966617">
                  <a:extLst>
                    <a:ext uri="{9D8B030D-6E8A-4147-A177-3AD203B41FA5}">
                      <a16:colId xmlns:a16="http://schemas.microsoft.com/office/drawing/2014/main" val="1124382098"/>
                    </a:ext>
                  </a:extLst>
                </a:gridCol>
                <a:gridCol w="1266131">
                  <a:extLst>
                    <a:ext uri="{9D8B030D-6E8A-4147-A177-3AD203B41FA5}">
                      <a16:colId xmlns:a16="http://schemas.microsoft.com/office/drawing/2014/main" val="3883137664"/>
                    </a:ext>
                  </a:extLst>
                </a:gridCol>
                <a:gridCol w="1266131">
                  <a:extLst>
                    <a:ext uri="{9D8B030D-6E8A-4147-A177-3AD203B41FA5}">
                      <a16:colId xmlns:a16="http://schemas.microsoft.com/office/drawing/2014/main" val="1546225457"/>
                    </a:ext>
                  </a:extLst>
                </a:gridCol>
              </a:tblGrid>
              <a:tr h="13770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23727051"/>
                  </a:ext>
                </a:extLst>
              </a:tr>
              <a:tr h="137704">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25824307"/>
                  </a:ext>
                </a:extLst>
              </a:tr>
              <a:tr h="145306">
                <a:tc gridSpan="5">
                  <a:txBody>
                    <a:bodyPr/>
                    <a:lstStyle/>
                    <a:p>
                      <a:pPr algn="ctr" rtl="0" fontAlgn="ctr"/>
                      <a:r>
                        <a:rPr lang="es-MX" sz="1000" b="1" i="0" u="none" strike="noStrike" dirty="0">
                          <a:solidFill>
                            <a:srgbClr val="203864"/>
                          </a:solidFill>
                          <a:effectLst/>
                          <a:latin typeface="Calibri"/>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41977042"/>
                  </a:ext>
                </a:extLst>
              </a:tr>
              <a:tr h="282539">
                <a:tc>
                  <a:txBody>
                    <a:bodyPr/>
                    <a:lstStyle/>
                    <a:p>
                      <a:pPr algn="ctr" rtl="0" fontAlgn="ctr"/>
                      <a:r>
                        <a:rPr lang="es-CO" sz="1000" b="1" i="0" u="none" strike="noStrike" dirty="0">
                          <a:solidFill>
                            <a:srgbClr val="203864"/>
                          </a:solidFill>
                          <a:effectLst/>
                          <a:latin typeface="Calibri"/>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0120185"/>
                  </a:ext>
                </a:extLst>
              </a:tr>
              <a:tr h="145306">
                <a:tc rowSpan="29">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92D05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a:rPr>
                        <a:t>Comité N°30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$ 3.038.645.462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7317527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$ 1.814.676.872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1065991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$ 3.223.009.767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757058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$ 1.730.235.329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50887300"/>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$ 4.768.020.039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67903865"/>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$ 2.848.443.865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15361077"/>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$ 3.591.918.753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67394201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$ 3.411.483.258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6325630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$ 3.639.876.079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27372843"/>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N°39</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$ 3.107.677.398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47551568"/>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$ 2.470.319.799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41068239"/>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24-nov-21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$ 2.529.173.517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046677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$ 2.773.883.943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88515515"/>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$ 2.977.919.106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9393757"/>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$ 3.141.917.251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0331877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$ 2.613.066.977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170358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$ 2.182.085.044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865689356"/>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$ 2.382.296.996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29547359"/>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$ 2.357.271.159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1602626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N°49</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26-jul-22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$ 2.309.598.767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64733822"/>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N°50</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$ 3.386.573.416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15431461"/>
                  </a:ext>
                </a:extLst>
              </a:tr>
              <a:tr h="14530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N°51</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$ 2.826.049.874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922635"/>
                  </a:ext>
                </a:extLst>
              </a:tr>
              <a:tr h="13770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N°52</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26-oct-22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$ 1.991.981.443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91019233"/>
                  </a:ext>
                </a:extLst>
              </a:tr>
              <a:tr h="16145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N°53</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25-nov-22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$ 1.932.366.467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542909"/>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N°54</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22-dic-22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$ 1.992.527.525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5386222"/>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N°55</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$ 3.106.148.619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3565469"/>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N°56</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24-feb-203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a:rPr>
                        <a:t>$ 3.235.156.129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26043"/>
                  </a:ext>
                </a:extLst>
              </a:tr>
              <a:tr h="16952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N°57</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27-mar-23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a:rPr>
                        <a:t>$ 3.003.547.402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99814601"/>
                  </a:ext>
                </a:extLst>
              </a:tr>
              <a:tr h="18039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a:rPr>
                        <a:t>Comité N°58</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25-abr-23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943378019"/>
                  </a:ext>
                </a:extLst>
              </a:tr>
              <a:tr h="169524">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261599"/>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4811C3B2-7386-AF7C-42EE-D11325EC6E4F}"/>
              </a:ext>
            </a:extLst>
          </p:cNvPr>
          <p:cNvGraphicFramePr>
            <a:graphicFrameLocks noGrp="1"/>
          </p:cNvGraphicFramePr>
          <p:nvPr/>
        </p:nvGraphicFramePr>
        <p:xfrm>
          <a:off x="2357248" y="2065773"/>
          <a:ext cx="6593804" cy="2934058"/>
        </p:xfrm>
        <a:graphic>
          <a:graphicData uri="http://schemas.openxmlformats.org/drawingml/2006/table">
            <a:tbl>
              <a:tblPr/>
              <a:tblGrid>
                <a:gridCol w="1989760">
                  <a:extLst>
                    <a:ext uri="{9D8B030D-6E8A-4147-A177-3AD203B41FA5}">
                      <a16:colId xmlns:a16="http://schemas.microsoft.com/office/drawing/2014/main" val="157792546"/>
                    </a:ext>
                  </a:extLst>
                </a:gridCol>
                <a:gridCol w="871428">
                  <a:extLst>
                    <a:ext uri="{9D8B030D-6E8A-4147-A177-3AD203B41FA5}">
                      <a16:colId xmlns:a16="http://schemas.microsoft.com/office/drawing/2014/main" val="2489677333"/>
                    </a:ext>
                  </a:extLst>
                </a:gridCol>
                <a:gridCol w="1031190">
                  <a:extLst>
                    <a:ext uri="{9D8B030D-6E8A-4147-A177-3AD203B41FA5}">
                      <a16:colId xmlns:a16="http://schemas.microsoft.com/office/drawing/2014/main" val="165587463"/>
                    </a:ext>
                  </a:extLst>
                </a:gridCol>
                <a:gridCol w="1350713">
                  <a:extLst>
                    <a:ext uri="{9D8B030D-6E8A-4147-A177-3AD203B41FA5}">
                      <a16:colId xmlns:a16="http://schemas.microsoft.com/office/drawing/2014/main" val="3489708821"/>
                    </a:ext>
                  </a:extLst>
                </a:gridCol>
                <a:gridCol w="1350713">
                  <a:extLst>
                    <a:ext uri="{9D8B030D-6E8A-4147-A177-3AD203B41FA5}">
                      <a16:colId xmlns:a16="http://schemas.microsoft.com/office/drawing/2014/main" val="1343968979"/>
                    </a:ext>
                  </a:extLst>
                </a:gridCol>
              </a:tblGrid>
              <a:tr h="198247">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77353058"/>
                  </a:ext>
                </a:extLst>
              </a:tr>
              <a:tr h="207688">
                <a:tc gridSpan="5">
                  <a:txBody>
                    <a:bodyPr/>
                    <a:lstStyle/>
                    <a:p>
                      <a:pPr algn="ctr" rtl="0" fontAlgn="ctr"/>
                      <a:r>
                        <a:rPr lang="es-MX" sz="900" b="1" i="0" u="none" strike="noStrike">
                          <a:solidFill>
                            <a:srgbClr val="203864"/>
                          </a:solidFill>
                          <a:effectLst/>
                          <a:latin typeface="Calibri" panose="020F0502020204030204" pitchFamily="34" charset="0"/>
                        </a:rPr>
                        <a:t>AL 31 DE ENERO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0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03640313"/>
                  </a:ext>
                </a:extLst>
              </a:tr>
              <a:tr h="172444">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a:noFill/>
                    </a:lnT>
                    <a:lnB w="12700" cap="flat" cmpd="sng" algn="ctr">
                      <a:solidFill>
                        <a:srgbClr val="A9D0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86529916"/>
                  </a:ext>
                </a:extLst>
              </a:tr>
              <a:tr h="332930">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08E"/>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342452596"/>
                  </a:ext>
                </a:extLst>
              </a:tr>
              <a:tr h="266847">
                <a:tc rowSpan="9">
                  <a:txBody>
                    <a:bodyPr/>
                    <a:lstStyle/>
                    <a:p>
                      <a:pPr algn="ctr" rtl="0" fontAlgn="ctr"/>
                      <a:r>
                        <a:rPr lang="es-MX" sz="9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454686013"/>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10623278"/>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2902584808"/>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26162360"/>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655200020"/>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14059022"/>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2743154002"/>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22-dic-23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362585460"/>
                  </a:ext>
                </a:extLst>
              </a:tr>
              <a:tr h="19824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$ 3.523.580.925</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A9D0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118903196"/>
                  </a:ext>
                </a:extLst>
              </a:tr>
              <a:tr h="169926">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$ 165.462.808.058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3299316"/>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2146"/>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13028">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1302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19677">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1940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219407">
                <a:tc rowSpan="29">
                  <a:txBody>
                    <a:bodyPr/>
                    <a:lstStyle/>
                    <a:p>
                      <a:pPr algn="ctr" rtl="0" fontAlgn="ctr"/>
                      <a:r>
                        <a:rPr lang="es-CO"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194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957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3010188" y="1173788"/>
          <a:ext cx="5778705" cy="5641144"/>
        </p:xfrm>
        <a:graphic>
          <a:graphicData uri="http://schemas.openxmlformats.org/drawingml/2006/table">
            <a:tbl>
              <a:tblPr/>
              <a:tblGrid>
                <a:gridCol w="1331826">
                  <a:extLst>
                    <a:ext uri="{9D8B030D-6E8A-4147-A177-3AD203B41FA5}">
                      <a16:colId xmlns:a16="http://schemas.microsoft.com/office/drawing/2014/main" val="3925368715"/>
                    </a:ext>
                  </a:extLst>
                </a:gridCol>
                <a:gridCol w="895345">
                  <a:extLst>
                    <a:ext uri="{9D8B030D-6E8A-4147-A177-3AD203B41FA5}">
                      <a16:colId xmlns:a16="http://schemas.microsoft.com/office/drawing/2014/main" val="3720536943"/>
                    </a:ext>
                  </a:extLst>
                </a:gridCol>
                <a:gridCol w="1014724">
                  <a:extLst>
                    <a:ext uri="{9D8B030D-6E8A-4147-A177-3AD203B41FA5}">
                      <a16:colId xmlns:a16="http://schemas.microsoft.com/office/drawing/2014/main" val="519814218"/>
                    </a:ext>
                  </a:extLst>
                </a:gridCol>
                <a:gridCol w="1268405">
                  <a:extLst>
                    <a:ext uri="{9D8B030D-6E8A-4147-A177-3AD203B41FA5}">
                      <a16:colId xmlns:a16="http://schemas.microsoft.com/office/drawing/2014/main" val="99722607"/>
                    </a:ext>
                  </a:extLst>
                </a:gridCol>
                <a:gridCol w="1268405">
                  <a:extLst>
                    <a:ext uri="{9D8B030D-6E8A-4147-A177-3AD203B41FA5}">
                      <a16:colId xmlns:a16="http://schemas.microsoft.com/office/drawing/2014/main" val="2957327751"/>
                    </a:ext>
                  </a:extLst>
                </a:gridCol>
              </a:tblGrid>
              <a:tr h="13047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39352">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4704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8592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47045">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393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63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70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71553">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D05B547F-F06B-159B-5955-6C06E5DC2F7B}"/>
              </a:ext>
            </a:extLst>
          </p:cNvPr>
          <p:cNvGraphicFramePr>
            <a:graphicFrameLocks noGrp="1"/>
          </p:cNvGraphicFramePr>
          <p:nvPr/>
        </p:nvGraphicFramePr>
        <p:xfrm>
          <a:off x="2220170" y="1818268"/>
          <a:ext cx="6722494" cy="3173173"/>
        </p:xfrm>
        <a:graphic>
          <a:graphicData uri="http://schemas.openxmlformats.org/drawingml/2006/table">
            <a:tbl>
              <a:tblPr/>
              <a:tblGrid>
                <a:gridCol w="1549342">
                  <a:extLst>
                    <a:ext uri="{9D8B030D-6E8A-4147-A177-3AD203B41FA5}">
                      <a16:colId xmlns:a16="http://schemas.microsoft.com/office/drawing/2014/main" val="1500395154"/>
                    </a:ext>
                  </a:extLst>
                </a:gridCol>
                <a:gridCol w="1041574">
                  <a:extLst>
                    <a:ext uri="{9D8B030D-6E8A-4147-A177-3AD203B41FA5}">
                      <a16:colId xmlns:a16="http://schemas.microsoft.com/office/drawing/2014/main" val="1272855902"/>
                    </a:ext>
                  </a:extLst>
                </a:gridCol>
                <a:gridCol w="1180450">
                  <a:extLst>
                    <a:ext uri="{9D8B030D-6E8A-4147-A177-3AD203B41FA5}">
                      <a16:colId xmlns:a16="http://schemas.microsoft.com/office/drawing/2014/main" val="1109375712"/>
                    </a:ext>
                  </a:extLst>
                </a:gridCol>
                <a:gridCol w="1475564">
                  <a:extLst>
                    <a:ext uri="{9D8B030D-6E8A-4147-A177-3AD203B41FA5}">
                      <a16:colId xmlns:a16="http://schemas.microsoft.com/office/drawing/2014/main" val="2293424697"/>
                    </a:ext>
                  </a:extLst>
                </a:gridCol>
                <a:gridCol w="1475564">
                  <a:extLst>
                    <a:ext uri="{9D8B030D-6E8A-4147-A177-3AD203B41FA5}">
                      <a16:colId xmlns:a16="http://schemas.microsoft.com/office/drawing/2014/main" val="1756996774"/>
                    </a:ext>
                  </a:extLst>
                </a:gridCol>
              </a:tblGrid>
              <a:tr h="227584">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1649046"/>
                  </a:ext>
                </a:extLst>
              </a:tr>
              <a:tr h="238422">
                <a:tc gridSpan="5">
                  <a:txBody>
                    <a:bodyPr/>
                    <a:lstStyle/>
                    <a:p>
                      <a:pPr algn="ctr" rtl="0" fontAlgn="ctr"/>
                      <a:r>
                        <a:rPr lang="es-MX" sz="900" b="1" i="0" u="none" strike="noStrike">
                          <a:solidFill>
                            <a:srgbClr val="203864"/>
                          </a:solidFill>
                          <a:effectLst/>
                          <a:latin typeface="Calibri" panose="020F0502020204030204" pitchFamily="34" charset="0"/>
                        </a:rPr>
                        <a:t>AL 31 DE ENERO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95557227"/>
                  </a:ext>
                </a:extLst>
              </a:tr>
              <a:tr h="197962">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70831310"/>
                  </a:ext>
                </a:extLst>
              </a:tr>
              <a:tr h="382197">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91580345"/>
                  </a:ext>
                </a:extLst>
              </a:tr>
              <a:tr h="306336">
                <a:tc rowSpan="8">
                  <a:txBody>
                    <a:bodyPr/>
                    <a:lstStyle/>
                    <a:p>
                      <a:pPr algn="ctr" rtl="0" fontAlgn="ctr"/>
                      <a:r>
                        <a:rPr lang="it-IT" sz="9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0635"/>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2146615"/>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8390414"/>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73895824"/>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48191452"/>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61350064"/>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30596902"/>
                  </a:ext>
                </a:extLst>
              </a:tr>
              <a:tr h="2275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64936169"/>
                  </a:ext>
                </a:extLst>
              </a:tr>
              <a:tr h="22758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$ 118.748.045.497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01291379"/>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92218" y="1281957"/>
          <a:ext cx="7566494" cy="5288274"/>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58217">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25560">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32945">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373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09005">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32451">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0635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764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4985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9865">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4985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99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57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79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BF93F57E-252D-3D11-F3E1-2D4A710DEEDC}"/>
              </a:ext>
            </a:extLst>
          </p:cNvPr>
          <p:cNvGraphicFramePr>
            <a:graphicFrameLocks noGrp="1"/>
          </p:cNvGraphicFramePr>
          <p:nvPr/>
        </p:nvGraphicFramePr>
        <p:xfrm>
          <a:off x="2106567" y="1882775"/>
          <a:ext cx="6810929" cy="3033153"/>
        </p:xfrm>
        <a:graphic>
          <a:graphicData uri="http://schemas.openxmlformats.org/drawingml/2006/table">
            <a:tbl>
              <a:tblPr/>
              <a:tblGrid>
                <a:gridCol w="1584140">
                  <a:extLst>
                    <a:ext uri="{9D8B030D-6E8A-4147-A177-3AD203B41FA5}">
                      <a16:colId xmlns:a16="http://schemas.microsoft.com/office/drawing/2014/main" val="2070196187"/>
                    </a:ext>
                  </a:extLst>
                </a:gridCol>
                <a:gridCol w="1044487">
                  <a:extLst>
                    <a:ext uri="{9D8B030D-6E8A-4147-A177-3AD203B41FA5}">
                      <a16:colId xmlns:a16="http://schemas.microsoft.com/office/drawing/2014/main" val="2980691013"/>
                    </a:ext>
                  </a:extLst>
                </a:gridCol>
                <a:gridCol w="1288201">
                  <a:extLst>
                    <a:ext uri="{9D8B030D-6E8A-4147-A177-3AD203B41FA5}">
                      <a16:colId xmlns:a16="http://schemas.microsoft.com/office/drawing/2014/main" val="2313694077"/>
                    </a:ext>
                  </a:extLst>
                </a:gridCol>
                <a:gridCol w="1444874">
                  <a:extLst>
                    <a:ext uri="{9D8B030D-6E8A-4147-A177-3AD203B41FA5}">
                      <a16:colId xmlns:a16="http://schemas.microsoft.com/office/drawing/2014/main" val="4094715769"/>
                    </a:ext>
                  </a:extLst>
                </a:gridCol>
                <a:gridCol w="1449227">
                  <a:extLst>
                    <a:ext uri="{9D8B030D-6E8A-4147-A177-3AD203B41FA5}">
                      <a16:colId xmlns:a16="http://schemas.microsoft.com/office/drawing/2014/main" val="1115396124"/>
                    </a:ext>
                  </a:extLst>
                </a:gridCol>
              </a:tblGrid>
              <a:tr h="204943">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93962839"/>
                  </a:ext>
                </a:extLst>
              </a:tr>
              <a:tr h="214702">
                <a:tc gridSpan="5">
                  <a:txBody>
                    <a:bodyPr/>
                    <a:lstStyle/>
                    <a:p>
                      <a:pPr algn="ctr" rtl="0" fontAlgn="ctr"/>
                      <a:r>
                        <a:rPr lang="es-MX" sz="900" b="1" i="0" u="none" strike="noStrike">
                          <a:solidFill>
                            <a:srgbClr val="203864"/>
                          </a:solidFill>
                          <a:effectLst/>
                          <a:latin typeface="Calibri" panose="020F0502020204030204" pitchFamily="34" charset="0"/>
                        </a:rPr>
                        <a:t>AL 31 DE ENERO DE 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98669248"/>
                  </a:ext>
                </a:extLst>
              </a:tr>
              <a:tr h="178267">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67905036"/>
                  </a:ext>
                </a:extLst>
              </a:tr>
              <a:tr h="344173">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373260"/>
                  </a:ext>
                </a:extLst>
              </a:tr>
              <a:tr h="275859">
                <a:tc rowSpan="9">
                  <a:txBody>
                    <a:bodyPr/>
                    <a:lstStyle/>
                    <a:p>
                      <a:pPr algn="ctr" rtl="0" fontAlgn="ctr"/>
                      <a:r>
                        <a:rPr lang="pt-BR" sz="9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40337362"/>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63768495"/>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75811295"/>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9838619"/>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9788924"/>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45311161"/>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58973773"/>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07629696"/>
                  </a:ext>
                </a:extLst>
              </a:tr>
              <a:tr h="204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50298781"/>
                  </a:ext>
                </a:extLst>
              </a:tr>
              <a:tr h="175665">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$ 132.573.710.391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10034622"/>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Enero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9BE0AAEE-E0EF-4181-A796-16DB9263952C}"/>
              </a:ext>
            </a:extLst>
          </p:cNvPr>
          <p:cNvGraphicFramePr>
            <a:graphicFrameLocks/>
          </p:cNvGraphicFramePr>
          <p:nvPr/>
        </p:nvGraphicFramePr>
        <p:xfrm>
          <a:off x="1459344" y="1700843"/>
          <a:ext cx="8942411" cy="421317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2022</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5DCDE07E-4D3E-74F9-E005-6FF5ADC10F19}"/>
              </a:ext>
            </a:extLst>
          </p:cNvPr>
          <p:cNvGraphicFramePr>
            <a:graphicFrameLocks noGrp="1"/>
          </p:cNvGraphicFramePr>
          <p:nvPr/>
        </p:nvGraphicFramePr>
        <p:xfrm>
          <a:off x="228600" y="2886447"/>
          <a:ext cx="11722140" cy="3240122"/>
        </p:xfrm>
        <a:graphic>
          <a:graphicData uri="http://schemas.openxmlformats.org/drawingml/2006/table">
            <a:tbl>
              <a:tblPr/>
              <a:tblGrid>
                <a:gridCol w="614772">
                  <a:extLst>
                    <a:ext uri="{9D8B030D-6E8A-4147-A177-3AD203B41FA5}">
                      <a16:colId xmlns:a16="http://schemas.microsoft.com/office/drawing/2014/main" val="3547648891"/>
                    </a:ext>
                  </a:extLst>
                </a:gridCol>
                <a:gridCol w="751390">
                  <a:extLst>
                    <a:ext uri="{9D8B030D-6E8A-4147-A177-3AD203B41FA5}">
                      <a16:colId xmlns:a16="http://schemas.microsoft.com/office/drawing/2014/main" val="2714735483"/>
                    </a:ext>
                  </a:extLst>
                </a:gridCol>
                <a:gridCol w="507430">
                  <a:extLst>
                    <a:ext uri="{9D8B030D-6E8A-4147-A177-3AD203B41FA5}">
                      <a16:colId xmlns:a16="http://schemas.microsoft.com/office/drawing/2014/main" val="3655934499"/>
                    </a:ext>
                  </a:extLst>
                </a:gridCol>
                <a:gridCol w="139057">
                  <a:extLst>
                    <a:ext uri="{9D8B030D-6E8A-4147-A177-3AD203B41FA5}">
                      <a16:colId xmlns:a16="http://schemas.microsoft.com/office/drawing/2014/main" val="2649782284"/>
                    </a:ext>
                  </a:extLst>
                </a:gridCol>
                <a:gridCol w="548902">
                  <a:extLst>
                    <a:ext uri="{9D8B030D-6E8A-4147-A177-3AD203B41FA5}">
                      <a16:colId xmlns:a16="http://schemas.microsoft.com/office/drawing/2014/main" val="753002209"/>
                    </a:ext>
                  </a:extLst>
                </a:gridCol>
                <a:gridCol w="753828">
                  <a:extLst>
                    <a:ext uri="{9D8B030D-6E8A-4147-A177-3AD203B41FA5}">
                      <a16:colId xmlns:a16="http://schemas.microsoft.com/office/drawing/2014/main" val="368143372"/>
                    </a:ext>
                  </a:extLst>
                </a:gridCol>
                <a:gridCol w="507430">
                  <a:extLst>
                    <a:ext uri="{9D8B030D-6E8A-4147-A177-3AD203B41FA5}">
                      <a16:colId xmlns:a16="http://schemas.microsoft.com/office/drawing/2014/main" val="3494437141"/>
                    </a:ext>
                  </a:extLst>
                </a:gridCol>
                <a:gridCol w="139057">
                  <a:extLst>
                    <a:ext uri="{9D8B030D-6E8A-4147-A177-3AD203B41FA5}">
                      <a16:colId xmlns:a16="http://schemas.microsoft.com/office/drawing/2014/main" val="1911770927"/>
                    </a:ext>
                  </a:extLst>
                </a:gridCol>
                <a:gridCol w="548902">
                  <a:extLst>
                    <a:ext uri="{9D8B030D-6E8A-4147-A177-3AD203B41FA5}">
                      <a16:colId xmlns:a16="http://schemas.microsoft.com/office/drawing/2014/main" val="3157432117"/>
                    </a:ext>
                  </a:extLst>
                </a:gridCol>
                <a:gridCol w="753828">
                  <a:extLst>
                    <a:ext uri="{9D8B030D-6E8A-4147-A177-3AD203B41FA5}">
                      <a16:colId xmlns:a16="http://schemas.microsoft.com/office/drawing/2014/main" val="760384665"/>
                    </a:ext>
                  </a:extLst>
                </a:gridCol>
                <a:gridCol w="507430">
                  <a:extLst>
                    <a:ext uri="{9D8B030D-6E8A-4147-A177-3AD203B41FA5}">
                      <a16:colId xmlns:a16="http://schemas.microsoft.com/office/drawing/2014/main" val="3242781873"/>
                    </a:ext>
                  </a:extLst>
                </a:gridCol>
                <a:gridCol w="139057">
                  <a:extLst>
                    <a:ext uri="{9D8B030D-6E8A-4147-A177-3AD203B41FA5}">
                      <a16:colId xmlns:a16="http://schemas.microsoft.com/office/drawing/2014/main" val="2022860042"/>
                    </a:ext>
                  </a:extLst>
                </a:gridCol>
                <a:gridCol w="548902">
                  <a:extLst>
                    <a:ext uri="{9D8B030D-6E8A-4147-A177-3AD203B41FA5}">
                      <a16:colId xmlns:a16="http://schemas.microsoft.com/office/drawing/2014/main" val="2857387264"/>
                    </a:ext>
                  </a:extLst>
                </a:gridCol>
                <a:gridCol w="753828">
                  <a:extLst>
                    <a:ext uri="{9D8B030D-6E8A-4147-A177-3AD203B41FA5}">
                      <a16:colId xmlns:a16="http://schemas.microsoft.com/office/drawing/2014/main" val="2151233722"/>
                    </a:ext>
                  </a:extLst>
                </a:gridCol>
                <a:gridCol w="507430">
                  <a:extLst>
                    <a:ext uri="{9D8B030D-6E8A-4147-A177-3AD203B41FA5}">
                      <a16:colId xmlns:a16="http://schemas.microsoft.com/office/drawing/2014/main" val="1666029111"/>
                    </a:ext>
                  </a:extLst>
                </a:gridCol>
                <a:gridCol w="139057">
                  <a:extLst>
                    <a:ext uri="{9D8B030D-6E8A-4147-A177-3AD203B41FA5}">
                      <a16:colId xmlns:a16="http://schemas.microsoft.com/office/drawing/2014/main" val="2641041512"/>
                    </a:ext>
                  </a:extLst>
                </a:gridCol>
                <a:gridCol w="548902">
                  <a:extLst>
                    <a:ext uri="{9D8B030D-6E8A-4147-A177-3AD203B41FA5}">
                      <a16:colId xmlns:a16="http://schemas.microsoft.com/office/drawing/2014/main" val="2428236035"/>
                    </a:ext>
                  </a:extLst>
                </a:gridCol>
                <a:gridCol w="753828">
                  <a:extLst>
                    <a:ext uri="{9D8B030D-6E8A-4147-A177-3AD203B41FA5}">
                      <a16:colId xmlns:a16="http://schemas.microsoft.com/office/drawing/2014/main" val="1866006727"/>
                    </a:ext>
                  </a:extLst>
                </a:gridCol>
                <a:gridCol w="507430">
                  <a:extLst>
                    <a:ext uri="{9D8B030D-6E8A-4147-A177-3AD203B41FA5}">
                      <a16:colId xmlns:a16="http://schemas.microsoft.com/office/drawing/2014/main" val="1438571899"/>
                    </a:ext>
                  </a:extLst>
                </a:gridCol>
                <a:gridCol w="139057">
                  <a:extLst>
                    <a:ext uri="{9D8B030D-6E8A-4147-A177-3AD203B41FA5}">
                      <a16:colId xmlns:a16="http://schemas.microsoft.com/office/drawing/2014/main" val="405473482"/>
                    </a:ext>
                  </a:extLst>
                </a:gridCol>
                <a:gridCol w="565981">
                  <a:extLst>
                    <a:ext uri="{9D8B030D-6E8A-4147-A177-3AD203B41FA5}">
                      <a16:colId xmlns:a16="http://schemas.microsoft.com/office/drawing/2014/main" val="3620165736"/>
                    </a:ext>
                  </a:extLst>
                </a:gridCol>
                <a:gridCol w="839212">
                  <a:extLst>
                    <a:ext uri="{9D8B030D-6E8A-4147-A177-3AD203B41FA5}">
                      <a16:colId xmlns:a16="http://schemas.microsoft.com/office/drawing/2014/main" val="113983405"/>
                    </a:ext>
                  </a:extLst>
                </a:gridCol>
                <a:gridCol w="507430">
                  <a:extLst>
                    <a:ext uri="{9D8B030D-6E8A-4147-A177-3AD203B41FA5}">
                      <a16:colId xmlns:a16="http://schemas.microsoft.com/office/drawing/2014/main" val="2372334035"/>
                    </a:ext>
                  </a:extLst>
                </a:gridCol>
              </a:tblGrid>
              <a:tr h="264818">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789770202"/>
                  </a:ext>
                </a:extLst>
              </a:tr>
              <a:tr h="264818">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3429452"/>
                  </a:ext>
                </a:extLst>
              </a:tr>
              <a:tr h="264818">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tcPr>
                </a:tc>
                <a:extLst>
                  <a:ext uri="{0D108BD9-81ED-4DB2-BD59-A6C34878D82A}">
                    <a16:rowId xmlns:a16="http://schemas.microsoft.com/office/drawing/2014/main" val="2262712158"/>
                  </a:ext>
                </a:extLst>
              </a:tr>
              <a:tr h="264818">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08191697"/>
                  </a:ext>
                </a:extLst>
              </a:tr>
              <a:tr h="264818">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tcPr>
                </a:tc>
                <a:extLst>
                  <a:ext uri="{0D108BD9-81ED-4DB2-BD59-A6C34878D82A}">
                    <a16:rowId xmlns:a16="http://schemas.microsoft.com/office/drawing/2014/main" val="2612515406"/>
                  </a:ext>
                </a:extLst>
              </a:tr>
              <a:tr h="264818">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3498212"/>
                  </a:ext>
                </a:extLst>
              </a:tr>
              <a:tr h="264818">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tcPr>
                </a:tc>
                <a:extLst>
                  <a:ext uri="{0D108BD9-81ED-4DB2-BD59-A6C34878D82A}">
                    <a16:rowId xmlns:a16="http://schemas.microsoft.com/office/drawing/2014/main" val="2466489223"/>
                  </a:ext>
                </a:extLst>
              </a:tr>
              <a:tr h="264818">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01212837"/>
                  </a:ext>
                </a:extLst>
              </a:tr>
              <a:tr h="264818">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tcPr>
                </a:tc>
                <a:extLst>
                  <a:ext uri="{0D108BD9-81ED-4DB2-BD59-A6C34878D82A}">
                    <a16:rowId xmlns:a16="http://schemas.microsoft.com/office/drawing/2014/main" val="1221339081"/>
                  </a:ext>
                </a:extLst>
              </a:tr>
              <a:tr h="264818">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41661594"/>
                  </a:ext>
                </a:extLst>
              </a:tr>
              <a:tr h="264818">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4094538167"/>
                  </a:ext>
                </a:extLst>
              </a:tr>
              <a:tr h="327124">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585.789.043,38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132.412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620.185.583,77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1.088.979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355.655.222,69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245.578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357.428.874,30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54.522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371.872.621,40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93.476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2.290.931.345,54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1.614.967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42798008"/>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Enero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550951" y="1806584"/>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A43B9B02-5E04-68F3-A8E8-197ACA3EB18E}"/>
              </a:ext>
            </a:extLst>
          </p:cNvPr>
          <p:cNvGraphicFramePr>
            <a:graphicFrameLocks noGrp="1"/>
          </p:cNvGraphicFramePr>
          <p:nvPr/>
        </p:nvGraphicFramePr>
        <p:xfrm>
          <a:off x="1166623" y="2344490"/>
          <a:ext cx="9107182" cy="2629311"/>
        </p:xfrm>
        <a:graphic>
          <a:graphicData uri="http://schemas.openxmlformats.org/drawingml/2006/table">
            <a:tbl>
              <a:tblPr/>
              <a:tblGrid>
                <a:gridCol w="1603104">
                  <a:extLst>
                    <a:ext uri="{9D8B030D-6E8A-4147-A177-3AD203B41FA5}">
                      <a16:colId xmlns:a16="http://schemas.microsoft.com/office/drawing/2014/main" val="506527132"/>
                    </a:ext>
                  </a:extLst>
                </a:gridCol>
                <a:gridCol w="1139520">
                  <a:extLst>
                    <a:ext uri="{9D8B030D-6E8A-4147-A177-3AD203B41FA5}">
                      <a16:colId xmlns:a16="http://schemas.microsoft.com/office/drawing/2014/main" val="4097552363"/>
                    </a:ext>
                  </a:extLst>
                </a:gridCol>
                <a:gridCol w="1244199">
                  <a:extLst>
                    <a:ext uri="{9D8B030D-6E8A-4147-A177-3AD203B41FA5}">
                      <a16:colId xmlns:a16="http://schemas.microsoft.com/office/drawing/2014/main" val="1941054347"/>
                    </a:ext>
                  </a:extLst>
                </a:gridCol>
                <a:gridCol w="960067">
                  <a:extLst>
                    <a:ext uri="{9D8B030D-6E8A-4147-A177-3AD203B41FA5}">
                      <a16:colId xmlns:a16="http://schemas.microsoft.com/office/drawing/2014/main" val="2826621191"/>
                    </a:ext>
                  </a:extLst>
                </a:gridCol>
                <a:gridCol w="960067">
                  <a:extLst>
                    <a:ext uri="{9D8B030D-6E8A-4147-A177-3AD203B41FA5}">
                      <a16:colId xmlns:a16="http://schemas.microsoft.com/office/drawing/2014/main" val="3055307399"/>
                    </a:ext>
                  </a:extLst>
                </a:gridCol>
                <a:gridCol w="960067">
                  <a:extLst>
                    <a:ext uri="{9D8B030D-6E8A-4147-A177-3AD203B41FA5}">
                      <a16:colId xmlns:a16="http://schemas.microsoft.com/office/drawing/2014/main" val="359330303"/>
                    </a:ext>
                  </a:extLst>
                </a:gridCol>
                <a:gridCol w="1175410">
                  <a:extLst>
                    <a:ext uri="{9D8B030D-6E8A-4147-A177-3AD203B41FA5}">
                      <a16:colId xmlns:a16="http://schemas.microsoft.com/office/drawing/2014/main" val="1480175366"/>
                    </a:ext>
                  </a:extLst>
                </a:gridCol>
                <a:gridCol w="1064748">
                  <a:extLst>
                    <a:ext uri="{9D8B030D-6E8A-4147-A177-3AD203B41FA5}">
                      <a16:colId xmlns:a16="http://schemas.microsoft.com/office/drawing/2014/main" val="2429215124"/>
                    </a:ext>
                  </a:extLst>
                </a:gridCol>
              </a:tblGrid>
              <a:tr h="1169871">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enero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30 de enero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30 de enero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30 de enero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781271115"/>
                  </a:ext>
                </a:extLst>
              </a:tr>
              <a:tr h="243240">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$ 3.863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14.313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$ 218.646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$ 216.275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105191"/>
                  </a:ext>
                </a:extLst>
              </a:tr>
              <a:tr h="243240">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$ 6.373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13.394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$ 286.632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$ 280.035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76262995"/>
                  </a:ext>
                </a:extLst>
              </a:tr>
              <a:tr h="243240">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11.198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$ 159.937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$ 158.233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65289773"/>
                  </a:ext>
                </a:extLst>
              </a:tr>
              <a:tr h="243240">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13.450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$ 116.606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$ 115.333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92461161"/>
                  </a:ext>
                </a:extLst>
              </a:tr>
              <a:tr h="243240">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10.976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$ 135.928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$ 134.427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2927601"/>
                  </a:ext>
                </a:extLst>
              </a:tr>
              <a:tr h="24324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1130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$ 18.900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$ 18.683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63.331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$ 917.749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$ 904.303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055343102"/>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enero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4379404" y="1811120"/>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9352245" y="1881260"/>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5" name="Tabla 4">
            <a:extLst>
              <a:ext uri="{FF2B5EF4-FFF2-40B4-BE49-F238E27FC236}">
                <a16:creationId xmlns:a16="http://schemas.microsoft.com/office/drawing/2014/main" id="{3B07B903-C3AC-C824-ED01-242483F3FBF7}"/>
              </a:ext>
            </a:extLst>
          </p:cNvPr>
          <p:cNvGraphicFramePr>
            <a:graphicFrameLocks noGrp="1"/>
          </p:cNvGraphicFramePr>
          <p:nvPr/>
        </p:nvGraphicFramePr>
        <p:xfrm>
          <a:off x="796131" y="2118449"/>
          <a:ext cx="5270500" cy="3771900"/>
        </p:xfrm>
        <a:graphic>
          <a:graphicData uri="http://schemas.openxmlformats.org/drawingml/2006/table">
            <a:tbl>
              <a:tblPr/>
              <a:tblGrid>
                <a:gridCol w="3200400">
                  <a:extLst>
                    <a:ext uri="{9D8B030D-6E8A-4147-A177-3AD203B41FA5}">
                      <a16:colId xmlns:a16="http://schemas.microsoft.com/office/drawing/2014/main" val="100620300"/>
                    </a:ext>
                  </a:extLst>
                </a:gridCol>
                <a:gridCol w="2070100">
                  <a:extLst>
                    <a:ext uri="{9D8B030D-6E8A-4147-A177-3AD203B41FA5}">
                      <a16:colId xmlns:a16="http://schemas.microsoft.com/office/drawing/2014/main" val="1660301892"/>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31-ENE-2024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5978869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9452016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518815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1.714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84260718"/>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961164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04376701"/>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1.030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3186871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2427066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58091929"/>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3175420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585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5632994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141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9916807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6066998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9644014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7227501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6577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6508120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1915559"/>
                  </a:ext>
                </a:extLst>
              </a:tr>
            </a:tbl>
          </a:graphicData>
        </a:graphic>
      </p:graphicFrame>
      <p:graphicFrame>
        <p:nvGraphicFramePr>
          <p:cNvPr id="6" name="Tabla 5">
            <a:extLst>
              <a:ext uri="{FF2B5EF4-FFF2-40B4-BE49-F238E27FC236}">
                <a16:creationId xmlns:a16="http://schemas.microsoft.com/office/drawing/2014/main" id="{104187BC-F849-DAD4-3739-36AFEB591EC0}"/>
              </a:ext>
            </a:extLst>
          </p:cNvPr>
          <p:cNvGraphicFramePr>
            <a:graphicFrameLocks noGrp="1"/>
          </p:cNvGraphicFramePr>
          <p:nvPr/>
        </p:nvGraphicFramePr>
        <p:xfrm>
          <a:off x="6781799" y="2247900"/>
          <a:ext cx="4546600" cy="3562350"/>
        </p:xfrm>
        <a:graphic>
          <a:graphicData uri="http://schemas.openxmlformats.org/drawingml/2006/table">
            <a:tbl>
              <a:tblPr/>
              <a:tblGrid>
                <a:gridCol w="2731767">
                  <a:extLst>
                    <a:ext uri="{9D8B030D-6E8A-4147-A177-3AD203B41FA5}">
                      <a16:colId xmlns:a16="http://schemas.microsoft.com/office/drawing/2014/main" val="3175111166"/>
                    </a:ext>
                  </a:extLst>
                </a:gridCol>
                <a:gridCol w="1814833">
                  <a:extLst>
                    <a:ext uri="{9D8B030D-6E8A-4147-A177-3AD203B41FA5}">
                      <a16:colId xmlns:a16="http://schemas.microsoft.com/office/drawing/2014/main" val="171994553"/>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31-ENE-2024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6428769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677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536971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3.636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0765710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4.871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2614551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469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307145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1.794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2078070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5370408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8501339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8390697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8976441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1381139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89455332"/>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59158714"/>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9.817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8226593"/>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51438725"/>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2085808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13167573"/>
                  </a:ext>
                </a:extLst>
              </a:tr>
            </a:tbl>
          </a:graphicData>
        </a:graphic>
      </p:graphicFrame>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enero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106321" y="1372365"/>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BCD8273A-917F-4563-90FA-AD8F80861682}"/>
              </a:ext>
            </a:extLst>
          </p:cNvPr>
          <p:cNvGraphicFramePr>
            <a:graphicFrameLocks/>
          </p:cNvGraphicFramePr>
          <p:nvPr/>
        </p:nvGraphicFramePr>
        <p:xfrm>
          <a:off x="1689281" y="1634303"/>
          <a:ext cx="8569640" cy="23829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6907C208-BCDC-445E-4126-2F0883706E15}"/>
              </a:ext>
            </a:extLst>
          </p:cNvPr>
          <p:cNvGraphicFramePr>
            <a:graphicFrameLocks noGrp="1"/>
          </p:cNvGraphicFramePr>
          <p:nvPr/>
        </p:nvGraphicFramePr>
        <p:xfrm>
          <a:off x="829994" y="4089400"/>
          <a:ext cx="10241280" cy="2198854"/>
        </p:xfrm>
        <a:graphic>
          <a:graphicData uri="http://schemas.openxmlformats.org/drawingml/2006/table">
            <a:tbl>
              <a:tblPr/>
              <a:tblGrid>
                <a:gridCol w="2821011">
                  <a:extLst>
                    <a:ext uri="{9D8B030D-6E8A-4147-A177-3AD203B41FA5}">
                      <a16:colId xmlns:a16="http://schemas.microsoft.com/office/drawing/2014/main" val="549003910"/>
                    </a:ext>
                  </a:extLst>
                </a:gridCol>
                <a:gridCol w="2828581">
                  <a:extLst>
                    <a:ext uri="{9D8B030D-6E8A-4147-A177-3AD203B41FA5}">
                      <a16:colId xmlns:a16="http://schemas.microsoft.com/office/drawing/2014/main" val="4170151724"/>
                    </a:ext>
                  </a:extLst>
                </a:gridCol>
                <a:gridCol w="3576950">
                  <a:extLst>
                    <a:ext uri="{9D8B030D-6E8A-4147-A177-3AD203B41FA5}">
                      <a16:colId xmlns:a16="http://schemas.microsoft.com/office/drawing/2014/main" val="1793702542"/>
                    </a:ext>
                  </a:extLst>
                </a:gridCol>
                <a:gridCol w="1014738">
                  <a:extLst>
                    <a:ext uri="{9D8B030D-6E8A-4147-A177-3AD203B41FA5}">
                      <a16:colId xmlns:a16="http://schemas.microsoft.com/office/drawing/2014/main" val="4188536772"/>
                    </a:ext>
                  </a:extLst>
                </a:gridCol>
              </a:tblGrid>
              <a:tr h="237213">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ENERO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1644192"/>
                  </a:ext>
                </a:extLst>
              </a:tr>
              <a:tr h="474426">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451575906"/>
                  </a:ext>
                </a:extLst>
              </a:tr>
              <a:tr h="237213">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14.101,55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57,53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14.159,08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69216927"/>
                  </a:ext>
                </a:extLst>
              </a:tr>
              <a:tr h="237213">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20.515,52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80,17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20.595,68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18152099"/>
                  </a:ext>
                </a:extLst>
              </a:tr>
              <a:tr h="237213">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12.952,17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49,62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13.001,79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20470525"/>
                  </a:ext>
                </a:extLst>
              </a:tr>
              <a:tr h="237213">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9.020,74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34,95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9.055,69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5236057"/>
                  </a:ext>
                </a:extLst>
              </a:tr>
              <a:tr h="301150">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9.263,21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34,16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9.297,37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41888488"/>
                  </a:ext>
                </a:extLst>
              </a:tr>
              <a:tr h="237213">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65.853,19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256,43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66.109,62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888241158"/>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enero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52218" y="1879600"/>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6A577A50-DEDD-302D-D820-7A82B310590D}"/>
              </a:ext>
            </a:extLst>
          </p:cNvPr>
          <p:cNvGraphicFramePr>
            <a:graphicFrameLocks noGrp="1"/>
          </p:cNvGraphicFramePr>
          <p:nvPr/>
        </p:nvGraphicFramePr>
        <p:xfrm>
          <a:off x="1935656" y="2455721"/>
          <a:ext cx="8615113" cy="3443490"/>
        </p:xfrm>
        <a:graphic>
          <a:graphicData uri="http://schemas.openxmlformats.org/drawingml/2006/table">
            <a:tbl>
              <a:tblPr/>
              <a:tblGrid>
                <a:gridCol w="2401200">
                  <a:extLst>
                    <a:ext uri="{9D8B030D-6E8A-4147-A177-3AD203B41FA5}">
                      <a16:colId xmlns:a16="http://schemas.microsoft.com/office/drawing/2014/main" val="3671396426"/>
                    </a:ext>
                  </a:extLst>
                </a:gridCol>
                <a:gridCol w="2401200">
                  <a:extLst>
                    <a:ext uri="{9D8B030D-6E8A-4147-A177-3AD203B41FA5}">
                      <a16:colId xmlns:a16="http://schemas.microsoft.com/office/drawing/2014/main" val="2283218284"/>
                    </a:ext>
                  </a:extLst>
                </a:gridCol>
                <a:gridCol w="1183530">
                  <a:extLst>
                    <a:ext uri="{9D8B030D-6E8A-4147-A177-3AD203B41FA5}">
                      <a16:colId xmlns:a16="http://schemas.microsoft.com/office/drawing/2014/main" val="2610800145"/>
                    </a:ext>
                  </a:extLst>
                </a:gridCol>
                <a:gridCol w="1092489">
                  <a:extLst>
                    <a:ext uri="{9D8B030D-6E8A-4147-A177-3AD203B41FA5}">
                      <a16:colId xmlns:a16="http://schemas.microsoft.com/office/drawing/2014/main" val="2116841592"/>
                    </a:ext>
                  </a:extLst>
                </a:gridCol>
                <a:gridCol w="1536694">
                  <a:extLst>
                    <a:ext uri="{9D8B030D-6E8A-4147-A177-3AD203B41FA5}">
                      <a16:colId xmlns:a16="http://schemas.microsoft.com/office/drawing/2014/main" val="1376012589"/>
                    </a:ext>
                  </a:extLst>
                </a:gridCol>
              </a:tblGrid>
              <a:tr h="348270">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dirty="0">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105523329"/>
                  </a:ext>
                </a:extLst>
              </a:tr>
              <a:tr h="307773">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422,72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dirty="0">
                          <a:solidFill>
                            <a:srgbClr val="203864"/>
                          </a:solidFill>
                          <a:effectLst/>
                          <a:latin typeface="Calibri" panose="020F0502020204030204" pitchFamily="34" charset="0"/>
                        </a:rPr>
                        <a:t>$ 1.879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91558712"/>
                  </a:ext>
                </a:extLst>
              </a:tr>
              <a:tr h="307773">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1910919"/>
                  </a:ext>
                </a:extLst>
              </a:tr>
              <a:tr h="307773">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547,67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61432468"/>
                  </a:ext>
                </a:extLst>
              </a:tr>
              <a:tr h="307773">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1,90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045064865"/>
                  </a:ext>
                </a:extLst>
              </a:tr>
              <a:tr h="307773">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350,49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19475344"/>
                  </a:ext>
                </a:extLst>
              </a:tr>
              <a:tr h="307773">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610504087"/>
                  </a:ext>
                </a:extLst>
              </a:tr>
              <a:tr h="307773">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282,34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25542983"/>
                  </a:ext>
                </a:extLst>
              </a:tr>
              <a:tr h="307773">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0,88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25644532"/>
                  </a:ext>
                </a:extLst>
              </a:tr>
              <a:tr h="307773">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269,54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85404118"/>
                  </a:ext>
                </a:extLst>
              </a:tr>
              <a:tr h="307773">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DIC 2023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11-ene-24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8105833"/>
                  </a:ext>
                </a:extLst>
              </a:tr>
            </a:tbl>
          </a:graphicData>
        </a:graphic>
      </p:graphicFrame>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enero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830997"/>
          </a:xfrm>
          <a:prstGeom prst="rect">
            <a:avLst/>
          </a:prstGeom>
          <a:noFill/>
        </p:spPr>
        <p:txBody>
          <a:bodyPr wrap="square" rtlCol="0">
            <a:spAutoFit/>
          </a:bodyPr>
          <a:lstStyle/>
          <a:p>
            <a:r>
              <a:rPr lang="es-MX" sz="1200" dirty="0">
                <a:solidFill>
                  <a:schemeClr val="accent1">
                    <a:lumMod val="50000"/>
                  </a:schemeClr>
                </a:solidFill>
              </a:rPr>
              <a:t>Durante el mes de enero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p:txBody>
      </p:sp>
      <p:graphicFrame>
        <p:nvGraphicFramePr>
          <p:cNvPr id="2" name="Tabla 1">
            <a:extLst>
              <a:ext uri="{FF2B5EF4-FFF2-40B4-BE49-F238E27FC236}">
                <a16:creationId xmlns:a16="http://schemas.microsoft.com/office/drawing/2014/main" id="{71743773-ED26-F6A6-50CE-97F4AEA6DCF0}"/>
              </a:ext>
            </a:extLst>
          </p:cNvPr>
          <p:cNvGraphicFramePr>
            <a:graphicFrameLocks noGrp="1"/>
          </p:cNvGraphicFramePr>
          <p:nvPr/>
        </p:nvGraphicFramePr>
        <p:xfrm>
          <a:off x="841030" y="2638328"/>
          <a:ext cx="10600427" cy="2848170"/>
        </p:xfrm>
        <a:graphic>
          <a:graphicData uri="http://schemas.openxmlformats.org/drawingml/2006/table">
            <a:tbl>
              <a:tblPr/>
              <a:tblGrid>
                <a:gridCol w="1401709">
                  <a:extLst>
                    <a:ext uri="{9D8B030D-6E8A-4147-A177-3AD203B41FA5}">
                      <a16:colId xmlns:a16="http://schemas.microsoft.com/office/drawing/2014/main" val="40677278"/>
                    </a:ext>
                  </a:extLst>
                </a:gridCol>
                <a:gridCol w="775188">
                  <a:extLst>
                    <a:ext uri="{9D8B030D-6E8A-4147-A177-3AD203B41FA5}">
                      <a16:colId xmlns:a16="http://schemas.microsoft.com/office/drawing/2014/main" val="1874457263"/>
                    </a:ext>
                  </a:extLst>
                </a:gridCol>
                <a:gridCol w="1030044">
                  <a:extLst>
                    <a:ext uri="{9D8B030D-6E8A-4147-A177-3AD203B41FA5}">
                      <a16:colId xmlns:a16="http://schemas.microsoft.com/office/drawing/2014/main" val="4195631448"/>
                    </a:ext>
                  </a:extLst>
                </a:gridCol>
                <a:gridCol w="1043318">
                  <a:extLst>
                    <a:ext uri="{9D8B030D-6E8A-4147-A177-3AD203B41FA5}">
                      <a16:colId xmlns:a16="http://schemas.microsoft.com/office/drawing/2014/main" val="1051494298"/>
                    </a:ext>
                  </a:extLst>
                </a:gridCol>
                <a:gridCol w="1401709">
                  <a:extLst>
                    <a:ext uri="{9D8B030D-6E8A-4147-A177-3AD203B41FA5}">
                      <a16:colId xmlns:a16="http://schemas.microsoft.com/office/drawing/2014/main" val="3235715529"/>
                    </a:ext>
                  </a:extLst>
                </a:gridCol>
                <a:gridCol w="1199948">
                  <a:extLst>
                    <a:ext uri="{9D8B030D-6E8A-4147-A177-3AD203B41FA5}">
                      <a16:colId xmlns:a16="http://schemas.microsoft.com/office/drawing/2014/main" val="2581530598"/>
                    </a:ext>
                  </a:extLst>
                </a:gridCol>
                <a:gridCol w="584046">
                  <a:extLst>
                    <a:ext uri="{9D8B030D-6E8A-4147-A177-3AD203B41FA5}">
                      <a16:colId xmlns:a16="http://schemas.microsoft.com/office/drawing/2014/main" val="166994305"/>
                    </a:ext>
                  </a:extLst>
                </a:gridCol>
                <a:gridCol w="2081326">
                  <a:extLst>
                    <a:ext uri="{9D8B030D-6E8A-4147-A177-3AD203B41FA5}">
                      <a16:colId xmlns:a16="http://schemas.microsoft.com/office/drawing/2014/main" val="3086188282"/>
                    </a:ext>
                  </a:extLst>
                </a:gridCol>
                <a:gridCol w="1083139">
                  <a:extLst>
                    <a:ext uri="{9D8B030D-6E8A-4147-A177-3AD203B41FA5}">
                      <a16:colId xmlns:a16="http://schemas.microsoft.com/office/drawing/2014/main" val="3282523019"/>
                    </a:ext>
                  </a:extLst>
                </a:gridCol>
              </a:tblGrid>
              <a:tr h="897370">
                <a:tc>
                  <a:txBody>
                    <a:bodyPr/>
                    <a:lstStyle/>
                    <a:p>
                      <a:pPr algn="ctr" rtl="0" fontAlgn="ctr"/>
                      <a:r>
                        <a:rPr lang="es-CO" sz="1100" b="1" i="0" u="none" strike="noStrike">
                          <a:solidFill>
                            <a:srgbClr val="203764"/>
                          </a:solidFill>
                          <a:effectLst/>
                          <a:latin typeface="Calibri" panose="020F0502020204030204" pitchFamily="34" charset="0"/>
                        </a:rPr>
                        <a:t>ASE</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a:noFill/>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Factura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Valor fact.</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dirty="0" err="1">
                          <a:solidFill>
                            <a:srgbClr val="203764"/>
                          </a:solidFill>
                          <a:effectLst/>
                          <a:latin typeface="Calibri" panose="020F0502020204030204" pitchFamily="34" charset="0"/>
                        </a:rPr>
                        <a:t>Subbolsa</a:t>
                      </a:r>
                      <a:r>
                        <a:rPr lang="es-CO" sz="1100" b="0" i="0" u="none" strike="noStrike" dirty="0">
                          <a:solidFill>
                            <a:srgbClr val="203764"/>
                          </a:solidFill>
                          <a:effectLst/>
                          <a:latin typeface="Calibri" panose="020F0502020204030204" pitchFamily="34" charset="0"/>
                        </a:rPr>
                        <a:t>​</a:t>
                      </a:r>
                      <a:endParaRPr lang="es-CO" sz="11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Recursos Disponibles:</a:t>
                      </a:r>
                      <a:br>
                        <a:rPr lang="es-MX" sz="1100" b="1" i="0" u="none" strike="noStrike">
                          <a:solidFill>
                            <a:srgbClr val="203764"/>
                          </a:solidFill>
                          <a:effectLst/>
                          <a:latin typeface="Calibri" panose="020F0502020204030204" pitchFamily="34" charset="0"/>
                        </a:rPr>
                      </a:br>
                      <a:r>
                        <a:rPr lang="es-MX" sz="1100" b="1" i="0" u="none" strike="noStrike">
                          <a:solidFill>
                            <a:srgbClr val="203764"/>
                          </a:solidFill>
                          <a:effectLst/>
                          <a:latin typeface="Calibri" panose="020F0502020204030204" pitchFamily="34" charset="0"/>
                        </a:rPr>
                        <a:t>Fecha Máxima de liberación Concesionario:</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Fecha real de Cargue y Liberación de la OP</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1032709439"/>
                  </a:ext>
                </a:extLst>
              </a:tr>
              <a:tr h="390160">
                <a:tc>
                  <a:txBody>
                    <a:bodyPr/>
                    <a:lstStyle/>
                    <a:p>
                      <a:pPr algn="ctr" fontAlgn="ctr"/>
                      <a:r>
                        <a:rPr lang="es-CO" sz="90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CGR 3727</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1.002.861.525,00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LIXIVIADOS ASE2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26/12/2023</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26/12/2023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04/01/2024 09:02:31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7</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UAESP-CPC-ASE2-5488-24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05/01/2024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108922818"/>
                  </a:ext>
                </a:extLst>
              </a:tr>
              <a:tr h="390160">
                <a:tc>
                  <a:txBody>
                    <a:bodyPr/>
                    <a:lstStyle/>
                    <a:p>
                      <a:pPr algn="ctr" fontAlgn="ctr"/>
                      <a:r>
                        <a:rPr lang="es-CO" sz="900" b="0" i="0" u="none" strike="noStrike">
                          <a:solidFill>
                            <a:srgbClr val="203764"/>
                          </a:solidFill>
                          <a:effectLst/>
                          <a:latin typeface="Calibri" panose="020F0502020204030204" pitchFamily="34" charset="0"/>
                        </a:rPr>
                        <a:t>BOGOTÁ LIMPIA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CGR 3720</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917.284.592,00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DISPOSICIÓN FINAL</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26/12/2023</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26/12/2023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03/01/2024 08:28:30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6</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UAESP-CPC-ASE4-5325-24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4/01/2024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010407235"/>
                  </a:ext>
                </a:extLst>
              </a:tr>
              <a:tr h="390160">
                <a:tc>
                  <a:txBody>
                    <a:bodyPr/>
                    <a:lstStyle/>
                    <a:p>
                      <a:pPr algn="ctr" fontAlgn="ctr"/>
                      <a:r>
                        <a:rPr lang="es-CO" sz="900" b="0" i="0" u="none" strike="noStrike">
                          <a:solidFill>
                            <a:srgbClr val="203764"/>
                          </a:solidFill>
                          <a:effectLst/>
                          <a:latin typeface="Calibri" panose="020F0502020204030204" pitchFamily="34" charset="0"/>
                        </a:rPr>
                        <a:t>BOGOTÁ LIMPIA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CGR 3725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440.243.880,00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LIXIVIADOS</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27/12/2023</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27/12/2023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03/01/2024 08:29:50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UAESP-CPC-ASE4-5324-24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4/01/2024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913197186"/>
                  </a:ext>
                </a:extLst>
              </a:tr>
              <a:tr h="390160">
                <a:tc>
                  <a:txBody>
                    <a:bodyPr/>
                    <a:lstStyle/>
                    <a:p>
                      <a:pPr algn="ctr" fontAlgn="ctr"/>
                      <a:r>
                        <a:rPr lang="es-CO" sz="9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UT385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47.864.379,36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INTERVENTORIA DF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22/01/2024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22/01/2024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23/01/2024 10:51:01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UAESP-CPC-ASE5-5114-24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30/01/2024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364184600"/>
                  </a:ext>
                </a:extLst>
              </a:tr>
              <a:tr h="390160">
                <a:tc>
                  <a:txBody>
                    <a:bodyPr/>
                    <a:lstStyle/>
                    <a:p>
                      <a:pPr algn="ctr" fontAlgn="ctr"/>
                      <a:r>
                        <a:rPr lang="es-CO" sz="9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CCAP333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179.424.372,00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INTERVENTORÍA RBLE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dirty="0">
                          <a:solidFill>
                            <a:srgbClr val="203764"/>
                          </a:solidFill>
                          <a:effectLst/>
                          <a:latin typeface="Calibri" panose="020F0502020204030204" pitchFamily="34" charset="0"/>
                        </a:rPr>
                        <a:t>Recursos: 24/01/2024</a:t>
                      </a:r>
                      <a:br>
                        <a:rPr lang="es-CO" sz="900" b="0" i="0" u="none" strike="noStrike" dirty="0">
                          <a:solidFill>
                            <a:srgbClr val="203764"/>
                          </a:solidFill>
                          <a:effectLst/>
                          <a:latin typeface="Calibri" panose="020F0502020204030204" pitchFamily="34" charset="0"/>
                        </a:rPr>
                      </a:br>
                      <a:r>
                        <a:rPr lang="es-CO" sz="900" b="0" i="0" u="none" strike="noStrike" dirty="0">
                          <a:solidFill>
                            <a:srgbClr val="203764"/>
                          </a:solidFill>
                          <a:effectLst/>
                          <a:latin typeface="Calibri" panose="020F0502020204030204" pitchFamily="34" charset="0"/>
                        </a:rPr>
                        <a:t>Liberación: 24/01/2024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25/01/2024 12:19:07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UAESP-CPC-ASE5-5115-24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30/01/2024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480081712"/>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2794794" y="236875"/>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Informes De Rendición De Cuentas Del Fideicomiso a ENERO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490601" y="5614810"/>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FBA93C5C-21F0-594D-01C0-D9DFB869D116}"/>
              </a:ext>
            </a:extLst>
          </p:cNvPr>
          <p:cNvGraphicFramePr>
            <a:graphicFrameLocks noGrp="1"/>
          </p:cNvGraphicFramePr>
          <p:nvPr/>
        </p:nvGraphicFramePr>
        <p:xfrm>
          <a:off x="1601788" y="1441900"/>
          <a:ext cx="8400926" cy="4172910"/>
        </p:xfrm>
        <a:graphic>
          <a:graphicData uri="http://schemas.openxmlformats.org/drawingml/2006/table">
            <a:tbl>
              <a:tblPr/>
              <a:tblGrid>
                <a:gridCol w="1446301">
                  <a:extLst>
                    <a:ext uri="{9D8B030D-6E8A-4147-A177-3AD203B41FA5}">
                      <a16:colId xmlns:a16="http://schemas.microsoft.com/office/drawing/2014/main" val="3691678561"/>
                    </a:ext>
                  </a:extLst>
                </a:gridCol>
                <a:gridCol w="1151612">
                  <a:extLst>
                    <a:ext uri="{9D8B030D-6E8A-4147-A177-3AD203B41FA5}">
                      <a16:colId xmlns:a16="http://schemas.microsoft.com/office/drawing/2014/main" val="1848455807"/>
                    </a:ext>
                  </a:extLst>
                </a:gridCol>
                <a:gridCol w="1256339">
                  <a:extLst>
                    <a:ext uri="{9D8B030D-6E8A-4147-A177-3AD203B41FA5}">
                      <a16:colId xmlns:a16="http://schemas.microsoft.com/office/drawing/2014/main" val="2273219526"/>
                    </a:ext>
                  </a:extLst>
                </a:gridCol>
                <a:gridCol w="965790">
                  <a:extLst>
                    <a:ext uri="{9D8B030D-6E8A-4147-A177-3AD203B41FA5}">
                      <a16:colId xmlns:a16="http://schemas.microsoft.com/office/drawing/2014/main" val="3889365311"/>
                    </a:ext>
                  </a:extLst>
                </a:gridCol>
                <a:gridCol w="1111064">
                  <a:extLst>
                    <a:ext uri="{9D8B030D-6E8A-4147-A177-3AD203B41FA5}">
                      <a16:colId xmlns:a16="http://schemas.microsoft.com/office/drawing/2014/main" val="434020164"/>
                    </a:ext>
                  </a:extLst>
                </a:gridCol>
                <a:gridCol w="1111064">
                  <a:extLst>
                    <a:ext uri="{9D8B030D-6E8A-4147-A177-3AD203B41FA5}">
                      <a16:colId xmlns:a16="http://schemas.microsoft.com/office/drawing/2014/main" val="4132944753"/>
                    </a:ext>
                  </a:extLst>
                </a:gridCol>
                <a:gridCol w="1358756">
                  <a:extLst>
                    <a:ext uri="{9D8B030D-6E8A-4147-A177-3AD203B41FA5}">
                      <a16:colId xmlns:a16="http://schemas.microsoft.com/office/drawing/2014/main" val="2533763891"/>
                    </a:ext>
                  </a:extLst>
                </a:gridCol>
              </a:tblGrid>
              <a:tr h="198710">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98710">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198710">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Enero a noviembre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Dic-22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2863194"/>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Ene-23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70348882"/>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Feb-23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281202221"/>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Mar-23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612380134"/>
                  </a:ext>
                </a:extLst>
              </a:tr>
              <a:tr h="198710">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Abr-23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445268490"/>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M</a:t>
                      </a:r>
                      <a:r>
                        <a:rPr lang="es-CO" sz="900" b="0" i="0" u="none" strike="noStrike" dirty="0">
                          <a:solidFill>
                            <a:srgbClr val="203864"/>
                          </a:solidFill>
                          <a:effectLst/>
                          <a:latin typeface="Calibri" panose="020F0502020204030204" pitchFamily="34" charset="0"/>
                        </a:rPr>
                        <a:t>ay-23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kumimoji="0" lang="es-MX" sz="900" b="0" i="0" u="none" strike="noStrike" kern="1200" cap="none" spc="0" normalizeH="0" baseline="0" noProof="0" dirty="0">
                          <a:ln>
                            <a:noFill/>
                          </a:ln>
                          <a:solidFill>
                            <a:srgbClr val="203864"/>
                          </a:solidFill>
                          <a:effectLst/>
                          <a:uLnTx/>
                          <a:uFillTx/>
                          <a:latin typeface="Calibri" panose="020F0502020204030204" pitchFamily="34" charset="0"/>
                          <a:ea typeface="+mn-ea"/>
                          <a:cs typeface="+mn-cs"/>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250544958"/>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Jun-23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795551887"/>
                  </a:ext>
                </a:extLst>
              </a:tr>
              <a:tr h="198710">
                <a:tc>
                  <a:txBody>
                    <a:bodyPr/>
                    <a:lstStyle/>
                    <a:p>
                      <a:pPr algn="ctr" rtl="0" fontAlgn="ctr"/>
                      <a:r>
                        <a:rPr lang="es-MX" sz="900" b="0" i="0" u="none" strike="noStrike" dirty="0">
                          <a:solidFill>
                            <a:srgbClr val="203864"/>
                          </a:solidFill>
                          <a:effectLst/>
                          <a:latin typeface="Calibri" panose="020F0502020204030204" pitchFamily="34" charset="0"/>
                        </a:rPr>
                        <a:t>Jul</a:t>
                      </a:r>
                      <a:r>
                        <a:rPr lang="es-MX" sz="900" b="1" i="0" u="none" strike="noStrike" dirty="0">
                          <a:solidFill>
                            <a:srgbClr val="203864"/>
                          </a:solidFill>
                          <a:effectLst/>
                          <a:latin typeface="Calibri" panose="020F0502020204030204" pitchFamily="34" charset="0"/>
                        </a:rPr>
                        <a:t>-</a:t>
                      </a:r>
                      <a:r>
                        <a:rPr lang="es-MX" sz="900" b="0" i="0" u="none" strike="noStrike" dirty="0">
                          <a:solidFill>
                            <a:srgbClr val="203864"/>
                          </a:solidFill>
                          <a:effectLst/>
                          <a:latin typeface="Calibri" panose="020F0502020204030204" pitchFamily="34" charset="0"/>
                        </a:rPr>
                        <a:t>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algn="ctr" defTabSz="914400" rtl="0" eaLnBrk="1" fontAlgn="ctr" latinLnBrk="0" hangingPunct="1"/>
                      <a:r>
                        <a:rPr kumimoji="0" lang="es-CO" sz="900" b="0" i="0" u="none" strike="noStrike" kern="1200" cap="none" spc="0" normalizeH="0" baseline="0" dirty="0">
                          <a:ln>
                            <a:noFill/>
                          </a:ln>
                          <a:solidFill>
                            <a:srgbClr val="203864"/>
                          </a:solidFill>
                          <a:effectLst/>
                          <a:uLnTx/>
                          <a:uFillTx/>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624773031"/>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966922634"/>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Sep-23</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12129359"/>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Oct-23</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3941309"/>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Nov-23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880165743"/>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Dic-23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8359210"/>
                  </a:ext>
                </a:extLst>
              </a:tr>
              <a:tr h="19871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61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65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Enero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75DDE9A-DB74-33B3-C5C0-77CA2F71CF58}"/>
              </a:ext>
            </a:extLst>
          </p:cNvPr>
          <p:cNvGraphicFramePr>
            <a:graphicFrameLocks noGrp="1"/>
          </p:cNvGraphicFramePr>
          <p:nvPr/>
        </p:nvGraphicFramePr>
        <p:xfrm>
          <a:off x="1536939" y="1856408"/>
          <a:ext cx="9118121" cy="3881549"/>
        </p:xfrm>
        <a:graphic>
          <a:graphicData uri="http://schemas.openxmlformats.org/drawingml/2006/table">
            <a:tbl>
              <a:tblPr/>
              <a:tblGrid>
                <a:gridCol w="1663461">
                  <a:extLst>
                    <a:ext uri="{9D8B030D-6E8A-4147-A177-3AD203B41FA5}">
                      <a16:colId xmlns:a16="http://schemas.microsoft.com/office/drawing/2014/main" val="3766151177"/>
                    </a:ext>
                  </a:extLst>
                </a:gridCol>
                <a:gridCol w="457200">
                  <a:extLst>
                    <a:ext uri="{9D8B030D-6E8A-4147-A177-3AD203B41FA5}">
                      <a16:colId xmlns:a16="http://schemas.microsoft.com/office/drawing/2014/main" val="3898931592"/>
                    </a:ext>
                  </a:extLst>
                </a:gridCol>
                <a:gridCol w="6997460">
                  <a:extLst>
                    <a:ext uri="{9D8B030D-6E8A-4147-A177-3AD203B41FA5}">
                      <a16:colId xmlns:a16="http://schemas.microsoft.com/office/drawing/2014/main" val="4185643670"/>
                    </a:ext>
                  </a:extLst>
                </a:gridCol>
              </a:tblGrid>
              <a:tr h="189480">
                <a:tc>
                  <a:txBody>
                    <a:bodyPr/>
                    <a:lstStyle/>
                    <a:p>
                      <a:pPr algn="ctr" rtl="0" fontAlgn="ctr"/>
                      <a:r>
                        <a:rPr lang="es-CO" sz="11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323577521"/>
                  </a:ext>
                </a:extLst>
              </a:tr>
              <a:tr h="395579">
                <a:tc rowSpan="7">
                  <a:txBody>
                    <a:bodyPr/>
                    <a:lstStyle/>
                    <a:p>
                      <a:pPr algn="ctr" rtl="0" fontAlgn="ctr"/>
                      <a:r>
                        <a:rPr lang="es-CO" sz="110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2">
                  <a:txBody>
                    <a:bodyPr/>
                    <a:lstStyle/>
                    <a:p>
                      <a:pPr algn="ctr" rtl="0" fontAlgn="ctr"/>
                      <a:r>
                        <a:rPr lang="es-CO" sz="11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a:solidFill>
                            <a:srgbClr val="203764"/>
                          </a:solidFill>
                          <a:effectLst/>
                          <a:latin typeface="Calibri" panose="020F0502020204030204" pitchFamily="34" charset="0"/>
                        </a:rPr>
                        <a:t>BSC NOVIEMBRE 2023: </a:t>
                      </a:r>
                      <a:r>
                        <a:rPr lang="es-MX" sz="1100" b="0" i="0" u="none" strike="noStrike">
                          <a:solidFill>
                            <a:srgbClr val="203764"/>
                          </a:solidFill>
                          <a:effectLst/>
                          <a:latin typeface="Calibri" panose="020F0502020204030204" pitchFamily="34" charset="0"/>
                        </a:rPr>
                        <a:t>El balance se encuentra pendiente de aprobación y pago por parte de la SDHT.</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25777441"/>
                  </a:ext>
                </a:extLst>
              </a:tr>
              <a:tr h="395579">
                <a:tc vMerge="1">
                  <a:txBody>
                    <a:bodyPr/>
                    <a:lstStyle/>
                    <a:p>
                      <a:endParaRPr lang="es-CO"/>
                    </a:p>
                  </a:txBody>
                  <a:tcPr/>
                </a:tc>
                <a:tc vMerge="1">
                  <a:txBody>
                    <a:bodyPr/>
                    <a:lstStyle/>
                    <a:p>
                      <a:endParaRPr lang="es-CO"/>
                    </a:p>
                  </a:txBody>
                  <a:tcPr/>
                </a:tc>
                <a:tc>
                  <a:txBody>
                    <a:bodyPr/>
                    <a:lstStyle/>
                    <a:p>
                      <a:pPr algn="l" rtl="0" fontAlgn="ctr"/>
                      <a:r>
                        <a:rPr lang="es-MX" sz="1100" b="1" i="0" u="none" strike="noStrike">
                          <a:solidFill>
                            <a:srgbClr val="203764"/>
                          </a:solidFill>
                          <a:effectLst/>
                          <a:latin typeface="Calibri" panose="020F0502020204030204" pitchFamily="34" charset="0"/>
                        </a:rPr>
                        <a:t>BSC DICIEMBRE 2023: </a:t>
                      </a:r>
                      <a:r>
                        <a:rPr lang="es-MX" sz="1100" b="0" i="0" u="none" strike="noStrike">
                          <a:solidFill>
                            <a:srgbClr val="203764"/>
                          </a:solidFill>
                          <a:effectLst/>
                          <a:latin typeface="Calibri" panose="020F0502020204030204" pitchFamily="34" charset="0"/>
                        </a:rPr>
                        <a:t>El balance se encuentra pendiente de aprobación y pago por parte de la SDHT.</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9330973"/>
                  </a:ext>
                </a:extLst>
              </a:tr>
              <a:tr h="395579">
                <a:tc vMerge="1">
                  <a:txBody>
                    <a:bodyPr/>
                    <a:lstStyle/>
                    <a:p>
                      <a:endParaRPr lang="es-CO"/>
                    </a:p>
                  </a:txBody>
                  <a:tcPr/>
                </a:tc>
                <a:tc rowSpan="2">
                  <a:txBody>
                    <a:bodyPr/>
                    <a:lstStyle/>
                    <a:p>
                      <a:pPr algn="ctr" rtl="0" fontAlgn="ctr"/>
                      <a:r>
                        <a:rPr lang="es-CO" sz="11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V BIMESTRE 2023: </a:t>
                      </a:r>
                      <a:r>
                        <a:rPr lang="es-MX" sz="1100" b="0" i="0" u="none" strike="noStrike" dirty="0">
                          <a:solidFill>
                            <a:srgbClr val="203764"/>
                          </a:solidFill>
                          <a:effectLst/>
                          <a:latin typeface="Calibri" panose="020F0502020204030204" pitchFamily="34" charset="0"/>
                        </a:rPr>
                        <a:t> El balance fue aprobado por la SDHT el 04/12/2023, Y se encuentra pendiente el pago por parte de esta entidad.</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35682966"/>
                  </a:ext>
                </a:extLst>
              </a:tr>
              <a:tr h="659298">
                <a:tc vMerge="1">
                  <a:txBody>
                    <a:bodyPr/>
                    <a:lstStyle/>
                    <a:p>
                      <a:endParaRPr lang="es-CO"/>
                    </a:p>
                  </a:txBody>
                  <a:tcPr/>
                </a:tc>
                <a:tc vMerge="1">
                  <a:txBody>
                    <a:bodyPr/>
                    <a:lstStyle/>
                    <a:p>
                      <a:endParaRPr lang="es-CO"/>
                    </a:p>
                  </a:txBody>
                  <a:tcPr/>
                </a:tc>
                <a:tc>
                  <a:txBody>
                    <a:bodyPr/>
                    <a:lstStyle/>
                    <a:p>
                      <a:pPr algn="l" rtl="0" fontAlgn="ctr"/>
                      <a:r>
                        <a:rPr lang="es-MX" sz="1100" b="1" i="0" u="none" strike="noStrike">
                          <a:solidFill>
                            <a:srgbClr val="203764"/>
                          </a:solidFill>
                          <a:effectLst/>
                          <a:latin typeface="Calibri" panose="020F0502020204030204" pitchFamily="34" charset="0"/>
                        </a:rPr>
                        <a:t>BSC VI BIMESTRE 2023: </a:t>
                      </a:r>
                      <a:r>
                        <a:rPr lang="es-MX" sz="1100" b="0" i="0" u="none" strike="noStrike">
                          <a:solidFill>
                            <a:srgbClr val="203764"/>
                          </a:solidFill>
                          <a:effectLst/>
                          <a:latin typeface="Calibri" panose="020F0502020204030204" pitchFamily="34" charset="0"/>
                        </a:rPr>
                        <a:t> El balance fue aprobado el 21/12/2023 y fue pagado por la SDHT el 18/01/2024, además se identificó el traslado de los recursos desde la subbolsa FSRI hacia la subbolsa RBL el 29/01/2024.</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27376662"/>
                  </a:ext>
                </a:extLst>
              </a:tr>
              <a:tr h="659298">
                <a:tc v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a:solidFill>
                            <a:srgbClr val="203764"/>
                          </a:solidFill>
                          <a:effectLst/>
                          <a:latin typeface="Calibri" panose="020F0502020204030204" pitchFamily="34" charset="0"/>
                        </a:rPr>
                        <a:t>BSC DICIEMBRE 2023: </a:t>
                      </a:r>
                      <a:r>
                        <a:rPr lang="es-MX" sz="1100" b="0" i="0" u="none" strike="noStrike">
                          <a:solidFill>
                            <a:srgbClr val="203764"/>
                          </a:solidFill>
                          <a:effectLst/>
                          <a:latin typeface="Calibri" panose="020F0502020204030204" pitchFamily="34" charset="0"/>
                        </a:rPr>
                        <a:t>El balance fue aprobado el 22/12/2023 y fue pagado por la SDHT el 18/01/2023, además se identificó el traslado de los recursos desde la subbolsa FSRI hacia la subbolsa RBL el 23/01/2024.</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9027916"/>
                  </a:ext>
                </a:extLst>
              </a:tr>
              <a:tr h="395579">
                <a:tc v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a:solidFill>
                            <a:srgbClr val="203764"/>
                          </a:solidFill>
                          <a:effectLst/>
                          <a:latin typeface="Calibri" panose="020F0502020204030204" pitchFamily="34" charset="0"/>
                        </a:rPr>
                        <a:t>BSC VI BIMESTRE 2023: </a:t>
                      </a:r>
                      <a:r>
                        <a:rPr lang="es-MX" sz="1100" b="0" i="0" u="none" strike="noStrike">
                          <a:solidFill>
                            <a:srgbClr val="203764"/>
                          </a:solidFill>
                          <a:effectLst/>
                          <a:latin typeface="Calibri" panose="020F0502020204030204" pitchFamily="34" charset="0"/>
                        </a:rPr>
                        <a:t>El balance se encuentra pendiente de aprobación y pago por parte de la SDHT.</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78277925"/>
                  </a:ext>
                </a:extLst>
              </a:tr>
              <a:tr h="791157">
                <a:tc v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DICIEMBRE 2023: </a:t>
                      </a:r>
                      <a:r>
                        <a:rPr lang="es-MX" sz="1100" b="0" i="0" u="none" strike="noStrike" dirty="0">
                          <a:solidFill>
                            <a:srgbClr val="203764"/>
                          </a:solidFill>
                          <a:effectLst/>
                          <a:latin typeface="Calibri" panose="020F0502020204030204" pitchFamily="34" charset="0"/>
                        </a:rPr>
                        <a:t>El balance se encuentra aprobado el 22/12/2023, también se identificó el pago el 18/01/2024, por la SDHT además se identificó el traslado de los recursos desde la </a:t>
                      </a:r>
                      <a:r>
                        <a:rPr lang="es-MX" sz="1100" b="0" i="0" u="none" strike="noStrike" dirty="0" err="1">
                          <a:solidFill>
                            <a:srgbClr val="203764"/>
                          </a:solidFill>
                          <a:effectLst/>
                          <a:latin typeface="Calibri" panose="020F0502020204030204" pitchFamily="34" charset="0"/>
                        </a:rPr>
                        <a:t>subbolsa</a:t>
                      </a:r>
                      <a:r>
                        <a:rPr lang="es-MX" sz="1100" b="0" i="0" u="none" strike="noStrike" dirty="0">
                          <a:solidFill>
                            <a:srgbClr val="203764"/>
                          </a:solidFill>
                          <a:effectLst/>
                          <a:latin typeface="Calibri" panose="020F0502020204030204" pitchFamily="34" charset="0"/>
                        </a:rPr>
                        <a:t> FSRI hacia la </a:t>
                      </a:r>
                      <a:r>
                        <a:rPr lang="es-MX" sz="1100" b="0" i="0" u="none" strike="noStrike" dirty="0" err="1">
                          <a:solidFill>
                            <a:srgbClr val="203764"/>
                          </a:solidFill>
                          <a:effectLst/>
                          <a:latin typeface="Calibri" panose="020F0502020204030204" pitchFamily="34" charset="0"/>
                        </a:rPr>
                        <a:t>subbolsa</a:t>
                      </a:r>
                      <a:r>
                        <a:rPr lang="es-MX" sz="1100" b="0" i="0" u="none" strike="noStrike" dirty="0">
                          <a:solidFill>
                            <a:srgbClr val="203764"/>
                          </a:solidFill>
                          <a:effectLst/>
                          <a:latin typeface="Calibri" panose="020F0502020204030204" pitchFamily="34" charset="0"/>
                        </a:rPr>
                        <a:t> RBL el 22/01/2024.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28815017"/>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enero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1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diciembre 2023</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las remuneraciones del mes de noviembre de 2023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1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1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enero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1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que al corte 31 de enero de 2024, los recursos eran insuficientes para el pago de las facturas del servicio de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1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diciembre de 2023.</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3117206" y="5277604"/>
            <a:ext cx="724130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5" name="Tabla 4">
            <a:extLst>
              <a:ext uri="{FF2B5EF4-FFF2-40B4-BE49-F238E27FC236}">
                <a16:creationId xmlns:a16="http://schemas.microsoft.com/office/drawing/2014/main" id="{37FD0B91-236A-6DB7-C3C9-A259C8B60B67}"/>
              </a:ext>
            </a:extLst>
          </p:cNvPr>
          <p:cNvGraphicFramePr>
            <a:graphicFrameLocks noGrp="1"/>
          </p:cNvGraphicFramePr>
          <p:nvPr/>
        </p:nvGraphicFramePr>
        <p:xfrm>
          <a:off x="2696553" y="1253328"/>
          <a:ext cx="7981581" cy="4485298"/>
        </p:xfrm>
        <a:graphic>
          <a:graphicData uri="http://schemas.openxmlformats.org/drawingml/2006/table">
            <a:tbl>
              <a:tblPr/>
              <a:tblGrid>
                <a:gridCol w="1320179">
                  <a:extLst>
                    <a:ext uri="{9D8B030D-6E8A-4147-A177-3AD203B41FA5}">
                      <a16:colId xmlns:a16="http://schemas.microsoft.com/office/drawing/2014/main" val="236826989"/>
                    </a:ext>
                  </a:extLst>
                </a:gridCol>
                <a:gridCol w="649088">
                  <a:extLst>
                    <a:ext uri="{9D8B030D-6E8A-4147-A177-3AD203B41FA5}">
                      <a16:colId xmlns:a16="http://schemas.microsoft.com/office/drawing/2014/main" val="658505744"/>
                    </a:ext>
                  </a:extLst>
                </a:gridCol>
                <a:gridCol w="1067145">
                  <a:extLst>
                    <a:ext uri="{9D8B030D-6E8A-4147-A177-3AD203B41FA5}">
                      <a16:colId xmlns:a16="http://schemas.microsoft.com/office/drawing/2014/main" val="3515758631"/>
                    </a:ext>
                  </a:extLst>
                </a:gridCol>
                <a:gridCol w="858116">
                  <a:extLst>
                    <a:ext uri="{9D8B030D-6E8A-4147-A177-3AD203B41FA5}">
                      <a16:colId xmlns:a16="http://schemas.microsoft.com/office/drawing/2014/main" val="3066497240"/>
                    </a:ext>
                  </a:extLst>
                </a:gridCol>
                <a:gridCol w="1113901">
                  <a:extLst>
                    <a:ext uri="{9D8B030D-6E8A-4147-A177-3AD203B41FA5}">
                      <a16:colId xmlns:a16="http://schemas.microsoft.com/office/drawing/2014/main" val="1550877388"/>
                    </a:ext>
                  </a:extLst>
                </a:gridCol>
                <a:gridCol w="585829">
                  <a:extLst>
                    <a:ext uri="{9D8B030D-6E8A-4147-A177-3AD203B41FA5}">
                      <a16:colId xmlns:a16="http://schemas.microsoft.com/office/drawing/2014/main" val="2622465173"/>
                    </a:ext>
                  </a:extLst>
                </a:gridCol>
                <a:gridCol w="946128">
                  <a:extLst>
                    <a:ext uri="{9D8B030D-6E8A-4147-A177-3AD203B41FA5}">
                      <a16:colId xmlns:a16="http://schemas.microsoft.com/office/drawing/2014/main" val="4184011"/>
                    </a:ext>
                  </a:extLst>
                </a:gridCol>
                <a:gridCol w="649088">
                  <a:extLst>
                    <a:ext uri="{9D8B030D-6E8A-4147-A177-3AD203B41FA5}">
                      <a16:colId xmlns:a16="http://schemas.microsoft.com/office/drawing/2014/main" val="3599606025"/>
                    </a:ext>
                  </a:extLst>
                </a:gridCol>
                <a:gridCol w="792107">
                  <a:extLst>
                    <a:ext uri="{9D8B030D-6E8A-4147-A177-3AD203B41FA5}">
                      <a16:colId xmlns:a16="http://schemas.microsoft.com/office/drawing/2014/main" val="3184776189"/>
                    </a:ext>
                  </a:extLst>
                </a:gridCol>
              </a:tblGrid>
              <a:tr h="140366">
                <a:tc gridSpan="9">
                  <a:txBody>
                    <a:bodyPr/>
                    <a:lstStyle/>
                    <a:p>
                      <a:pPr algn="ctr" fontAlgn="ctr"/>
                      <a:r>
                        <a:rPr lang="es-MX" sz="900" b="1" i="0" u="none" strike="noStrike">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46074513"/>
                  </a:ext>
                </a:extLst>
              </a:tr>
              <a:tr h="421097">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62125447"/>
                  </a:ext>
                </a:extLst>
              </a:tr>
              <a:tr h="140366">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79935541"/>
                  </a:ext>
                </a:extLst>
              </a:tr>
              <a:tr h="140366">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$ 25.259,26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93929496"/>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6965705"/>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2766612"/>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6281070"/>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9536184"/>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1518517"/>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8650783"/>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89612855"/>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0393318"/>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36642038"/>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584552"/>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7629940"/>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0989521"/>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40785686"/>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FINALIZADO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FF0000"/>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6952738"/>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$ 1.384,74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13300742"/>
                  </a:ext>
                </a:extLst>
              </a:tr>
              <a:tr h="14036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386673"/>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8195001"/>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41062330"/>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0397042"/>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3900848"/>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5859882"/>
                  </a:ext>
                </a:extLst>
              </a:tr>
              <a:tr h="280731">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0547697"/>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4602258"/>
                  </a:ext>
                </a:extLst>
              </a:tr>
              <a:tr h="14036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78751217"/>
                  </a:ext>
                </a:extLst>
              </a:tr>
            </a:tbl>
          </a:graphicData>
        </a:graphic>
      </p:graphicFrame>
    </p:spTree>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F96F465-F98D-5D58-3C72-E4776C3024C4}"/>
              </a:ext>
            </a:extLst>
          </p:cNvPr>
          <p:cNvGraphicFramePr>
            <a:graphicFrameLocks noGrp="1"/>
          </p:cNvGraphicFramePr>
          <p:nvPr>
            <p:extLst>
              <p:ext uri="{D42A27DB-BD31-4B8C-83A1-F6EECF244321}">
                <p14:modId xmlns:p14="http://schemas.microsoft.com/office/powerpoint/2010/main" val="3170363884"/>
              </p:ext>
            </p:extLst>
          </p:nvPr>
        </p:nvGraphicFramePr>
        <p:xfrm>
          <a:off x="251459" y="2449670"/>
          <a:ext cx="11793656" cy="3506254"/>
        </p:xfrm>
        <a:graphic>
          <a:graphicData uri="http://schemas.openxmlformats.org/drawingml/2006/table">
            <a:tbl>
              <a:tblPr/>
              <a:tblGrid>
                <a:gridCol w="545822">
                  <a:extLst>
                    <a:ext uri="{9D8B030D-6E8A-4147-A177-3AD203B41FA5}">
                      <a16:colId xmlns:a16="http://schemas.microsoft.com/office/drawing/2014/main" val="32604618"/>
                    </a:ext>
                  </a:extLst>
                </a:gridCol>
                <a:gridCol w="838226">
                  <a:extLst>
                    <a:ext uri="{9D8B030D-6E8A-4147-A177-3AD203B41FA5}">
                      <a16:colId xmlns:a16="http://schemas.microsoft.com/office/drawing/2014/main" val="2881773294"/>
                    </a:ext>
                  </a:extLst>
                </a:gridCol>
                <a:gridCol w="506834">
                  <a:extLst>
                    <a:ext uri="{9D8B030D-6E8A-4147-A177-3AD203B41FA5}">
                      <a16:colId xmlns:a16="http://schemas.microsoft.com/office/drawing/2014/main" val="513530123"/>
                    </a:ext>
                  </a:extLst>
                </a:gridCol>
                <a:gridCol w="138893">
                  <a:extLst>
                    <a:ext uri="{9D8B030D-6E8A-4147-A177-3AD203B41FA5}">
                      <a16:colId xmlns:a16="http://schemas.microsoft.com/office/drawing/2014/main" val="2529144460"/>
                    </a:ext>
                  </a:extLst>
                </a:gridCol>
                <a:gridCol w="548260">
                  <a:extLst>
                    <a:ext uri="{9D8B030D-6E8A-4147-A177-3AD203B41FA5}">
                      <a16:colId xmlns:a16="http://schemas.microsoft.com/office/drawing/2014/main" val="2257119667"/>
                    </a:ext>
                  </a:extLst>
                </a:gridCol>
                <a:gridCol w="818731">
                  <a:extLst>
                    <a:ext uri="{9D8B030D-6E8A-4147-A177-3AD203B41FA5}">
                      <a16:colId xmlns:a16="http://schemas.microsoft.com/office/drawing/2014/main" val="893197340"/>
                    </a:ext>
                  </a:extLst>
                </a:gridCol>
                <a:gridCol w="506834">
                  <a:extLst>
                    <a:ext uri="{9D8B030D-6E8A-4147-A177-3AD203B41FA5}">
                      <a16:colId xmlns:a16="http://schemas.microsoft.com/office/drawing/2014/main" val="1596421060"/>
                    </a:ext>
                  </a:extLst>
                </a:gridCol>
                <a:gridCol w="138893">
                  <a:extLst>
                    <a:ext uri="{9D8B030D-6E8A-4147-A177-3AD203B41FA5}">
                      <a16:colId xmlns:a16="http://schemas.microsoft.com/office/drawing/2014/main" val="1330398538"/>
                    </a:ext>
                  </a:extLst>
                </a:gridCol>
                <a:gridCol w="548260">
                  <a:extLst>
                    <a:ext uri="{9D8B030D-6E8A-4147-A177-3AD203B41FA5}">
                      <a16:colId xmlns:a16="http://schemas.microsoft.com/office/drawing/2014/main" val="3421426262"/>
                    </a:ext>
                  </a:extLst>
                </a:gridCol>
                <a:gridCol w="752942">
                  <a:extLst>
                    <a:ext uri="{9D8B030D-6E8A-4147-A177-3AD203B41FA5}">
                      <a16:colId xmlns:a16="http://schemas.microsoft.com/office/drawing/2014/main" val="4070482244"/>
                    </a:ext>
                  </a:extLst>
                </a:gridCol>
                <a:gridCol w="506834">
                  <a:extLst>
                    <a:ext uri="{9D8B030D-6E8A-4147-A177-3AD203B41FA5}">
                      <a16:colId xmlns:a16="http://schemas.microsoft.com/office/drawing/2014/main" val="356339377"/>
                    </a:ext>
                  </a:extLst>
                </a:gridCol>
                <a:gridCol w="138893">
                  <a:extLst>
                    <a:ext uri="{9D8B030D-6E8A-4147-A177-3AD203B41FA5}">
                      <a16:colId xmlns:a16="http://schemas.microsoft.com/office/drawing/2014/main" val="1811060788"/>
                    </a:ext>
                  </a:extLst>
                </a:gridCol>
                <a:gridCol w="548260">
                  <a:extLst>
                    <a:ext uri="{9D8B030D-6E8A-4147-A177-3AD203B41FA5}">
                      <a16:colId xmlns:a16="http://schemas.microsoft.com/office/drawing/2014/main" val="1931406482"/>
                    </a:ext>
                  </a:extLst>
                </a:gridCol>
                <a:gridCol w="752942">
                  <a:extLst>
                    <a:ext uri="{9D8B030D-6E8A-4147-A177-3AD203B41FA5}">
                      <a16:colId xmlns:a16="http://schemas.microsoft.com/office/drawing/2014/main" val="2397580778"/>
                    </a:ext>
                  </a:extLst>
                </a:gridCol>
                <a:gridCol w="506834">
                  <a:extLst>
                    <a:ext uri="{9D8B030D-6E8A-4147-A177-3AD203B41FA5}">
                      <a16:colId xmlns:a16="http://schemas.microsoft.com/office/drawing/2014/main" val="2418753255"/>
                    </a:ext>
                  </a:extLst>
                </a:gridCol>
                <a:gridCol w="138893">
                  <a:extLst>
                    <a:ext uri="{9D8B030D-6E8A-4147-A177-3AD203B41FA5}">
                      <a16:colId xmlns:a16="http://schemas.microsoft.com/office/drawing/2014/main" val="610015981"/>
                    </a:ext>
                  </a:extLst>
                </a:gridCol>
                <a:gridCol w="548260">
                  <a:extLst>
                    <a:ext uri="{9D8B030D-6E8A-4147-A177-3AD203B41FA5}">
                      <a16:colId xmlns:a16="http://schemas.microsoft.com/office/drawing/2014/main" val="16433471"/>
                    </a:ext>
                  </a:extLst>
                </a:gridCol>
                <a:gridCol w="752942">
                  <a:extLst>
                    <a:ext uri="{9D8B030D-6E8A-4147-A177-3AD203B41FA5}">
                      <a16:colId xmlns:a16="http://schemas.microsoft.com/office/drawing/2014/main" val="83251196"/>
                    </a:ext>
                  </a:extLst>
                </a:gridCol>
                <a:gridCol w="506834">
                  <a:extLst>
                    <a:ext uri="{9D8B030D-6E8A-4147-A177-3AD203B41FA5}">
                      <a16:colId xmlns:a16="http://schemas.microsoft.com/office/drawing/2014/main" val="3898506072"/>
                    </a:ext>
                  </a:extLst>
                </a:gridCol>
                <a:gridCol w="138893">
                  <a:extLst>
                    <a:ext uri="{9D8B030D-6E8A-4147-A177-3AD203B41FA5}">
                      <a16:colId xmlns:a16="http://schemas.microsoft.com/office/drawing/2014/main" val="901150760"/>
                    </a:ext>
                  </a:extLst>
                </a:gridCol>
                <a:gridCol w="565316">
                  <a:extLst>
                    <a:ext uri="{9D8B030D-6E8A-4147-A177-3AD203B41FA5}">
                      <a16:colId xmlns:a16="http://schemas.microsoft.com/office/drawing/2014/main" val="329235541"/>
                    </a:ext>
                  </a:extLst>
                </a:gridCol>
                <a:gridCol w="838226">
                  <a:extLst>
                    <a:ext uri="{9D8B030D-6E8A-4147-A177-3AD203B41FA5}">
                      <a16:colId xmlns:a16="http://schemas.microsoft.com/office/drawing/2014/main" val="2350039509"/>
                    </a:ext>
                  </a:extLst>
                </a:gridCol>
                <a:gridCol w="506834">
                  <a:extLst>
                    <a:ext uri="{9D8B030D-6E8A-4147-A177-3AD203B41FA5}">
                      <a16:colId xmlns:a16="http://schemas.microsoft.com/office/drawing/2014/main" val="2993019669"/>
                    </a:ext>
                  </a:extLst>
                </a:gridCol>
              </a:tblGrid>
              <a:tr h="273277">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83040883"/>
                  </a:ext>
                </a:extLst>
              </a:tr>
              <a:tr h="260855">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10.864.241,97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2.217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9.868.082,52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27.208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5.998.275,13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5.579.788,99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895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7.162.588,59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39.472.977,20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36007787"/>
                  </a:ext>
                </a:extLst>
              </a:tr>
              <a:tr h="260855">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11.412.704,96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9.995.987,39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27.629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7.455.496,09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5.150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5.579.788,99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7.470.446,19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1.823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41.914.423,61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37.924</a:t>
                      </a:r>
                    </a:p>
                  </a:txBody>
                  <a:tcPr marL="0" marR="0" marT="0" marB="0" anchor="ctr">
                    <a:lnL>
                      <a:noFill/>
                    </a:lnL>
                    <a:lnR>
                      <a:noFill/>
                    </a:lnR>
                    <a:lnT>
                      <a:noFill/>
                    </a:lnT>
                    <a:lnB>
                      <a:noFill/>
                    </a:lnB>
                    <a:noFill/>
                  </a:tcPr>
                </a:tc>
                <a:extLst>
                  <a:ext uri="{0D108BD9-81ED-4DB2-BD59-A6C34878D82A}">
                    <a16:rowId xmlns:a16="http://schemas.microsoft.com/office/drawing/2014/main" val="3877535965"/>
                  </a:ext>
                </a:extLst>
              </a:tr>
              <a:tr h="260855">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10.133.790,00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10.207.318,15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30.598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7.045.127,92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5.579.788,99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7.632.015,20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1.968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40.598.040,26</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40.386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73925759"/>
                  </a:ext>
                </a:extLst>
              </a:tr>
              <a:tr h="260855">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8.500.240,65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10.207.309,72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29.530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6.382.040,01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5.572.018,79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6.256.213,28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6.035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36.917.822,45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42.798</a:t>
                      </a:r>
                    </a:p>
                  </a:txBody>
                  <a:tcPr marL="0" marR="0" marT="0" marB="0" anchor="ctr">
                    <a:lnL>
                      <a:noFill/>
                    </a:lnL>
                    <a:lnR>
                      <a:noFill/>
                    </a:lnR>
                    <a:lnT>
                      <a:noFill/>
                    </a:lnT>
                    <a:lnB>
                      <a:noFill/>
                    </a:lnB>
                    <a:noFill/>
                  </a:tcPr>
                </a:tc>
                <a:extLst>
                  <a:ext uri="{0D108BD9-81ED-4DB2-BD59-A6C34878D82A}">
                    <a16:rowId xmlns:a16="http://schemas.microsoft.com/office/drawing/2014/main" val="791103883"/>
                  </a:ext>
                </a:extLst>
              </a:tr>
              <a:tr h="248434">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8.206.615,33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1.758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11.043.618,00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29.940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6.831.127,10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4.412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5.602.965,19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7.340.263,00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7.111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39.024.588,62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44.115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39582766"/>
                  </a:ext>
                </a:extLst>
              </a:tr>
              <a:tr h="248434">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9.581.947,00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11.042.799,63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29.944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6.874.263,36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5.586.809,88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6.784.506,83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6.554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39.870.326,70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44.138</a:t>
                      </a:r>
                    </a:p>
                  </a:txBody>
                  <a:tcPr marL="0" marR="0" marT="0" marB="0" anchor="ctr">
                    <a:lnL>
                      <a:noFill/>
                    </a:lnL>
                    <a:lnR>
                      <a:noFill/>
                    </a:lnR>
                    <a:lnT>
                      <a:noFill/>
                    </a:lnT>
                    <a:lnB>
                      <a:noFill/>
                    </a:lnB>
                    <a:noFill/>
                  </a:tcPr>
                </a:tc>
                <a:extLst>
                  <a:ext uri="{0D108BD9-81ED-4DB2-BD59-A6C34878D82A}">
                    <a16:rowId xmlns:a16="http://schemas.microsoft.com/office/drawing/2014/main" val="2199562284"/>
                  </a:ext>
                </a:extLst>
              </a:tr>
              <a:tr h="248434">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9.232.526,00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2.058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11.016.174,00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34.224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6.957.503,56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5.586.809,88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7.797.371,04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8.001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40.590.384,48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49.805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57410879"/>
                  </a:ext>
                </a:extLst>
              </a:tr>
              <a:tr h="248434">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9.825.028,00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2.196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11.294.482,00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7.563.686,06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4.840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5.586.809,88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8.138.596,30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8.665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42.408.602,24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47.607</a:t>
                      </a:r>
                    </a:p>
                  </a:txBody>
                  <a:tcPr marL="0" marR="0" marT="0" marB="0" anchor="ctr">
                    <a:lnL>
                      <a:noFill/>
                    </a:lnL>
                    <a:lnR>
                      <a:noFill/>
                    </a:lnR>
                    <a:lnT>
                      <a:noFill/>
                    </a:lnT>
                    <a:lnB>
                      <a:noFill/>
                    </a:lnB>
                    <a:noFill/>
                  </a:tcPr>
                </a:tc>
                <a:extLst>
                  <a:ext uri="{0D108BD9-81ED-4DB2-BD59-A6C34878D82A}">
                    <a16:rowId xmlns:a16="http://schemas.microsoft.com/office/drawing/2014/main" val="965635411"/>
                  </a:ext>
                </a:extLst>
              </a:tr>
              <a:tr h="248434">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11.034.695,00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11.346.902,80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28.959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7.012.509,90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4.916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5.586.809,88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7.881.956,10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8.720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42.862.873,68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45.917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2708811"/>
                  </a:ext>
                </a:extLst>
              </a:tr>
              <a:tr h="260855">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11.623.368,33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2.679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11.254.764,65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31.035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7.373.489,08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4.678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5.586.809,88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7.601.072,24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8.736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43.439.504,18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48.022</a:t>
                      </a:r>
                    </a:p>
                  </a:txBody>
                  <a:tcPr marL="0" marR="0" marT="0" marB="0" anchor="ctr">
                    <a:lnL>
                      <a:noFill/>
                    </a:lnL>
                    <a:lnR>
                      <a:noFill/>
                    </a:lnR>
                    <a:lnT>
                      <a:noFill/>
                    </a:lnT>
                    <a:lnB>
                      <a:noFill/>
                    </a:lnB>
                    <a:noFill/>
                  </a:tcPr>
                </a:tc>
                <a:extLst>
                  <a:ext uri="{0D108BD9-81ED-4DB2-BD59-A6C34878D82A}">
                    <a16:rowId xmlns:a16="http://schemas.microsoft.com/office/drawing/2014/main" val="2659710836"/>
                  </a:ext>
                </a:extLst>
              </a:tr>
              <a:tr h="260855">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11.345.180,00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11.170.764,00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6.372.435,17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4.428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5.462.317,73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6.651.182,14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7.486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002060"/>
                          </a:solidFill>
                          <a:effectLst/>
                          <a:latin typeface="Calibri" panose="020F0502020204030204" pitchFamily="34" charset="0"/>
                        </a:rPr>
                        <a:t>41.001.879,04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48.355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7365802"/>
                  </a:ext>
                </a:extLst>
              </a:tr>
              <a:tr h="96830">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10.309.720,50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11.348.278,23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31.854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6.633.319,63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4.427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5.588.641,87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8.267.408,08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9.603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42.147.368,31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49.194</a:t>
                      </a:r>
                    </a:p>
                  </a:txBody>
                  <a:tcPr marL="0" marR="0" marT="0" marB="0" anchor="ctr">
                    <a:lnL>
                      <a:noFill/>
                    </a:lnL>
                    <a:lnR>
                      <a:noFill/>
                    </a:lnR>
                    <a:lnT>
                      <a:noFill/>
                    </a:lnT>
                    <a:lnB>
                      <a:noFill/>
                    </a:lnB>
                    <a:noFill/>
                  </a:tcPr>
                </a:tc>
                <a:extLst>
                  <a:ext uri="{0D108BD9-81ED-4DB2-BD59-A6C34878D82A}">
                    <a16:rowId xmlns:a16="http://schemas.microsoft.com/office/drawing/2014/main" val="989327827"/>
                  </a:ext>
                </a:extLst>
              </a:tr>
              <a:tr h="273277">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122.070.057,73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27.113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129.796.481,09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365.090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82.499.273,00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54.786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66.899.359,95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88.983.618,99</a:t>
                      </a:r>
                      <a:endParaRPr lang="es-CO" sz="1000" b="1" i="0" u="none" strike="noStrike" dirty="0">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76.434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490.248.790,77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534.153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79121376"/>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4828BB2-08F0-C1A7-B5E8-CA41790D029B}"/>
              </a:ext>
            </a:extLst>
          </p:cNvPr>
          <p:cNvGraphicFramePr>
            <a:graphicFrameLocks noGrp="1"/>
          </p:cNvGraphicFramePr>
          <p:nvPr/>
        </p:nvGraphicFramePr>
        <p:xfrm>
          <a:off x="2571750" y="2023569"/>
          <a:ext cx="9207501" cy="3238500"/>
        </p:xfrm>
        <a:graphic>
          <a:graphicData uri="http://schemas.openxmlformats.org/drawingml/2006/table">
            <a:tbl>
              <a:tblPr/>
              <a:tblGrid>
                <a:gridCol w="1522950">
                  <a:extLst>
                    <a:ext uri="{9D8B030D-6E8A-4147-A177-3AD203B41FA5}">
                      <a16:colId xmlns:a16="http://schemas.microsoft.com/office/drawing/2014/main" val="2158201022"/>
                    </a:ext>
                  </a:extLst>
                </a:gridCol>
                <a:gridCol w="748784">
                  <a:extLst>
                    <a:ext uri="{9D8B030D-6E8A-4147-A177-3AD203B41FA5}">
                      <a16:colId xmlns:a16="http://schemas.microsoft.com/office/drawing/2014/main" val="3673301109"/>
                    </a:ext>
                  </a:extLst>
                </a:gridCol>
                <a:gridCol w="1231051">
                  <a:extLst>
                    <a:ext uri="{9D8B030D-6E8A-4147-A177-3AD203B41FA5}">
                      <a16:colId xmlns:a16="http://schemas.microsoft.com/office/drawing/2014/main" val="1634322196"/>
                    </a:ext>
                  </a:extLst>
                </a:gridCol>
                <a:gridCol w="989917">
                  <a:extLst>
                    <a:ext uri="{9D8B030D-6E8A-4147-A177-3AD203B41FA5}">
                      <a16:colId xmlns:a16="http://schemas.microsoft.com/office/drawing/2014/main" val="3686430204"/>
                    </a:ext>
                  </a:extLst>
                </a:gridCol>
                <a:gridCol w="1284989">
                  <a:extLst>
                    <a:ext uri="{9D8B030D-6E8A-4147-A177-3AD203B41FA5}">
                      <a16:colId xmlns:a16="http://schemas.microsoft.com/office/drawing/2014/main" val="3502162319"/>
                    </a:ext>
                  </a:extLst>
                </a:gridCol>
                <a:gridCol w="675809">
                  <a:extLst>
                    <a:ext uri="{9D8B030D-6E8A-4147-A177-3AD203B41FA5}">
                      <a16:colId xmlns:a16="http://schemas.microsoft.com/office/drawing/2014/main" val="239992795"/>
                    </a:ext>
                  </a:extLst>
                </a:gridCol>
                <a:gridCol w="1091447">
                  <a:extLst>
                    <a:ext uri="{9D8B030D-6E8A-4147-A177-3AD203B41FA5}">
                      <a16:colId xmlns:a16="http://schemas.microsoft.com/office/drawing/2014/main" val="2683736146"/>
                    </a:ext>
                  </a:extLst>
                </a:gridCol>
                <a:gridCol w="748784">
                  <a:extLst>
                    <a:ext uri="{9D8B030D-6E8A-4147-A177-3AD203B41FA5}">
                      <a16:colId xmlns:a16="http://schemas.microsoft.com/office/drawing/2014/main" val="2618201326"/>
                    </a:ext>
                  </a:extLst>
                </a:gridCol>
                <a:gridCol w="913770">
                  <a:extLst>
                    <a:ext uri="{9D8B030D-6E8A-4147-A177-3AD203B41FA5}">
                      <a16:colId xmlns:a16="http://schemas.microsoft.com/office/drawing/2014/main" val="2379263576"/>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947246871"/>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68175608"/>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203308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7328013"/>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607500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80961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9947856"/>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0762714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5906610"/>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9258048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63489209"/>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547977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0703642"/>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603913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908723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7452097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1808582"/>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2371E7D-A64F-3C30-318B-59F00CA3627C}"/>
              </a:ext>
            </a:extLst>
          </p:cNvPr>
          <p:cNvGraphicFramePr>
            <a:graphicFrameLocks noGrp="1"/>
          </p:cNvGraphicFramePr>
          <p:nvPr/>
        </p:nvGraphicFramePr>
        <p:xfrm>
          <a:off x="3023708" y="1165231"/>
          <a:ext cx="8103559" cy="5373667"/>
        </p:xfrm>
        <a:graphic>
          <a:graphicData uri="http://schemas.openxmlformats.org/drawingml/2006/table">
            <a:tbl>
              <a:tblPr/>
              <a:tblGrid>
                <a:gridCol w="1340354">
                  <a:extLst>
                    <a:ext uri="{9D8B030D-6E8A-4147-A177-3AD203B41FA5}">
                      <a16:colId xmlns:a16="http://schemas.microsoft.com/office/drawing/2014/main" val="4247839451"/>
                    </a:ext>
                  </a:extLst>
                </a:gridCol>
                <a:gridCol w="659008">
                  <a:extLst>
                    <a:ext uri="{9D8B030D-6E8A-4147-A177-3AD203B41FA5}">
                      <a16:colId xmlns:a16="http://schemas.microsoft.com/office/drawing/2014/main" val="3867012124"/>
                    </a:ext>
                  </a:extLst>
                </a:gridCol>
                <a:gridCol w="1083453">
                  <a:extLst>
                    <a:ext uri="{9D8B030D-6E8A-4147-A177-3AD203B41FA5}">
                      <a16:colId xmlns:a16="http://schemas.microsoft.com/office/drawing/2014/main" val="3932254635"/>
                    </a:ext>
                  </a:extLst>
                </a:gridCol>
                <a:gridCol w="871230">
                  <a:extLst>
                    <a:ext uri="{9D8B030D-6E8A-4147-A177-3AD203B41FA5}">
                      <a16:colId xmlns:a16="http://schemas.microsoft.com/office/drawing/2014/main" val="4058693261"/>
                    </a:ext>
                  </a:extLst>
                </a:gridCol>
                <a:gridCol w="1130925">
                  <a:extLst>
                    <a:ext uri="{9D8B030D-6E8A-4147-A177-3AD203B41FA5}">
                      <a16:colId xmlns:a16="http://schemas.microsoft.com/office/drawing/2014/main" val="1731149069"/>
                    </a:ext>
                  </a:extLst>
                </a:gridCol>
                <a:gridCol w="594782">
                  <a:extLst>
                    <a:ext uri="{9D8B030D-6E8A-4147-A177-3AD203B41FA5}">
                      <a16:colId xmlns:a16="http://schemas.microsoft.com/office/drawing/2014/main" val="2522990773"/>
                    </a:ext>
                  </a:extLst>
                </a:gridCol>
                <a:gridCol w="960586">
                  <a:extLst>
                    <a:ext uri="{9D8B030D-6E8A-4147-A177-3AD203B41FA5}">
                      <a16:colId xmlns:a16="http://schemas.microsoft.com/office/drawing/2014/main" val="1343590611"/>
                    </a:ext>
                  </a:extLst>
                </a:gridCol>
                <a:gridCol w="659008">
                  <a:extLst>
                    <a:ext uri="{9D8B030D-6E8A-4147-A177-3AD203B41FA5}">
                      <a16:colId xmlns:a16="http://schemas.microsoft.com/office/drawing/2014/main" val="3891470042"/>
                    </a:ext>
                  </a:extLst>
                </a:gridCol>
                <a:gridCol w="804213">
                  <a:extLst>
                    <a:ext uri="{9D8B030D-6E8A-4147-A177-3AD203B41FA5}">
                      <a16:colId xmlns:a16="http://schemas.microsoft.com/office/drawing/2014/main" val="1623615921"/>
                    </a:ext>
                  </a:extLst>
                </a:gridCol>
              </a:tblGrid>
              <a:tr h="135162">
                <a:tc gridSpan="9">
                  <a:txBody>
                    <a:bodyPr/>
                    <a:lstStyle/>
                    <a:p>
                      <a:pPr algn="ctr" fontAlgn="ctr"/>
                      <a:r>
                        <a:rPr lang="es-MX" sz="900" b="1" i="0" u="none" strike="noStrike">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3639531"/>
                  </a:ext>
                </a:extLst>
              </a:tr>
              <a:tr h="405483">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820764956"/>
                  </a:ext>
                </a:extLst>
              </a:tr>
              <a:tr h="135162">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38614963"/>
                  </a:ext>
                </a:extLst>
              </a:tr>
              <a:tr h="135162">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$ 67.404,90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32714900"/>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2412636"/>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4634427"/>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378604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9914086"/>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68701994"/>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8105528"/>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53005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5584081"/>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9487396"/>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75112104"/>
                  </a:ext>
                </a:extLst>
              </a:tr>
              <a:tr h="161587">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203764"/>
                          </a:solidFill>
                          <a:effectLst/>
                          <a:uLnTx/>
                          <a:uFillTx/>
                          <a:latin typeface="Calibri" panose="020F0502020204030204" pitchFamily="34" charset="0"/>
                          <a:ea typeface="+mn-ea"/>
                          <a:cs typeface="+mn-cs"/>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75760229"/>
                  </a:ext>
                </a:extLst>
              </a:tr>
              <a:tr h="108284">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203764"/>
                          </a:solidFill>
                          <a:effectLst/>
                          <a:uLnTx/>
                          <a:uFillTx/>
                          <a:latin typeface="Calibri" panose="020F0502020204030204" pitchFamily="34" charset="0"/>
                          <a:ea typeface="+mn-ea"/>
                          <a:cs typeface="+mn-cs"/>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790036"/>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46596393"/>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$ 2.397,55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3202697"/>
                  </a:ext>
                </a:extLst>
              </a:tr>
              <a:tr h="13516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0554177"/>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3083399"/>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7878675"/>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893146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03420681"/>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840436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64150958"/>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751565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5023162"/>
                  </a:ext>
                </a:extLst>
              </a:tr>
              <a:tr h="135162">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78355018"/>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7772113"/>
                  </a:ext>
                </a:extLst>
              </a:tr>
              <a:tr h="135162">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89276353"/>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3376507"/>
                  </a:ext>
                </a:extLst>
              </a:tr>
              <a:tr h="135162">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51081008"/>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9885601"/>
                  </a:ext>
                </a:extLst>
              </a:tr>
              <a:tr h="135162">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72318522"/>
                  </a:ext>
                </a:extLst>
              </a:tr>
              <a:tr h="135162">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4670090"/>
                  </a:ext>
                </a:extLst>
              </a:tr>
            </a:tbl>
          </a:graphicData>
        </a:graphic>
      </p:graphicFrame>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09372D5-934B-9367-4869-08E9DDE4E03E}"/>
              </a:ext>
            </a:extLst>
          </p:cNvPr>
          <p:cNvGraphicFramePr>
            <a:graphicFrameLocks noGrp="1"/>
          </p:cNvGraphicFramePr>
          <p:nvPr/>
        </p:nvGraphicFramePr>
        <p:xfrm>
          <a:off x="2508249" y="1728787"/>
          <a:ext cx="9207501" cy="3543300"/>
        </p:xfrm>
        <a:graphic>
          <a:graphicData uri="http://schemas.openxmlformats.org/drawingml/2006/table">
            <a:tbl>
              <a:tblPr/>
              <a:tblGrid>
                <a:gridCol w="1522950">
                  <a:extLst>
                    <a:ext uri="{9D8B030D-6E8A-4147-A177-3AD203B41FA5}">
                      <a16:colId xmlns:a16="http://schemas.microsoft.com/office/drawing/2014/main" val="1760067118"/>
                    </a:ext>
                  </a:extLst>
                </a:gridCol>
                <a:gridCol w="748784">
                  <a:extLst>
                    <a:ext uri="{9D8B030D-6E8A-4147-A177-3AD203B41FA5}">
                      <a16:colId xmlns:a16="http://schemas.microsoft.com/office/drawing/2014/main" val="388480094"/>
                    </a:ext>
                  </a:extLst>
                </a:gridCol>
                <a:gridCol w="1231051">
                  <a:extLst>
                    <a:ext uri="{9D8B030D-6E8A-4147-A177-3AD203B41FA5}">
                      <a16:colId xmlns:a16="http://schemas.microsoft.com/office/drawing/2014/main" val="539815479"/>
                    </a:ext>
                  </a:extLst>
                </a:gridCol>
                <a:gridCol w="989917">
                  <a:extLst>
                    <a:ext uri="{9D8B030D-6E8A-4147-A177-3AD203B41FA5}">
                      <a16:colId xmlns:a16="http://schemas.microsoft.com/office/drawing/2014/main" val="1127089907"/>
                    </a:ext>
                  </a:extLst>
                </a:gridCol>
                <a:gridCol w="1284989">
                  <a:extLst>
                    <a:ext uri="{9D8B030D-6E8A-4147-A177-3AD203B41FA5}">
                      <a16:colId xmlns:a16="http://schemas.microsoft.com/office/drawing/2014/main" val="3050070236"/>
                    </a:ext>
                  </a:extLst>
                </a:gridCol>
                <a:gridCol w="675809">
                  <a:extLst>
                    <a:ext uri="{9D8B030D-6E8A-4147-A177-3AD203B41FA5}">
                      <a16:colId xmlns:a16="http://schemas.microsoft.com/office/drawing/2014/main" val="3992391868"/>
                    </a:ext>
                  </a:extLst>
                </a:gridCol>
                <a:gridCol w="1091447">
                  <a:extLst>
                    <a:ext uri="{9D8B030D-6E8A-4147-A177-3AD203B41FA5}">
                      <a16:colId xmlns:a16="http://schemas.microsoft.com/office/drawing/2014/main" val="4045750129"/>
                    </a:ext>
                  </a:extLst>
                </a:gridCol>
                <a:gridCol w="748784">
                  <a:extLst>
                    <a:ext uri="{9D8B030D-6E8A-4147-A177-3AD203B41FA5}">
                      <a16:colId xmlns:a16="http://schemas.microsoft.com/office/drawing/2014/main" val="3859675609"/>
                    </a:ext>
                  </a:extLst>
                </a:gridCol>
                <a:gridCol w="913770">
                  <a:extLst>
                    <a:ext uri="{9D8B030D-6E8A-4147-A177-3AD203B41FA5}">
                      <a16:colId xmlns:a16="http://schemas.microsoft.com/office/drawing/2014/main" val="1946965749"/>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81444976"/>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02277093"/>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83072939"/>
                  </a:ext>
                </a:extLst>
              </a:tr>
              <a:tr h="161925">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$ 27.614,79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385986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814252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231714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1835129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703728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75620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424864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323170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05424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947802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9183579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918689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7321231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719617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FINALIZADO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413639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$ 318,80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$ 1.985,78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2794069"/>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65423CCC-8914-F659-08E4-4E39B0685C7B}"/>
              </a:ext>
            </a:extLst>
          </p:cNvPr>
          <p:cNvGraphicFramePr>
            <a:graphicFrameLocks noGrp="1"/>
          </p:cNvGraphicFramePr>
          <p:nvPr/>
        </p:nvGraphicFramePr>
        <p:xfrm>
          <a:off x="2508249" y="1825921"/>
          <a:ext cx="9207501" cy="3707603"/>
        </p:xfrm>
        <a:graphic>
          <a:graphicData uri="http://schemas.openxmlformats.org/drawingml/2006/table">
            <a:tbl>
              <a:tblPr/>
              <a:tblGrid>
                <a:gridCol w="1522950">
                  <a:extLst>
                    <a:ext uri="{9D8B030D-6E8A-4147-A177-3AD203B41FA5}">
                      <a16:colId xmlns:a16="http://schemas.microsoft.com/office/drawing/2014/main" val="2439762771"/>
                    </a:ext>
                  </a:extLst>
                </a:gridCol>
                <a:gridCol w="748784">
                  <a:extLst>
                    <a:ext uri="{9D8B030D-6E8A-4147-A177-3AD203B41FA5}">
                      <a16:colId xmlns:a16="http://schemas.microsoft.com/office/drawing/2014/main" val="3624498320"/>
                    </a:ext>
                  </a:extLst>
                </a:gridCol>
                <a:gridCol w="1231051">
                  <a:extLst>
                    <a:ext uri="{9D8B030D-6E8A-4147-A177-3AD203B41FA5}">
                      <a16:colId xmlns:a16="http://schemas.microsoft.com/office/drawing/2014/main" val="259914303"/>
                    </a:ext>
                  </a:extLst>
                </a:gridCol>
                <a:gridCol w="989917">
                  <a:extLst>
                    <a:ext uri="{9D8B030D-6E8A-4147-A177-3AD203B41FA5}">
                      <a16:colId xmlns:a16="http://schemas.microsoft.com/office/drawing/2014/main" val="2039344563"/>
                    </a:ext>
                  </a:extLst>
                </a:gridCol>
                <a:gridCol w="1284989">
                  <a:extLst>
                    <a:ext uri="{9D8B030D-6E8A-4147-A177-3AD203B41FA5}">
                      <a16:colId xmlns:a16="http://schemas.microsoft.com/office/drawing/2014/main" val="331278926"/>
                    </a:ext>
                  </a:extLst>
                </a:gridCol>
                <a:gridCol w="675809">
                  <a:extLst>
                    <a:ext uri="{9D8B030D-6E8A-4147-A177-3AD203B41FA5}">
                      <a16:colId xmlns:a16="http://schemas.microsoft.com/office/drawing/2014/main" val="1580982388"/>
                    </a:ext>
                  </a:extLst>
                </a:gridCol>
                <a:gridCol w="1091447">
                  <a:extLst>
                    <a:ext uri="{9D8B030D-6E8A-4147-A177-3AD203B41FA5}">
                      <a16:colId xmlns:a16="http://schemas.microsoft.com/office/drawing/2014/main" val="2168612064"/>
                    </a:ext>
                  </a:extLst>
                </a:gridCol>
                <a:gridCol w="748784">
                  <a:extLst>
                    <a:ext uri="{9D8B030D-6E8A-4147-A177-3AD203B41FA5}">
                      <a16:colId xmlns:a16="http://schemas.microsoft.com/office/drawing/2014/main" val="2260053399"/>
                    </a:ext>
                  </a:extLst>
                </a:gridCol>
                <a:gridCol w="913770">
                  <a:extLst>
                    <a:ext uri="{9D8B030D-6E8A-4147-A177-3AD203B41FA5}">
                      <a16:colId xmlns:a16="http://schemas.microsoft.com/office/drawing/2014/main" val="3251090012"/>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40497493"/>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26572888"/>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7161277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3918860"/>
                  </a:ext>
                </a:extLst>
              </a:tr>
              <a:tr h="161925">
                <a:tc>
                  <a:txBody>
                    <a:bodyPr/>
                    <a:lstStyle/>
                    <a:p>
                      <a:pPr algn="l" rtl="0" fontAlgn="ctr"/>
                      <a:r>
                        <a:rPr lang="es-CO" sz="1000" b="0" i="0" u="none" strike="noStrike" dirty="0">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475240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8945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7232930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4002413"/>
                  </a:ext>
                </a:extLst>
              </a:tr>
              <a:tr h="164303">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17671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709413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$ 8,72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$ 451,97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8891532"/>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750946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9978057"/>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8656158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188427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767085"/>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9226763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4160104"/>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0597421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0786191"/>
                  </a:ext>
                </a:extLst>
              </a:tr>
            </a:tbl>
          </a:graphicData>
        </a:graphic>
      </p:graphicFrame>
    </p:spTree>
    <p:extLst>
      <p:ext uri="{BB962C8B-B14F-4D97-AF65-F5344CB8AC3E}">
        <p14:creationId xmlns:p14="http://schemas.microsoft.com/office/powerpoint/2010/main" val="3799166250"/>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BDF5C58-0540-94CB-ED96-EB95233DD748}"/>
              </a:ext>
            </a:extLst>
          </p:cNvPr>
          <p:cNvGraphicFramePr>
            <a:graphicFrameLocks noGrp="1"/>
          </p:cNvGraphicFramePr>
          <p:nvPr/>
        </p:nvGraphicFramePr>
        <p:xfrm>
          <a:off x="2571750" y="1253330"/>
          <a:ext cx="8836751" cy="4500735"/>
        </p:xfrm>
        <a:graphic>
          <a:graphicData uri="http://schemas.openxmlformats.org/drawingml/2006/table">
            <a:tbl>
              <a:tblPr/>
              <a:tblGrid>
                <a:gridCol w="1461627">
                  <a:extLst>
                    <a:ext uri="{9D8B030D-6E8A-4147-A177-3AD203B41FA5}">
                      <a16:colId xmlns:a16="http://schemas.microsoft.com/office/drawing/2014/main" val="1366692039"/>
                    </a:ext>
                  </a:extLst>
                </a:gridCol>
                <a:gridCol w="718633">
                  <a:extLst>
                    <a:ext uri="{9D8B030D-6E8A-4147-A177-3AD203B41FA5}">
                      <a16:colId xmlns:a16="http://schemas.microsoft.com/office/drawing/2014/main" val="1150900613"/>
                    </a:ext>
                  </a:extLst>
                </a:gridCol>
                <a:gridCol w="1181481">
                  <a:extLst>
                    <a:ext uri="{9D8B030D-6E8A-4147-A177-3AD203B41FA5}">
                      <a16:colId xmlns:a16="http://schemas.microsoft.com/office/drawing/2014/main" val="1333590936"/>
                    </a:ext>
                  </a:extLst>
                </a:gridCol>
                <a:gridCol w="950057">
                  <a:extLst>
                    <a:ext uri="{9D8B030D-6E8A-4147-A177-3AD203B41FA5}">
                      <a16:colId xmlns:a16="http://schemas.microsoft.com/office/drawing/2014/main" val="414452514"/>
                    </a:ext>
                  </a:extLst>
                </a:gridCol>
                <a:gridCol w="1233248">
                  <a:extLst>
                    <a:ext uri="{9D8B030D-6E8A-4147-A177-3AD203B41FA5}">
                      <a16:colId xmlns:a16="http://schemas.microsoft.com/office/drawing/2014/main" val="2701507159"/>
                    </a:ext>
                  </a:extLst>
                </a:gridCol>
                <a:gridCol w="648597">
                  <a:extLst>
                    <a:ext uri="{9D8B030D-6E8A-4147-A177-3AD203B41FA5}">
                      <a16:colId xmlns:a16="http://schemas.microsoft.com/office/drawing/2014/main" val="3106018833"/>
                    </a:ext>
                  </a:extLst>
                </a:gridCol>
                <a:gridCol w="1047499">
                  <a:extLst>
                    <a:ext uri="{9D8B030D-6E8A-4147-A177-3AD203B41FA5}">
                      <a16:colId xmlns:a16="http://schemas.microsoft.com/office/drawing/2014/main" val="1903533256"/>
                    </a:ext>
                  </a:extLst>
                </a:gridCol>
                <a:gridCol w="718633">
                  <a:extLst>
                    <a:ext uri="{9D8B030D-6E8A-4147-A177-3AD203B41FA5}">
                      <a16:colId xmlns:a16="http://schemas.microsoft.com/office/drawing/2014/main" val="3222010061"/>
                    </a:ext>
                  </a:extLst>
                </a:gridCol>
                <a:gridCol w="876976">
                  <a:extLst>
                    <a:ext uri="{9D8B030D-6E8A-4147-A177-3AD203B41FA5}">
                      <a16:colId xmlns:a16="http://schemas.microsoft.com/office/drawing/2014/main" val="750774817"/>
                    </a:ext>
                  </a:extLst>
                </a:gridCol>
              </a:tblGrid>
              <a:tr h="155405">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96559142"/>
                  </a:ext>
                </a:extLst>
              </a:tr>
              <a:tr h="46621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0858983"/>
                  </a:ext>
                </a:extLst>
              </a:tr>
              <a:tr h="15540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993845705"/>
                  </a:ext>
                </a:extLst>
              </a:tr>
              <a:tr h="155405">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43942361"/>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642411"/>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534907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93791471"/>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59228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402330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182084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7240337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9248685"/>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656374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867064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4156078"/>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$ 1.090,40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649710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0720915"/>
                  </a:ext>
                </a:extLst>
              </a:tr>
              <a:tr h="15540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51795045"/>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9667078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8955787"/>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995482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719417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247903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237056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295548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$ 854,49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0891796"/>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AE8FA580-881A-CF2B-7C64-93DFCC175C14}"/>
              </a:ext>
            </a:extLst>
          </p:cNvPr>
          <p:cNvGraphicFramePr>
            <a:graphicFrameLocks noGrp="1"/>
          </p:cNvGraphicFramePr>
          <p:nvPr/>
        </p:nvGraphicFramePr>
        <p:xfrm>
          <a:off x="2504281" y="1798051"/>
          <a:ext cx="8700533" cy="3920364"/>
        </p:xfrm>
        <a:graphic>
          <a:graphicData uri="http://schemas.openxmlformats.org/drawingml/2006/table">
            <a:tbl>
              <a:tblPr/>
              <a:tblGrid>
                <a:gridCol w="1439096">
                  <a:extLst>
                    <a:ext uri="{9D8B030D-6E8A-4147-A177-3AD203B41FA5}">
                      <a16:colId xmlns:a16="http://schemas.microsoft.com/office/drawing/2014/main" val="1504127522"/>
                    </a:ext>
                  </a:extLst>
                </a:gridCol>
                <a:gridCol w="707556">
                  <a:extLst>
                    <a:ext uri="{9D8B030D-6E8A-4147-A177-3AD203B41FA5}">
                      <a16:colId xmlns:a16="http://schemas.microsoft.com/office/drawing/2014/main" val="945031508"/>
                    </a:ext>
                  </a:extLst>
                </a:gridCol>
                <a:gridCol w="1163269">
                  <a:extLst>
                    <a:ext uri="{9D8B030D-6E8A-4147-A177-3AD203B41FA5}">
                      <a16:colId xmlns:a16="http://schemas.microsoft.com/office/drawing/2014/main" val="3906053067"/>
                    </a:ext>
                  </a:extLst>
                </a:gridCol>
                <a:gridCol w="935412">
                  <a:extLst>
                    <a:ext uri="{9D8B030D-6E8A-4147-A177-3AD203B41FA5}">
                      <a16:colId xmlns:a16="http://schemas.microsoft.com/office/drawing/2014/main" val="1104241300"/>
                    </a:ext>
                  </a:extLst>
                </a:gridCol>
                <a:gridCol w="1214237">
                  <a:extLst>
                    <a:ext uri="{9D8B030D-6E8A-4147-A177-3AD203B41FA5}">
                      <a16:colId xmlns:a16="http://schemas.microsoft.com/office/drawing/2014/main" val="2530929876"/>
                    </a:ext>
                  </a:extLst>
                </a:gridCol>
                <a:gridCol w="638599">
                  <a:extLst>
                    <a:ext uri="{9D8B030D-6E8A-4147-A177-3AD203B41FA5}">
                      <a16:colId xmlns:a16="http://schemas.microsoft.com/office/drawing/2014/main" val="2978946446"/>
                    </a:ext>
                  </a:extLst>
                </a:gridCol>
                <a:gridCol w="1031351">
                  <a:extLst>
                    <a:ext uri="{9D8B030D-6E8A-4147-A177-3AD203B41FA5}">
                      <a16:colId xmlns:a16="http://schemas.microsoft.com/office/drawing/2014/main" val="2059759734"/>
                    </a:ext>
                  </a:extLst>
                </a:gridCol>
                <a:gridCol w="707556">
                  <a:extLst>
                    <a:ext uri="{9D8B030D-6E8A-4147-A177-3AD203B41FA5}">
                      <a16:colId xmlns:a16="http://schemas.microsoft.com/office/drawing/2014/main" val="3521927823"/>
                    </a:ext>
                  </a:extLst>
                </a:gridCol>
                <a:gridCol w="863457">
                  <a:extLst>
                    <a:ext uri="{9D8B030D-6E8A-4147-A177-3AD203B41FA5}">
                      <a16:colId xmlns:a16="http://schemas.microsoft.com/office/drawing/2014/main" val="2044948688"/>
                    </a:ext>
                  </a:extLst>
                </a:gridCol>
              </a:tblGrid>
              <a:tr h="653394">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92047928"/>
                  </a:ext>
                </a:extLst>
              </a:tr>
              <a:tr h="217798">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13703032"/>
                  </a:ext>
                </a:extLst>
              </a:tr>
              <a:tr h="217798">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62414981"/>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2959066"/>
                  </a:ext>
                </a:extLst>
              </a:tr>
              <a:tr h="217798">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06701843"/>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6794241"/>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00685927"/>
                  </a:ext>
                </a:extLst>
              </a:tr>
              <a:tr h="217798">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32919250"/>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7800577"/>
                  </a:ext>
                </a:extLst>
              </a:tr>
              <a:tr h="217798">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9585901"/>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8646576"/>
                  </a:ext>
                </a:extLst>
              </a:tr>
              <a:tr h="217798">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30730523"/>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1105987"/>
                  </a:ext>
                </a:extLst>
              </a:tr>
              <a:tr h="435596">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60183728"/>
                  </a:ext>
                </a:extLst>
              </a:tr>
              <a:tr h="217798">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18875457"/>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938271B3-3BEB-BA29-6710-3D620185FFE2}"/>
              </a:ext>
            </a:extLst>
          </p:cNvPr>
          <p:cNvGraphicFramePr>
            <a:graphicFrameLocks noGrp="1"/>
          </p:cNvGraphicFramePr>
          <p:nvPr/>
        </p:nvGraphicFramePr>
        <p:xfrm>
          <a:off x="2571750" y="1207577"/>
          <a:ext cx="8836751" cy="4500735"/>
        </p:xfrm>
        <a:graphic>
          <a:graphicData uri="http://schemas.openxmlformats.org/drawingml/2006/table">
            <a:tbl>
              <a:tblPr/>
              <a:tblGrid>
                <a:gridCol w="1461627">
                  <a:extLst>
                    <a:ext uri="{9D8B030D-6E8A-4147-A177-3AD203B41FA5}">
                      <a16:colId xmlns:a16="http://schemas.microsoft.com/office/drawing/2014/main" val="1312449414"/>
                    </a:ext>
                  </a:extLst>
                </a:gridCol>
                <a:gridCol w="718633">
                  <a:extLst>
                    <a:ext uri="{9D8B030D-6E8A-4147-A177-3AD203B41FA5}">
                      <a16:colId xmlns:a16="http://schemas.microsoft.com/office/drawing/2014/main" val="1347100939"/>
                    </a:ext>
                  </a:extLst>
                </a:gridCol>
                <a:gridCol w="1181481">
                  <a:extLst>
                    <a:ext uri="{9D8B030D-6E8A-4147-A177-3AD203B41FA5}">
                      <a16:colId xmlns:a16="http://schemas.microsoft.com/office/drawing/2014/main" val="3277448366"/>
                    </a:ext>
                  </a:extLst>
                </a:gridCol>
                <a:gridCol w="950057">
                  <a:extLst>
                    <a:ext uri="{9D8B030D-6E8A-4147-A177-3AD203B41FA5}">
                      <a16:colId xmlns:a16="http://schemas.microsoft.com/office/drawing/2014/main" val="2298989382"/>
                    </a:ext>
                  </a:extLst>
                </a:gridCol>
                <a:gridCol w="1233248">
                  <a:extLst>
                    <a:ext uri="{9D8B030D-6E8A-4147-A177-3AD203B41FA5}">
                      <a16:colId xmlns:a16="http://schemas.microsoft.com/office/drawing/2014/main" val="4256336104"/>
                    </a:ext>
                  </a:extLst>
                </a:gridCol>
                <a:gridCol w="648597">
                  <a:extLst>
                    <a:ext uri="{9D8B030D-6E8A-4147-A177-3AD203B41FA5}">
                      <a16:colId xmlns:a16="http://schemas.microsoft.com/office/drawing/2014/main" val="1360569858"/>
                    </a:ext>
                  </a:extLst>
                </a:gridCol>
                <a:gridCol w="1047499">
                  <a:extLst>
                    <a:ext uri="{9D8B030D-6E8A-4147-A177-3AD203B41FA5}">
                      <a16:colId xmlns:a16="http://schemas.microsoft.com/office/drawing/2014/main" val="429870058"/>
                    </a:ext>
                  </a:extLst>
                </a:gridCol>
                <a:gridCol w="718633">
                  <a:extLst>
                    <a:ext uri="{9D8B030D-6E8A-4147-A177-3AD203B41FA5}">
                      <a16:colId xmlns:a16="http://schemas.microsoft.com/office/drawing/2014/main" val="1846288313"/>
                    </a:ext>
                  </a:extLst>
                </a:gridCol>
                <a:gridCol w="876976">
                  <a:extLst>
                    <a:ext uri="{9D8B030D-6E8A-4147-A177-3AD203B41FA5}">
                      <a16:colId xmlns:a16="http://schemas.microsoft.com/office/drawing/2014/main" val="3065023927"/>
                    </a:ext>
                  </a:extLst>
                </a:gridCol>
              </a:tblGrid>
              <a:tr h="15540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38144783"/>
                  </a:ext>
                </a:extLst>
              </a:tr>
              <a:tr h="46621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83170368"/>
                  </a:ext>
                </a:extLst>
              </a:tr>
              <a:tr h="155405">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21480149"/>
                  </a:ext>
                </a:extLst>
              </a:tr>
              <a:tr h="155405">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$ 24.997,73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0252165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644124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693085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20966517"/>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222245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8164470"/>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8672198"/>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227860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60365135"/>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541870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0561250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$ 2.009,42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168644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0059959"/>
                  </a:ext>
                </a:extLst>
              </a:tr>
              <a:tr h="15540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9652700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16201444"/>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82518698"/>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231910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2454279"/>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801989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6517343"/>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1581442"/>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37962776"/>
                  </a:ext>
                </a:extLst>
              </a:tr>
              <a:tr h="15540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87099771"/>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enero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1F64F3B-844C-4E19-AEE0-71104346CCB0}"/>
              </a:ext>
            </a:extLst>
          </p:cNvPr>
          <p:cNvGraphicFramePr>
            <a:graphicFrameLocks noGrp="1"/>
          </p:cNvGraphicFramePr>
          <p:nvPr/>
        </p:nvGraphicFramePr>
        <p:xfrm>
          <a:off x="2571750" y="1873121"/>
          <a:ext cx="9207501" cy="3886200"/>
        </p:xfrm>
        <a:graphic>
          <a:graphicData uri="http://schemas.openxmlformats.org/drawingml/2006/table">
            <a:tbl>
              <a:tblPr/>
              <a:tblGrid>
                <a:gridCol w="1522950">
                  <a:extLst>
                    <a:ext uri="{9D8B030D-6E8A-4147-A177-3AD203B41FA5}">
                      <a16:colId xmlns:a16="http://schemas.microsoft.com/office/drawing/2014/main" val="2323561765"/>
                    </a:ext>
                  </a:extLst>
                </a:gridCol>
                <a:gridCol w="748784">
                  <a:extLst>
                    <a:ext uri="{9D8B030D-6E8A-4147-A177-3AD203B41FA5}">
                      <a16:colId xmlns:a16="http://schemas.microsoft.com/office/drawing/2014/main" val="529909494"/>
                    </a:ext>
                  </a:extLst>
                </a:gridCol>
                <a:gridCol w="1231051">
                  <a:extLst>
                    <a:ext uri="{9D8B030D-6E8A-4147-A177-3AD203B41FA5}">
                      <a16:colId xmlns:a16="http://schemas.microsoft.com/office/drawing/2014/main" val="3649754163"/>
                    </a:ext>
                  </a:extLst>
                </a:gridCol>
                <a:gridCol w="989917">
                  <a:extLst>
                    <a:ext uri="{9D8B030D-6E8A-4147-A177-3AD203B41FA5}">
                      <a16:colId xmlns:a16="http://schemas.microsoft.com/office/drawing/2014/main" val="3954918929"/>
                    </a:ext>
                  </a:extLst>
                </a:gridCol>
                <a:gridCol w="1284989">
                  <a:extLst>
                    <a:ext uri="{9D8B030D-6E8A-4147-A177-3AD203B41FA5}">
                      <a16:colId xmlns:a16="http://schemas.microsoft.com/office/drawing/2014/main" val="1250827846"/>
                    </a:ext>
                  </a:extLst>
                </a:gridCol>
                <a:gridCol w="675809">
                  <a:extLst>
                    <a:ext uri="{9D8B030D-6E8A-4147-A177-3AD203B41FA5}">
                      <a16:colId xmlns:a16="http://schemas.microsoft.com/office/drawing/2014/main" val="1104511498"/>
                    </a:ext>
                  </a:extLst>
                </a:gridCol>
                <a:gridCol w="1091447">
                  <a:extLst>
                    <a:ext uri="{9D8B030D-6E8A-4147-A177-3AD203B41FA5}">
                      <a16:colId xmlns:a16="http://schemas.microsoft.com/office/drawing/2014/main" val="1358207125"/>
                    </a:ext>
                  </a:extLst>
                </a:gridCol>
                <a:gridCol w="748784">
                  <a:extLst>
                    <a:ext uri="{9D8B030D-6E8A-4147-A177-3AD203B41FA5}">
                      <a16:colId xmlns:a16="http://schemas.microsoft.com/office/drawing/2014/main" val="4270277412"/>
                    </a:ext>
                  </a:extLst>
                </a:gridCol>
                <a:gridCol w="913770">
                  <a:extLst>
                    <a:ext uri="{9D8B030D-6E8A-4147-A177-3AD203B41FA5}">
                      <a16:colId xmlns:a16="http://schemas.microsoft.com/office/drawing/2014/main" val="1559391204"/>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5398277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01934125"/>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0854829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160904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741934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04888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6861225"/>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2594423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1635151"/>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2426982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24777939"/>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68154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0856155"/>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721380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1442931"/>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2183140"/>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3000636"/>
                  </a:ext>
                </a:extLst>
              </a:tr>
              <a:tr h="323850">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5106590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12496669"/>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085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965</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00800"/>
            <a:ext cx="5622588" cy="307777"/>
          </a:xfrm>
          <a:prstGeom prst="rect">
            <a:avLst/>
          </a:prstGeom>
          <a:noFill/>
        </p:spPr>
        <p:txBody>
          <a:bodyPr wrap="square" rtlCol="0">
            <a:spAutoFit/>
          </a:bodyPr>
          <a:lstStyle/>
          <a:p>
            <a:r>
              <a:rPr lang="es-MX" sz="1400" b="1" dirty="0">
                <a:solidFill>
                  <a:schemeClr val="accent1">
                    <a:lumMod val="50000"/>
                  </a:schemeClr>
                </a:solidFill>
              </a:rPr>
              <a:t>*Nota: las SAC anuladas no se tiene en cuenta en el total de SAC </a:t>
            </a:r>
            <a:endParaRPr lang="es-CO" sz="1400" b="1"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758757" y="1878120"/>
          <a:ext cx="9010651"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2022</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 enero  al 31 de diciembre de 2022.</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3EB93A98-3971-B6B0-7EC7-5F66C66DCB8F}"/>
              </a:ext>
            </a:extLst>
          </p:cNvPr>
          <p:cNvGraphicFramePr>
            <a:graphicFrameLocks noGrp="1"/>
          </p:cNvGraphicFramePr>
          <p:nvPr/>
        </p:nvGraphicFramePr>
        <p:xfrm>
          <a:off x="398562" y="2582051"/>
          <a:ext cx="11404232" cy="3207717"/>
        </p:xfrm>
        <a:graphic>
          <a:graphicData uri="http://schemas.openxmlformats.org/drawingml/2006/table">
            <a:tbl>
              <a:tblPr/>
              <a:tblGrid>
                <a:gridCol w="793338">
                  <a:extLst>
                    <a:ext uri="{9D8B030D-6E8A-4147-A177-3AD203B41FA5}">
                      <a16:colId xmlns:a16="http://schemas.microsoft.com/office/drawing/2014/main" val="4248121468"/>
                    </a:ext>
                  </a:extLst>
                </a:gridCol>
                <a:gridCol w="925561">
                  <a:extLst>
                    <a:ext uri="{9D8B030D-6E8A-4147-A177-3AD203B41FA5}">
                      <a16:colId xmlns:a16="http://schemas.microsoft.com/office/drawing/2014/main" val="2015619876"/>
                    </a:ext>
                  </a:extLst>
                </a:gridCol>
                <a:gridCol w="185112">
                  <a:extLst>
                    <a:ext uri="{9D8B030D-6E8A-4147-A177-3AD203B41FA5}">
                      <a16:colId xmlns:a16="http://schemas.microsoft.com/office/drawing/2014/main" val="1168995"/>
                    </a:ext>
                  </a:extLst>
                </a:gridCol>
                <a:gridCol w="793338">
                  <a:extLst>
                    <a:ext uri="{9D8B030D-6E8A-4147-A177-3AD203B41FA5}">
                      <a16:colId xmlns:a16="http://schemas.microsoft.com/office/drawing/2014/main" val="4158774329"/>
                    </a:ext>
                  </a:extLst>
                </a:gridCol>
                <a:gridCol w="1044561">
                  <a:extLst>
                    <a:ext uri="{9D8B030D-6E8A-4147-A177-3AD203B41FA5}">
                      <a16:colId xmlns:a16="http://schemas.microsoft.com/office/drawing/2014/main" val="652022604"/>
                    </a:ext>
                  </a:extLst>
                </a:gridCol>
                <a:gridCol w="185112">
                  <a:extLst>
                    <a:ext uri="{9D8B030D-6E8A-4147-A177-3AD203B41FA5}">
                      <a16:colId xmlns:a16="http://schemas.microsoft.com/office/drawing/2014/main" val="1419103748"/>
                    </a:ext>
                  </a:extLst>
                </a:gridCol>
                <a:gridCol w="793338">
                  <a:extLst>
                    <a:ext uri="{9D8B030D-6E8A-4147-A177-3AD203B41FA5}">
                      <a16:colId xmlns:a16="http://schemas.microsoft.com/office/drawing/2014/main" val="3792386590"/>
                    </a:ext>
                  </a:extLst>
                </a:gridCol>
                <a:gridCol w="925561">
                  <a:extLst>
                    <a:ext uri="{9D8B030D-6E8A-4147-A177-3AD203B41FA5}">
                      <a16:colId xmlns:a16="http://schemas.microsoft.com/office/drawing/2014/main" val="3370510347"/>
                    </a:ext>
                  </a:extLst>
                </a:gridCol>
                <a:gridCol w="185112">
                  <a:extLst>
                    <a:ext uri="{9D8B030D-6E8A-4147-A177-3AD203B41FA5}">
                      <a16:colId xmlns:a16="http://schemas.microsoft.com/office/drawing/2014/main" val="3392273623"/>
                    </a:ext>
                  </a:extLst>
                </a:gridCol>
                <a:gridCol w="793338">
                  <a:extLst>
                    <a:ext uri="{9D8B030D-6E8A-4147-A177-3AD203B41FA5}">
                      <a16:colId xmlns:a16="http://schemas.microsoft.com/office/drawing/2014/main" val="2646399172"/>
                    </a:ext>
                  </a:extLst>
                </a:gridCol>
                <a:gridCol w="902423">
                  <a:extLst>
                    <a:ext uri="{9D8B030D-6E8A-4147-A177-3AD203B41FA5}">
                      <a16:colId xmlns:a16="http://schemas.microsoft.com/office/drawing/2014/main" val="1629973253"/>
                    </a:ext>
                  </a:extLst>
                </a:gridCol>
                <a:gridCol w="185112">
                  <a:extLst>
                    <a:ext uri="{9D8B030D-6E8A-4147-A177-3AD203B41FA5}">
                      <a16:colId xmlns:a16="http://schemas.microsoft.com/office/drawing/2014/main" val="3032928367"/>
                    </a:ext>
                  </a:extLst>
                </a:gridCol>
                <a:gridCol w="793338">
                  <a:extLst>
                    <a:ext uri="{9D8B030D-6E8A-4147-A177-3AD203B41FA5}">
                      <a16:colId xmlns:a16="http://schemas.microsoft.com/office/drawing/2014/main" val="172391220"/>
                    </a:ext>
                  </a:extLst>
                </a:gridCol>
                <a:gridCol w="938783">
                  <a:extLst>
                    <a:ext uri="{9D8B030D-6E8A-4147-A177-3AD203B41FA5}">
                      <a16:colId xmlns:a16="http://schemas.microsoft.com/office/drawing/2014/main" val="2026755518"/>
                    </a:ext>
                  </a:extLst>
                </a:gridCol>
                <a:gridCol w="185112">
                  <a:extLst>
                    <a:ext uri="{9D8B030D-6E8A-4147-A177-3AD203B41FA5}">
                      <a16:colId xmlns:a16="http://schemas.microsoft.com/office/drawing/2014/main" val="3537137447"/>
                    </a:ext>
                  </a:extLst>
                </a:gridCol>
                <a:gridCol w="793338">
                  <a:extLst>
                    <a:ext uri="{9D8B030D-6E8A-4147-A177-3AD203B41FA5}">
                      <a16:colId xmlns:a16="http://schemas.microsoft.com/office/drawing/2014/main" val="2373748985"/>
                    </a:ext>
                  </a:extLst>
                </a:gridCol>
                <a:gridCol w="981755">
                  <a:extLst>
                    <a:ext uri="{9D8B030D-6E8A-4147-A177-3AD203B41FA5}">
                      <a16:colId xmlns:a16="http://schemas.microsoft.com/office/drawing/2014/main" val="2701589747"/>
                    </a:ext>
                  </a:extLst>
                </a:gridCol>
              </a:tblGrid>
              <a:tr h="50197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386885563"/>
                  </a:ext>
                </a:extLst>
              </a:tr>
              <a:tr h="244864">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79703461"/>
                  </a:ext>
                </a:extLst>
              </a:tr>
              <a:tr h="244864">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tcPr>
                </a:tc>
                <a:extLst>
                  <a:ext uri="{0D108BD9-81ED-4DB2-BD59-A6C34878D82A}">
                    <a16:rowId xmlns:a16="http://schemas.microsoft.com/office/drawing/2014/main" val="1546699961"/>
                  </a:ext>
                </a:extLst>
              </a:tr>
              <a:tr h="244864">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13115879"/>
                  </a:ext>
                </a:extLst>
              </a:tr>
              <a:tr h="244864">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tcPr>
                </a:tc>
                <a:extLst>
                  <a:ext uri="{0D108BD9-81ED-4DB2-BD59-A6C34878D82A}">
                    <a16:rowId xmlns:a16="http://schemas.microsoft.com/office/drawing/2014/main" val="3713617125"/>
                  </a:ext>
                </a:extLst>
              </a:tr>
              <a:tr h="244864">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39880250"/>
                  </a:ext>
                </a:extLst>
              </a:tr>
              <a:tr h="244864">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tcPr>
                </a:tc>
                <a:extLst>
                  <a:ext uri="{0D108BD9-81ED-4DB2-BD59-A6C34878D82A}">
                    <a16:rowId xmlns:a16="http://schemas.microsoft.com/office/drawing/2014/main" val="3430148827"/>
                  </a:ext>
                </a:extLst>
              </a:tr>
              <a:tr h="244864">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853885"/>
                  </a:ext>
                </a:extLst>
              </a:tr>
              <a:tr h="244864">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tcPr>
                </a:tc>
                <a:extLst>
                  <a:ext uri="{0D108BD9-81ED-4DB2-BD59-A6C34878D82A}">
                    <a16:rowId xmlns:a16="http://schemas.microsoft.com/office/drawing/2014/main" val="224237539"/>
                  </a:ext>
                </a:extLst>
              </a:tr>
              <a:tr h="244864">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55622541"/>
                  </a:ext>
                </a:extLst>
              </a:tr>
              <a:tr h="244864">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tcPr>
                </a:tc>
                <a:extLst>
                  <a:ext uri="{0D108BD9-81ED-4DB2-BD59-A6C34878D82A}">
                    <a16:rowId xmlns:a16="http://schemas.microsoft.com/office/drawing/2014/main" val="1298386311"/>
                  </a:ext>
                </a:extLst>
              </a:tr>
              <a:tr h="257107">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212.009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84.761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102.219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709.610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97061379"/>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825948" y="1521264"/>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965</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665019" y="1892288"/>
          <a:ext cx="8691418"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965</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5" name="Gráfico 4">
            <a:extLst>
              <a:ext uri="{FF2B5EF4-FFF2-40B4-BE49-F238E27FC236}">
                <a16:creationId xmlns:a16="http://schemas.microsoft.com/office/drawing/2014/main" id="{5C174F43-415F-E4FD-1369-3BF124CB0A14}"/>
              </a:ext>
            </a:extLst>
          </p:cNvPr>
          <p:cNvGraphicFramePr>
            <a:graphicFrameLocks/>
          </p:cNvGraphicFramePr>
          <p:nvPr/>
        </p:nvGraphicFramePr>
        <p:xfrm>
          <a:off x="868218" y="2119974"/>
          <a:ext cx="9368164" cy="371775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66</a:t>
            </a:r>
          </a:p>
        </p:txBody>
      </p:sp>
      <p:graphicFrame>
        <p:nvGraphicFramePr>
          <p:cNvPr id="4" name="Gráfico 3">
            <a:extLst>
              <a:ext uri="{FF2B5EF4-FFF2-40B4-BE49-F238E27FC236}">
                <a16:creationId xmlns:a16="http://schemas.microsoft.com/office/drawing/2014/main" id="{72C8FB18-1DBC-E281-04B9-02DBB8374331}"/>
              </a:ext>
            </a:extLst>
          </p:cNvPr>
          <p:cNvGraphicFramePr>
            <a:graphicFrameLocks/>
          </p:cNvGraphicFramePr>
          <p:nvPr/>
        </p:nvGraphicFramePr>
        <p:xfrm>
          <a:off x="512505" y="2055155"/>
          <a:ext cx="10734615" cy="423134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6721" y="1728947"/>
          <a:ext cx="11358557" cy="4239774"/>
        </p:xfrm>
        <a:graphic>
          <a:graphicData uri="http://schemas.openxmlformats.org/drawingml/2006/table">
            <a:tbl>
              <a:tblPr firstRow="1" bandRow="1">
                <a:tableStyleId>{93296810-A885-4BE3-A3E7-6D5BEEA58F35}</a:tableStyleId>
              </a:tblPr>
              <a:tblGrid>
                <a:gridCol w="663670">
                  <a:extLst>
                    <a:ext uri="{9D8B030D-6E8A-4147-A177-3AD203B41FA5}">
                      <a16:colId xmlns:a16="http://schemas.microsoft.com/office/drawing/2014/main" val="2457421865"/>
                    </a:ext>
                  </a:extLst>
                </a:gridCol>
                <a:gridCol w="2490455">
                  <a:extLst>
                    <a:ext uri="{9D8B030D-6E8A-4147-A177-3AD203B41FA5}">
                      <a16:colId xmlns:a16="http://schemas.microsoft.com/office/drawing/2014/main" val="3367632477"/>
                    </a:ext>
                  </a:extLst>
                </a:gridCol>
                <a:gridCol w="2932871">
                  <a:extLst>
                    <a:ext uri="{9D8B030D-6E8A-4147-A177-3AD203B41FA5}">
                      <a16:colId xmlns:a16="http://schemas.microsoft.com/office/drawing/2014/main" val="2128136495"/>
                    </a:ext>
                  </a:extLst>
                </a:gridCol>
                <a:gridCol w="1987211">
                  <a:extLst>
                    <a:ext uri="{9D8B030D-6E8A-4147-A177-3AD203B41FA5}">
                      <a16:colId xmlns:a16="http://schemas.microsoft.com/office/drawing/2014/main" val="2362186750"/>
                    </a:ext>
                  </a:extLst>
                </a:gridCol>
                <a:gridCol w="3284350">
                  <a:extLst>
                    <a:ext uri="{9D8B030D-6E8A-4147-A177-3AD203B41FA5}">
                      <a16:colId xmlns:a16="http://schemas.microsoft.com/office/drawing/2014/main" val="2582448820"/>
                    </a:ext>
                  </a:extLst>
                </a:gridCol>
              </a:tblGrid>
              <a:tr h="709269">
                <a:tc>
                  <a:txBody>
                    <a:bodyPr/>
                    <a:lstStyle/>
                    <a:p>
                      <a:pPr algn="ctr"/>
                      <a:r>
                        <a:rPr lang="es-CO" sz="1600" dirty="0">
                          <a:solidFill>
                            <a:schemeClr val="bg1"/>
                          </a:solidFill>
                        </a:rPr>
                        <a:t>SAC</a:t>
                      </a:r>
                    </a:p>
                  </a:txBody>
                  <a:tcPr/>
                </a:tc>
                <a:tc>
                  <a:txBody>
                    <a:bodyPr/>
                    <a:lstStyle/>
                    <a:p>
                      <a:pPr algn="ctr"/>
                      <a:r>
                        <a:rPr lang="es-CO" sz="1600" dirty="0">
                          <a:solidFill>
                            <a:schemeClr val="bg1"/>
                          </a:solidFill>
                        </a:rPr>
                        <a:t>TEMA</a:t>
                      </a:r>
                    </a:p>
                  </a:txBody>
                  <a:tcPr/>
                </a:tc>
                <a:tc>
                  <a:txBody>
                    <a:bodyPr/>
                    <a:lstStyle/>
                    <a:p>
                      <a:pPr algn="ctr"/>
                      <a:r>
                        <a:rPr lang="es-CO" sz="1600" dirty="0">
                          <a:solidFill>
                            <a:schemeClr val="bg1"/>
                          </a:solidFill>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rPr>
                        <a:t>ESTADO</a:t>
                      </a:r>
                    </a:p>
                  </a:txBody>
                  <a:tcPr/>
                </a:tc>
                <a:extLst>
                  <a:ext uri="{0D108BD9-81ED-4DB2-BD59-A6C34878D82A}">
                    <a16:rowId xmlns:a16="http://schemas.microsoft.com/office/drawing/2014/main" val="3038505992"/>
                  </a:ext>
                </a:extLst>
              </a:tr>
              <a:tr h="1818500">
                <a:tc>
                  <a:txBody>
                    <a:bodyPr/>
                    <a:lstStyle/>
                    <a:p>
                      <a:pPr algn="l" fontAlgn="ctr"/>
                      <a:r>
                        <a:rPr lang="es-CO" sz="1600" b="0" i="0" u="none" strike="noStrike" dirty="0">
                          <a:solidFill>
                            <a:srgbClr val="002060"/>
                          </a:solidFill>
                          <a:effectLst/>
                          <a:latin typeface="+mn-lt"/>
                        </a:rPr>
                        <a:t>SAC 87</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de Contenerización instalada.</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cuenta con la totalidad de los Contenedores acorde con el </a:t>
                      </a:r>
                      <a:r>
                        <a:rPr lang="es-CO" sz="1600" b="1" i="0" u="none" strike="noStrike" dirty="0">
                          <a:solidFill>
                            <a:srgbClr val="002060"/>
                          </a:solidFill>
                          <a:effectLst/>
                          <a:latin typeface="Calibri" panose="020F0502020204030204" pitchFamily="34" charset="0"/>
                        </a:rPr>
                        <a:t>Numeral 2.4 del Anexo 11</a:t>
                      </a:r>
                      <a:endParaRPr lang="es-CO" sz="1600" b="0" i="0" u="none" strike="noStrike" dirty="0">
                        <a:solidFill>
                          <a:srgbClr val="002060"/>
                        </a:solidFill>
                        <a:effectLst/>
                        <a:latin typeface="+mn-lt"/>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03/07/2020</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2024000000111</a:t>
                      </a:r>
                      <a:r>
                        <a:rPr lang="es-MX" sz="1600" b="0" i="0" u="none" strike="noStrike" kern="1200" dirty="0">
                          <a:solidFill>
                            <a:srgbClr val="002060"/>
                          </a:solidFill>
                          <a:effectLst/>
                          <a:latin typeface="+mn-lt"/>
                          <a:ea typeface="+mn-ea"/>
                          <a:cs typeface="+mn-cs"/>
                        </a:rPr>
                        <a:t>del 9/01/2024 la Unidad solicitó actualización del informe de incumplimiento</a:t>
                      </a:r>
                      <a:r>
                        <a:rPr lang="es-MX" sz="1600" b="1" i="0" u="none" strike="noStrike" kern="1200" dirty="0">
                          <a:solidFill>
                            <a:srgbClr val="002060"/>
                          </a:solidFill>
                          <a:effectLst/>
                          <a:latin typeface="+mn-lt"/>
                          <a:ea typeface="+mn-ea"/>
                          <a:cs typeface="+mn-cs"/>
                        </a:rPr>
                        <a:t>.                   (En proceso)</a:t>
                      </a:r>
                    </a:p>
                  </a:txBody>
                  <a:tcPr marL="0" marR="0" marT="0" marB="0" anchor="ctr"/>
                </a:tc>
                <a:extLst>
                  <a:ext uri="{0D108BD9-81ED-4DB2-BD59-A6C34878D82A}">
                    <a16:rowId xmlns:a16="http://schemas.microsoft.com/office/drawing/2014/main" val="1336145616"/>
                  </a:ext>
                </a:extLst>
              </a:tr>
              <a:tr h="1712005">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SAC 92</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Lavado de Vehículos</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no cumple con el lavado de vehículos al final de la jornada diaria acorde con el </a:t>
                      </a:r>
                      <a:r>
                        <a:rPr lang="es-CO" sz="1600" b="1" i="0" u="none" strike="noStrike" kern="1200" dirty="0">
                          <a:solidFill>
                            <a:srgbClr val="002060"/>
                          </a:solidFill>
                          <a:effectLst/>
                          <a:latin typeface="+mn-lt"/>
                          <a:ea typeface="+mn-ea"/>
                          <a:cs typeface="+mn-cs"/>
                        </a:rPr>
                        <a:t>Numeral 2.16 del Anexo 3</a:t>
                      </a:r>
                      <a:r>
                        <a:rPr lang="es-CO" sz="1600" b="0" i="0" u="none" strike="noStrike" kern="1200" dirty="0">
                          <a:solidFill>
                            <a:srgbClr val="002060"/>
                          </a:solidFill>
                          <a:effectLst/>
                          <a:latin typeface="+mn-lt"/>
                          <a:ea typeface="+mn-ea"/>
                          <a:cs typeface="+mn-cs"/>
                        </a:rPr>
                        <a:t>.</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19/01/2021</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Mediante comunicado </a:t>
                      </a:r>
                      <a:r>
                        <a:rPr lang="es-MX" sz="1600" b="1" i="0" u="none" strike="noStrike" kern="1200" dirty="0">
                          <a:solidFill>
                            <a:srgbClr val="002060"/>
                          </a:solidFill>
                          <a:effectLst/>
                          <a:latin typeface="+mn-lt"/>
                          <a:ea typeface="+mn-ea"/>
                          <a:cs typeface="+mn-cs"/>
                        </a:rPr>
                        <a:t>UAESP-CPC-UAESP-6691-23</a:t>
                      </a:r>
                      <a:r>
                        <a:rPr lang="es-MX" sz="1600" b="0" i="0" u="none" strike="noStrike" kern="1200" dirty="0">
                          <a:solidFill>
                            <a:srgbClr val="002060"/>
                          </a:solidFill>
                          <a:effectLst/>
                          <a:latin typeface="+mn-lt"/>
                          <a:ea typeface="+mn-ea"/>
                          <a:cs typeface="+mn-cs"/>
                        </a:rPr>
                        <a:t> la Interventoría se pronunció respecto del comunicado 20232000128131 del 6/06/2023</a:t>
                      </a:r>
                    </a:p>
                  </a:txBody>
                  <a:tcPr marL="0" marR="0" marT="0" marB="0" anchor="ctr"/>
                </a:tc>
                <a:extLst>
                  <a:ext uri="{0D108BD9-81ED-4DB2-BD59-A6C34878D82A}">
                    <a16:rowId xmlns:a16="http://schemas.microsoft.com/office/drawing/2014/main" val="1621467450"/>
                  </a:ext>
                </a:extLst>
              </a:tr>
            </a:tbl>
          </a:graphicData>
        </a:graphic>
      </p:graphicFrame>
      <p:sp>
        <p:nvSpPr>
          <p:cNvPr id="5" name="CuadroTexto 4">
            <a:extLst>
              <a:ext uri="{FF2B5EF4-FFF2-40B4-BE49-F238E27FC236}">
                <a16:creationId xmlns:a16="http://schemas.microsoft.com/office/drawing/2014/main" id="{C89E50F6-B7A6-48BE-9697-F8685FB65ABF}"/>
              </a:ext>
            </a:extLst>
          </p:cNvPr>
          <p:cNvSpPr txBox="1"/>
          <p:nvPr/>
        </p:nvSpPr>
        <p:spPr>
          <a:xfrm>
            <a:off x="2139248" y="6675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66018B1A-8A14-4E26-9D6F-5BA49F5C353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1492877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55286" y="1356040"/>
          <a:ext cx="11399101" cy="5221605"/>
        </p:xfrm>
        <a:graphic>
          <a:graphicData uri="http://schemas.openxmlformats.org/drawingml/2006/table">
            <a:tbl>
              <a:tblPr firstRow="1" bandRow="1">
                <a:tableStyleId>{93296810-A885-4BE3-A3E7-6D5BEEA58F35}</a:tableStyleId>
              </a:tblPr>
              <a:tblGrid>
                <a:gridCol w="847546">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43696">
                <a:tc>
                  <a:txBody>
                    <a:bodyPr/>
                    <a:lstStyle/>
                    <a:p>
                      <a:pPr algn="l" fontAlgn="ctr"/>
                      <a:r>
                        <a:rPr lang="es-CO" sz="1600" b="0" i="0" u="none" strike="noStrike" dirty="0">
                          <a:solidFill>
                            <a:srgbClr val="002060"/>
                          </a:solidFill>
                          <a:effectLst/>
                          <a:latin typeface="+mn-lt"/>
                        </a:rPr>
                        <a:t>SAC 131</a:t>
                      </a:r>
                    </a:p>
                  </a:txBody>
                  <a:tcPr marL="9525" marR="9525" marT="9525" marB="0" anchor="ctr"/>
                </a:tc>
                <a:tc>
                  <a:txBody>
                    <a:bodyPr/>
                    <a:lstStyle/>
                    <a:p>
                      <a:pPr algn="l" fontAlgn="ctr"/>
                      <a:r>
                        <a:rPr lang="es-MX" sz="1600" b="0" i="0" u="none" strike="noStrike" dirty="0">
                          <a:solidFill>
                            <a:srgbClr val="002060"/>
                          </a:solidFill>
                          <a:effectLst/>
                          <a:latin typeface="+mn-lt"/>
                        </a:rPr>
                        <a:t>No realización de mantenimiento de Contenedores</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realizó el mantenimiento de Contenedores acorde con el </a:t>
                      </a:r>
                      <a:r>
                        <a:rPr lang="es-CO" sz="1600" b="1" i="0" u="none" strike="noStrike" dirty="0">
                          <a:solidFill>
                            <a:srgbClr val="002060"/>
                          </a:solidFill>
                          <a:effectLst/>
                          <a:latin typeface="Calibri" panose="020F0502020204030204" pitchFamily="34" charset="0"/>
                        </a:rPr>
                        <a:t>Numeral 4 del Anexo 11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05/11/2021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comunicado               UAESP-CPC-UAESP-5381 la Interventoría dio respuesta al comunicado 20222000188671(Solicitud Informe de Actualización) </a:t>
                      </a:r>
                      <a:r>
                        <a:rPr lang="es-MX" sz="1600" b="1" i="0" u="none" strike="noStrike" kern="1200" dirty="0">
                          <a:solidFill>
                            <a:srgbClr val="002060"/>
                          </a:solidFill>
                          <a:effectLst/>
                          <a:latin typeface="+mn-lt"/>
                          <a:ea typeface="+mn-ea"/>
                          <a:cs typeface="+mn-cs"/>
                        </a:rPr>
                        <a:t>3/09/2022 </a:t>
                      </a:r>
                    </a:p>
                  </a:txBody>
                  <a:tcPr marL="0" marR="0" marT="0" marB="0" anchor="ctr"/>
                </a:tc>
                <a:extLst>
                  <a:ext uri="{0D108BD9-81ED-4DB2-BD59-A6C34878D82A}">
                    <a16:rowId xmlns:a16="http://schemas.microsoft.com/office/drawing/2014/main" val="1489600612"/>
                  </a:ext>
                </a:extLst>
              </a:tr>
              <a:tr h="1443696">
                <a:tc>
                  <a:txBody>
                    <a:bodyPr/>
                    <a:lstStyle/>
                    <a:p>
                      <a:pPr algn="l" fontAlgn="ctr"/>
                      <a:r>
                        <a:rPr lang="es-CO" sz="1600" b="0" i="0" u="none" strike="noStrike" dirty="0">
                          <a:solidFill>
                            <a:srgbClr val="002060"/>
                          </a:solidFill>
                          <a:effectLst/>
                          <a:latin typeface="+mn-lt"/>
                        </a:rPr>
                        <a:t>SAC 158</a:t>
                      </a:r>
                    </a:p>
                  </a:txBody>
                  <a:tcPr marL="9525" marR="9525" marT="9525" marB="0" anchor="ctr"/>
                </a:tc>
                <a:tc>
                  <a:txBody>
                    <a:bodyPr/>
                    <a:lstStyle/>
                    <a:p>
                      <a:pPr algn="l" fontAlgn="ctr"/>
                      <a:r>
                        <a:rPr lang="es-MX" sz="1600" b="0" i="0" u="none" strike="noStrike" dirty="0">
                          <a:solidFill>
                            <a:srgbClr val="002060"/>
                          </a:solidFill>
                          <a:effectLst/>
                          <a:latin typeface="+mn-lt"/>
                        </a:rPr>
                        <a:t>No cumplimiento lineamientos PGIRS</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Incumplimiento de los lineamientos del PGIRS, </a:t>
                      </a:r>
                      <a:r>
                        <a:rPr lang="es-MX" sz="1600" b="1" i="0" u="none" strike="noStrike" dirty="0">
                          <a:solidFill>
                            <a:srgbClr val="002060"/>
                          </a:solidFill>
                          <a:effectLst/>
                          <a:latin typeface="+mn-lt"/>
                        </a:rPr>
                        <a:t>numeral 3.1 de RTO</a:t>
                      </a:r>
                      <a:endParaRPr lang="es-CO" sz="1600" b="1"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18/03/2022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a:t>
                      </a:r>
                      <a:r>
                        <a:rPr lang="es-MX" sz="1600" b="1" i="0" u="none" strike="noStrike" kern="1200" dirty="0">
                          <a:solidFill>
                            <a:srgbClr val="002060"/>
                          </a:solidFill>
                          <a:effectLst/>
                          <a:latin typeface="+mn-lt"/>
                          <a:ea typeface="+mn-ea"/>
                          <a:cs typeface="+mn-cs"/>
                        </a:rPr>
                        <a:t>UAESP-CPC-UAESP-6920-23 </a:t>
                      </a:r>
                      <a:r>
                        <a:rPr lang="es-MX" sz="1600" b="0" i="0" u="none" strike="noStrike" kern="1200" dirty="0">
                          <a:solidFill>
                            <a:srgbClr val="002060"/>
                          </a:solidFill>
                          <a:effectLst/>
                          <a:latin typeface="+mn-lt"/>
                          <a:ea typeface="+mn-ea"/>
                          <a:cs typeface="+mn-cs"/>
                        </a:rPr>
                        <a:t>del 18/09/2023, se atendió el requerimiento UAESP N° 20232000094581 (Solicitud actualización del Informe)</a:t>
                      </a:r>
                    </a:p>
                  </a:txBody>
                  <a:tcPr marL="0" marR="0" marT="0" marB="0" anchor="ctr"/>
                </a:tc>
                <a:extLst>
                  <a:ext uri="{0D108BD9-81ED-4DB2-BD59-A6C34878D82A}">
                    <a16:rowId xmlns:a16="http://schemas.microsoft.com/office/drawing/2014/main" val="457024392"/>
                  </a:ext>
                </a:extLst>
              </a:tr>
              <a:tr h="124551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dirty="0">
                          <a:solidFill>
                            <a:srgbClr val="002060"/>
                          </a:solidFill>
                          <a:effectLst/>
                          <a:latin typeface="+mn-lt"/>
                        </a:rPr>
                        <a:t>SAC 151</a:t>
                      </a:r>
                    </a:p>
                  </a:txBody>
                  <a:tcPr marL="9525" marR="9525" marT="9525" marB="0" anchor="ctr"/>
                </a:tc>
                <a:tc>
                  <a:txBody>
                    <a:bodyPr/>
                    <a:lstStyle/>
                    <a:p>
                      <a:pPr algn="l" fontAlgn="ctr"/>
                      <a:r>
                        <a:rPr lang="es-MX" sz="1600" b="0" i="0" u="none" strike="noStrike" dirty="0">
                          <a:solidFill>
                            <a:srgbClr val="002060"/>
                          </a:solidFill>
                          <a:effectLst/>
                          <a:latin typeface="+mn-lt"/>
                        </a:rPr>
                        <a:t>Respuesta a requerimientos realizados por la Interventoría – Observaciones Informe Mensual </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Incumplimiento de la Cláusula Décima Séptima </a:t>
                      </a:r>
                      <a:r>
                        <a:rPr lang="es-MX" sz="1600" b="1" i="0" u="none" strike="noStrike" dirty="0">
                          <a:solidFill>
                            <a:srgbClr val="002060"/>
                          </a:solidFill>
                          <a:effectLst/>
                          <a:latin typeface="+mn-lt"/>
                        </a:rPr>
                        <a:t>- y literal a) de los numerales 1 y 6 del Contrato de Concesión </a:t>
                      </a:r>
                      <a:r>
                        <a:rPr lang="es-MX" sz="1600" b="1" i="0" u="none" strike="noStrike" dirty="0" err="1">
                          <a:solidFill>
                            <a:srgbClr val="002060"/>
                          </a:solidFill>
                          <a:effectLst/>
                          <a:latin typeface="+mn-lt"/>
                        </a:rPr>
                        <a:t>N°</a:t>
                      </a:r>
                      <a:r>
                        <a:rPr lang="es-MX" sz="1600" b="1" i="0" u="none" strike="noStrike" dirty="0">
                          <a:solidFill>
                            <a:srgbClr val="002060"/>
                          </a:solidFill>
                          <a:effectLst/>
                          <a:latin typeface="+mn-lt"/>
                        </a:rPr>
                        <a:t> 283 de 2018 y a su vez en lo determinado en el sub numeral 1.3 del Anexo 3 </a:t>
                      </a:r>
                      <a:r>
                        <a:rPr lang="es-MX" sz="1600" b="0" i="0" u="none" strike="noStrike" dirty="0">
                          <a:solidFill>
                            <a:srgbClr val="002060"/>
                          </a:solidFill>
                          <a:effectLst/>
                          <a:latin typeface="+mn-lt"/>
                        </a:rPr>
                        <a:t>– Reglamento Técnico Operativo</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12/05/2022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comunicado U</a:t>
                      </a:r>
                      <a:r>
                        <a:rPr lang="es-MX" sz="1600" b="1" i="0" u="none" strike="noStrike" kern="1200" dirty="0">
                          <a:solidFill>
                            <a:srgbClr val="002060"/>
                          </a:solidFill>
                          <a:effectLst/>
                          <a:latin typeface="+mn-lt"/>
                          <a:ea typeface="+mn-ea"/>
                          <a:cs typeface="+mn-cs"/>
                        </a:rPr>
                        <a:t>AESP-CPC-UAESP-6988-23</a:t>
                      </a:r>
                      <a:r>
                        <a:rPr lang="es-MX" sz="1600" b="0" i="0" u="none" strike="noStrike" kern="1200" dirty="0">
                          <a:solidFill>
                            <a:srgbClr val="002060"/>
                          </a:solidFill>
                          <a:effectLst/>
                          <a:latin typeface="+mn-lt"/>
                          <a:ea typeface="+mn-ea"/>
                          <a:cs typeface="+mn-cs"/>
                        </a:rPr>
                        <a:t> del 28/09/2023 la Interventoría atendió el requerimiento de la Unidad (20232000127571) </a:t>
                      </a:r>
                    </a:p>
                  </a:txBody>
                  <a:tcPr marL="0" marR="0" marT="0" marB="0" anchor="ctr"/>
                </a:tc>
                <a:extLst>
                  <a:ext uri="{0D108BD9-81ED-4DB2-BD59-A6C34878D82A}">
                    <a16:rowId xmlns:a16="http://schemas.microsoft.com/office/drawing/2014/main" val="1695707966"/>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38640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0734">
                  <a:extLst>
                    <a:ext uri="{9D8B030D-6E8A-4147-A177-3AD203B41FA5}">
                      <a16:colId xmlns:a16="http://schemas.microsoft.com/office/drawing/2014/main" val="3367632477"/>
                    </a:ext>
                  </a:extLst>
                </a:gridCol>
                <a:gridCol w="4253899">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62661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618705">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489600612"/>
                  </a:ext>
                </a:extLst>
              </a:tr>
              <a:tr h="1618705">
                <a:tc>
                  <a:txBody>
                    <a:bodyPr/>
                    <a:lstStyle/>
                    <a:p>
                      <a:pPr algn="ctr" fontAlgn="ctr"/>
                      <a:r>
                        <a:rPr lang="es-CO" sz="1600" b="0" i="0" u="none" strike="noStrike" kern="1200" dirty="0">
                          <a:solidFill>
                            <a:srgbClr val="002060"/>
                          </a:solidFill>
                          <a:effectLst/>
                          <a:latin typeface="+mn-lt"/>
                          <a:ea typeface="+mn-ea"/>
                          <a:cs typeface="+mn-cs"/>
                        </a:rPr>
                        <a:t>SAC 231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Requerimientos del Parque Automotor</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la viñeta  1 del numeral 6 condiciones y requerimientos del parque automotor, del </a:t>
                      </a:r>
                      <a:r>
                        <a:rPr lang="es-ES" sz="1600" b="0" i="0" u="none" strike="noStrike" kern="1200" dirty="0">
                          <a:solidFill>
                            <a:srgbClr val="002060"/>
                          </a:solidFill>
                          <a:effectLst/>
                          <a:latin typeface="+mn-lt"/>
                          <a:ea typeface="+mn-ea"/>
                          <a:cs typeface="+mn-cs"/>
                        </a:rPr>
                        <a:t>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10.07.2023</a:t>
                      </a:r>
                    </a:p>
                  </a:txBody>
                  <a:tcPr marL="0" marR="0" marT="0" marB="0" anchor="ctr"/>
                </a:tc>
                <a:extLst>
                  <a:ext uri="{0D108BD9-81ED-4DB2-BD59-A6C34878D82A}">
                    <a16:rowId xmlns:a16="http://schemas.microsoft.com/office/drawing/2014/main" val="165844085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6881212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785777"/>
          <a:ext cx="11414540" cy="42367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34538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172</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del Concesionario   PROMOAMBIENTAL DISTRITO S.A.S E.S.P. – SAC N°172 – Testigos encendidos </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 Reglamento Técnico Operativo </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10/08/2023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20232000302201 del 21/12/2023 la Unidad solicitó un informe de actualización del Informe de Presunto Incumplimiento. </a:t>
                      </a:r>
                      <a:r>
                        <a:rPr lang="es-MX" sz="1600" b="1" i="0" u="none" strike="noStrike" kern="1200" dirty="0">
                          <a:solidFill>
                            <a:srgbClr val="002060"/>
                          </a:solidFill>
                          <a:effectLst/>
                          <a:latin typeface="+mn-lt"/>
                          <a:ea typeface="+mn-ea"/>
                          <a:cs typeface="+mn-cs"/>
                        </a:rPr>
                        <a:t>(En Proceso)</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183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Tiempos de Recolección de RCD de origen domiciliario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sub numeral 2.10 del Anexo 3 – Reglamento Técnico Operativo </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comunicado 20242000015581 del 23/01/2024 la Unidad solicitó la actualización del Informe de Incumplimiento de los hechos contenidos en la SAC 183.         </a:t>
                      </a:r>
                      <a:r>
                        <a:rPr lang="es-MX" sz="1600" b="1" i="0" u="none" strike="noStrike" kern="1200" dirty="0">
                          <a:solidFill>
                            <a:srgbClr val="002060"/>
                          </a:solidFill>
                          <a:effectLst/>
                          <a:latin typeface="+mn-lt"/>
                          <a:ea typeface="+mn-ea"/>
                          <a:cs typeface="+mn-cs"/>
                        </a:rPr>
                        <a:t>(En Proceso)</a:t>
                      </a: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664382541"/>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88683001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148960061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20232000309091 del 29/12/2023 la Unidad realizó observaciones y solicitó ajustes en dado caso a los informes de incumplimiento. </a:t>
                      </a:r>
                      <a:r>
                        <a:rPr lang="es-MX" sz="1600" b="1" i="0" u="none" strike="noStrike" kern="1200" dirty="0">
                          <a:solidFill>
                            <a:srgbClr val="002060"/>
                          </a:solidFill>
                          <a:effectLst/>
                          <a:latin typeface="+mn-lt"/>
                          <a:ea typeface="+mn-ea"/>
                          <a:cs typeface="+mn-cs"/>
                        </a:rPr>
                        <a:t>(En Proceso)</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20232000309091 del 29/12/2023 la Unidad realizó observaciones y solicitó ajustes en dado caso a los informes de incumplimiento. </a:t>
                      </a:r>
                      <a:r>
                        <a:rPr lang="es-MX" sz="1600" b="1" i="0" u="none" strike="noStrike" kern="1200" dirty="0">
                          <a:solidFill>
                            <a:srgbClr val="002060"/>
                          </a:solidFill>
                          <a:effectLst/>
                          <a:latin typeface="+mn-lt"/>
                          <a:ea typeface="+mn-ea"/>
                          <a:cs typeface="+mn-cs"/>
                        </a:rPr>
                        <a:t>(En Proceso)</a:t>
                      </a: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FD77F4C-C5B0-0AFB-AE25-AF5FD7012A9E}"/>
              </a:ext>
            </a:extLst>
          </p:cNvPr>
          <p:cNvGraphicFramePr>
            <a:graphicFrameLocks noGrp="1"/>
          </p:cNvGraphicFramePr>
          <p:nvPr>
            <p:extLst>
              <p:ext uri="{D42A27DB-BD31-4B8C-83A1-F6EECF244321}">
                <p14:modId xmlns:p14="http://schemas.microsoft.com/office/powerpoint/2010/main" val="3915476594"/>
              </p:ext>
            </p:extLst>
          </p:nvPr>
        </p:nvGraphicFramePr>
        <p:xfrm>
          <a:off x="406629" y="2619749"/>
          <a:ext cx="11193968" cy="3519720"/>
        </p:xfrm>
        <a:graphic>
          <a:graphicData uri="http://schemas.openxmlformats.org/drawingml/2006/table">
            <a:tbl>
              <a:tblPr/>
              <a:tblGrid>
                <a:gridCol w="778711">
                  <a:extLst>
                    <a:ext uri="{9D8B030D-6E8A-4147-A177-3AD203B41FA5}">
                      <a16:colId xmlns:a16="http://schemas.microsoft.com/office/drawing/2014/main" val="4173921849"/>
                    </a:ext>
                  </a:extLst>
                </a:gridCol>
                <a:gridCol w="908496">
                  <a:extLst>
                    <a:ext uri="{9D8B030D-6E8A-4147-A177-3AD203B41FA5}">
                      <a16:colId xmlns:a16="http://schemas.microsoft.com/office/drawing/2014/main" val="3901927906"/>
                    </a:ext>
                  </a:extLst>
                </a:gridCol>
                <a:gridCol w="181699">
                  <a:extLst>
                    <a:ext uri="{9D8B030D-6E8A-4147-A177-3AD203B41FA5}">
                      <a16:colId xmlns:a16="http://schemas.microsoft.com/office/drawing/2014/main" val="1365037342"/>
                    </a:ext>
                  </a:extLst>
                </a:gridCol>
                <a:gridCol w="778711">
                  <a:extLst>
                    <a:ext uri="{9D8B030D-6E8A-4147-A177-3AD203B41FA5}">
                      <a16:colId xmlns:a16="http://schemas.microsoft.com/office/drawing/2014/main" val="64567731"/>
                    </a:ext>
                  </a:extLst>
                </a:gridCol>
                <a:gridCol w="1025302">
                  <a:extLst>
                    <a:ext uri="{9D8B030D-6E8A-4147-A177-3AD203B41FA5}">
                      <a16:colId xmlns:a16="http://schemas.microsoft.com/office/drawing/2014/main" val="3019428183"/>
                    </a:ext>
                  </a:extLst>
                </a:gridCol>
                <a:gridCol w="181699">
                  <a:extLst>
                    <a:ext uri="{9D8B030D-6E8A-4147-A177-3AD203B41FA5}">
                      <a16:colId xmlns:a16="http://schemas.microsoft.com/office/drawing/2014/main" val="2182362364"/>
                    </a:ext>
                  </a:extLst>
                </a:gridCol>
                <a:gridCol w="778711">
                  <a:extLst>
                    <a:ext uri="{9D8B030D-6E8A-4147-A177-3AD203B41FA5}">
                      <a16:colId xmlns:a16="http://schemas.microsoft.com/office/drawing/2014/main" val="1498841774"/>
                    </a:ext>
                  </a:extLst>
                </a:gridCol>
                <a:gridCol w="908496">
                  <a:extLst>
                    <a:ext uri="{9D8B030D-6E8A-4147-A177-3AD203B41FA5}">
                      <a16:colId xmlns:a16="http://schemas.microsoft.com/office/drawing/2014/main" val="1961213395"/>
                    </a:ext>
                  </a:extLst>
                </a:gridCol>
                <a:gridCol w="181699">
                  <a:extLst>
                    <a:ext uri="{9D8B030D-6E8A-4147-A177-3AD203B41FA5}">
                      <a16:colId xmlns:a16="http://schemas.microsoft.com/office/drawing/2014/main" val="1278908068"/>
                    </a:ext>
                  </a:extLst>
                </a:gridCol>
                <a:gridCol w="778711">
                  <a:extLst>
                    <a:ext uri="{9D8B030D-6E8A-4147-A177-3AD203B41FA5}">
                      <a16:colId xmlns:a16="http://schemas.microsoft.com/office/drawing/2014/main" val="257531765"/>
                    </a:ext>
                  </a:extLst>
                </a:gridCol>
                <a:gridCol w="885784">
                  <a:extLst>
                    <a:ext uri="{9D8B030D-6E8A-4147-A177-3AD203B41FA5}">
                      <a16:colId xmlns:a16="http://schemas.microsoft.com/office/drawing/2014/main" val="3044925017"/>
                    </a:ext>
                  </a:extLst>
                </a:gridCol>
                <a:gridCol w="181699">
                  <a:extLst>
                    <a:ext uri="{9D8B030D-6E8A-4147-A177-3AD203B41FA5}">
                      <a16:colId xmlns:a16="http://schemas.microsoft.com/office/drawing/2014/main" val="2482357190"/>
                    </a:ext>
                  </a:extLst>
                </a:gridCol>
                <a:gridCol w="778711">
                  <a:extLst>
                    <a:ext uri="{9D8B030D-6E8A-4147-A177-3AD203B41FA5}">
                      <a16:colId xmlns:a16="http://schemas.microsoft.com/office/drawing/2014/main" val="4288851703"/>
                    </a:ext>
                  </a:extLst>
                </a:gridCol>
                <a:gridCol w="921474">
                  <a:extLst>
                    <a:ext uri="{9D8B030D-6E8A-4147-A177-3AD203B41FA5}">
                      <a16:colId xmlns:a16="http://schemas.microsoft.com/office/drawing/2014/main" val="2465544911"/>
                    </a:ext>
                  </a:extLst>
                </a:gridCol>
                <a:gridCol w="181699">
                  <a:extLst>
                    <a:ext uri="{9D8B030D-6E8A-4147-A177-3AD203B41FA5}">
                      <a16:colId xmlns:a16="http://schemas.microsoft.com/office/drawing/2014/main" val="2273198121"/>
                    </a:ext>
                  </a:extLst>
                </a:gridCol>
                <a:gridCol w="778711">
                  <a:extLst>
                    <a:ext uri="{9D8B030D-6E8A-4147-A177-3AD203B41FA5}">
                      <a16:colId xmlns:a16="http://schemas.microsoft.com/office/drawing/2014/main" val="1885794996"/>
                    </a:ext>
                  </a:extLst>
                </a:gridCol>
                <a:gridCol w="963655">
                  <a:extLst>
                    <a:ext uri="{9D8B030D-6E8A-4147-A177-3AD203B41FA5}">
                      <a16:colId xmlns:a16="http://schemas.microsoft.com/office/drawing/2014/main" val="2780318911"/>
                    </a:ext>
                  </a:extLst>
                </a:gridCol>
              </a:tblGrid>
              <a:tr h="47784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67466678"/>
                  </a:ext>
                </a:extLst>
              </a:tr>
              <a:tr h="233094">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14.933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35445043"/>
                  </a:ext>
                </a:extLst>
              </a:tr>
              <a:tr h="233094">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15.125</a:t>
                      </a:r>
                    </a:p>
                  </a:txBody>
                  <a:tcPr marL="0" marR="0" marT="0" marB="0" anchor="ctr">
                    <a:lnL>
                      <a:noFill/>
                    </a:lnL>
                    <a:lnR>
                      <a:noFill/>
                    </a:lnR>
                    <a:lnT>
                      <a:noFill/>
                    </a:lnT>
                    <a:lnB>
                      <a:noFill/>
                    </a:lnB>
                    <a:noFill/>
                  </a:tcPr>
                </a:tc>
                <a:extLst>
                  <a:ext uri="{0D108BD9-81ED-4DB2-BD59-A6C34878D82A}">
                    <a16:rowId xmlns:a16="http://schemas.microsoft.com/office/drawing/2014/main" val="1027839507"/>
                  </a:ext>
                </a:extLst>
              </a:tr>
              <a:tr h="233094">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3.299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13.668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88632536"/>
                  </a:ext>
                </a:extLst>
              </a:tr>
              <a:tr h="233094">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14.350</a:t>
                      </a:r>
                    </a:p>
                  </a:txBody>
                  <a:tcPr marL="0" marR="0" marT="0" marB="0" anchor="ctr">
                    <a:lnL>
                      <a:noFill/>
                    </a:lnL>
                    <a:lnR>
                      <a:noFill/>
                    </a:lnR>
                    <a:lnT>
                      <a:noFill/>
                    </a:lnT>
                    <a:lnB>
                      <a:noFill/>
                    </a:lnB>
                    <a:noFill/>
                  </a:tcPr>
                </a:tc>
                <a:extLst>
                  <a:ext uri="{0D108BD9-81ED-4DB2-BD59-A6C34878D82A}">
                    <a16:rowId xmlns:a16="http://schemas.microsoft.com/office/drawing/2014/main" val="2875410424"/>
                  </a:ext>
                </a:extLst>
              </a:tr>
              <a:tr h="233094">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4.139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14.357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62947171"/>
                  </a:ext>
                </a:extLst>
              </a:tr>
              <a:tr h="233094">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5.123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15.307</a:t>
                      </a:r>
                    </a:p>
                  </a:txBody>
                  <a:tcPr marL="0" marR="0" marT="0" marB="0" anchor="ctr">
                    <a:lnL>
                      <a:noFill/>
                    </a:lnL>
                    <a:lnR>
                      <a:noFill/>
                    </a:lnR>
                    <a:lnT>
                      <a:noFill/>
                    </a:lnT>
                    <a:lnB>
                      <a:noFill/>
                    </a:lnB>
                    <a:noFill/>
                  </a:tcPr>
                </a:tc>
                <a:extLst>
                  <a:ext uri="{0D108BD9-81ED-4DB2-BD59-A6C34878D82A}">
                    <a16:rowId xmlns:a16="http://schemas.microsoft.com/office/drawing/2014/main" val="1375462677"/>
                  </a:ext>
                </a:extLst>
              </a:tr>
              <a:tr h="233094">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18045021"/>
                  </a:ext>
                </a:extLst>
              </a:tr>
              <a:tr h="233094">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15.175</a:t>
                      </a:r>
                    </a:p>
                  </a:txBody>
                  <a:tcPr marL="0" marR="0" marT="0" marB="0" anchor="ctr">
                    <a:lnL>
                      <a:noFill/>
                    </a:lnL>
                    <a:lnR>
                      <a:noFill/>
                    </a:lnR>
                    <a:lnT>
                      <a:noFill/>
                    </a:lnT>
                    <a:lnB>
                      <a:noFill/>
                    </a:lnB>
                    <a:noFill/>
                  </a:tcPr>
                </a:tc>
                <a:extLst>
                  <a:ext uri="{0D108BD9-81ED-4DB2-BD59-A6C34878D82A}">
                    <a16:rowId xmlns:a16="http://schemas.microsoft.com/office/drawing/2014/main" val="1139113081"/>
                  </a:ext>
                </a:extLst>
              </a:tr>
              <a:tr h="233094">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80086594"/>
                  </a:ext>
                </a:extLst>
              </a:tr>
              <a:tr h="233094">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14.692</a:t>
                      </a:r>
                    </a:p>
                  </a:txBody>
                  <a:tcPr marL="0" marR="0" marT="0" marB="0" anchor="ctr">
                    <a:lnL>
                      <a:noFill/>
                    </a:lnL>
                    <a:lnR>
                      <a:noFill/>
                    </a:lnR>
                    <a:lnT>
                      <a:noFill/>
                    </a:lnT>
                    <a:lnB>
                      <a:noFill/>
                    </a:lnB>
                    <a:noFill/>
                  </a:tcPr>
                </a:tc>
                <a:extLst>
                  <a:ext uri="{0D108BD9-81ED-4DB2-BD59-A6C34878D82A}">
                    <a16:rowId xmlns:a16="http://schemas.microsoft.com/office/drawing/2014/main" val="1708447290"/>
                  </a:ext>
                </a:extLst>
              </a:tr>
              <a:tr h="233094">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4.852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14.891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10697245"/>
                  </a:ext>
                </a:extLst>
              </a:tr>
              <a:tr h="233094">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14.362</a:t>
                      </a:r>
                    </a:p>
                  </a:txBody>
                  <a:tcPr marL="0" marR="0" marT="0" marB="0" anchor="ctr">
                    <a:lnL>
                      <a:noFill/>
                    </a:lnL>
                    <a:lnR>
                      <a:noFill/>
                    </a:lnR>
                    <a:lnT>
                      <a:noFill/>
                    </a:lnT>
                    <a:lnB>
                      <a:noFill/>
                    </a:lnB>
                    <a:noFill/>
                  </a:tcPr>
                </a:tc>
                <a:extLst>
                  <a:ext uri="{0D108BD9-81ED-4DB2-BD59-A6C34878D82A}">
                    <a16:rowId xmlns:a16="http://schemas.microsoft.com/office/drawing/2014/main" val="2525565443"/>
                  </a:ext>
                </a:extLst>
              </a:tr>
              <a:tr h="244749">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58.538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55.838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22.124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20.506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178.031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7026378"/>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20232000309091 del 29/12/2023 la Unidad realizó observaciones y solicitó ajustes en dado caso a los informes de incumplimiento. </a:t>
                      </a:r>
                      <a:r>
                        <a:rPr lang="es-MX" sz="1600" b="1" i="0" u="none" strike="noStrike" kern="1200" dirty="0">
                          <a:solidFill>
                            <a:srgbClr val="002060"/>
                          </a:solidFill>
                          <a:effectLst/>
                          <a:latin typeface="+mn-lt"/>
                          <a:ea typeface="+mn-ea"/>
                          <a:cs typeface="+mn-cs"/>
                        </a:rPr>
                        <a:t>(En Proceso)</a:t>
                      </a: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20232000309091 del 29/12/2023 la Unidad realizó observaciones y solicitó ajustes en dado caso a los informes de incumplimiento. </a:t>
                      </a:r>
                      <a:r>
                        <a:rPr lang="es-MX" sz="1600" b="1" i="0" u="none" strike="noStrike" kern="1200" dirty="0">
                          <a:solidFill>
                            <a:srgbClr val="002060"/>
                          </a:solidFill>
                          <a:effectLst/>
                          <a:latin typeface="+mn-lt"/>
                          <a:ea typeface="+mn-ea"/>
                          <a:cs typeface="+mn-cs"/>
                        </a:rPr>
                        <a:t>(En Proceso)</a:t>
                      </a: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914399" y="1794735"/>
          <a:ext cx="10603347" cy="3582543"/>
        </p:xfrm>
        <a:graphic>
          <a:graphicData uri="http://schemas.openxmlformats.org/drawingml/2006/table">
            <a:tbl>
              <a:tblPr firstRow="1" bandRow="1">
                <a:tableStyleId>{93296810-A885-4BE3-A3E7-6D5BEEA58F35}</a:tableStyleId>
              </a:tblPr>
              <a:tblGrid>
                <a:gridCol w="768626">
                  <a:extLst>
                    <a:ext uri="{9D8B030D-6E8A-4147-A177-3AD203B41FA5}">
                      <a16:colId xmlns:a16="http://schemas.microsoft.com/office/drawing/2014/main" val="2457421865"/>
                    </a:ext>
                  </a:extLst>
                </a:gridCol>
                <a:gridCol w="2252870">
                  <a:extLst>
                    <a:ext uri="{9D8B030D-6E8A-4147-A177-3AD203B41FA5}">
                      <a16:colId xmlns:a16="http://schemas.microsoft.com/office/drawing/2014/main" val="3367632477"/>
                    </a:ext>
                  </a:extLst>
                </a:gridCol>
                <a:gridCol w="2650435">
                  <a:extLst>
                    <a:ext uri="{9D8B030D-6E8A-4147-A177-3AD203B41FA5}">
                      <a16:colId xmlns:a16="http://schemas.microsoft.com/office/drawing/2014/main" val="2128136495"/>
                    </a:ext>
                  </a:extLst>
                </a:gridCol>
                <a:gridCol w="2054086">
                  <a:extLst>
                    <a:ext uri="{9D8B030D-6E8A-4147-A177-3AD203B41FA5}">
                      <a16:colId xmlns:a16="http://schemas.microsoft.com/office/drawing/2014/main" val="2362186750"/>
                    </a:ext>
                  </a:extLst>
                </a:gridCol>
                <a:gridCol w="2877330">
                  <a:extLst>
                    <a:ext uri="{9D8B030D-6E8A-4147-A177-3AD203B41FA5}">
                      <a16:colId xmlns:a16="http://schemas.microsoft.com/office/drawing/2014/main" val="478512528"/>
                    </a:ext>
                  </a:extLst>
                </a:gridCol>
              </a:tblGrid>
              <a:tr h="1116148">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383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50967">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294362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98337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942309">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6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421630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88</a:t>
            </a:r>
          </a:p>
        </p:txBody>
      </p:sp>
      <p:graphicFrame>
        <p:nvGraphicFramePr>
          <p:cNvPr id="3" name="Gráfico 2">
            <a:extLst>
              <a:ext uri="{FF2B5EF4-FFF2-40B4-BE49-F238E27FC236}">
                <a16:creationId xmlns:a16="http://schemas.microsoft.com/office/drawing/2014/main" id="{5E168CDC-024E-BE65-3720-721EE835CBD1}"/>
              </a:ext>
            </a:extLst>
          </p:cNvPr>
          <p:cNvGraphicFramePr>
            <a:graphicFrameLocks/>
          </p:cNvGraphicFramePr>
          <p:nvPr/>
        </p:nvGraphicFramePr>
        <p:xfrm>
          <a:off x="814476" y="2144918"/>
          <a:ext cx="10971646" cy="456877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3820708"/>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649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2019 – PP N°1</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10/02/2021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comunicado 20232000282531 del 1/12/2023 la Unidad remitió el Memorado 20236000138893 del 10/11/2023, mediante el cual la SAL conceptúo sobre las Audiencias Rurales. </a:t>
                      </a:r>
                    </a:p>
                  </a:txBody>
                  <a:tcPr marL="0" marR="0" marT="0" marB="0" anchor="ctr"/>
                </a:tc>
                <a:extLst>
                  <a:ext uri="{0D108BD9-81ED-4DB2-BD59-A6C34878D82A}">
                    <a16:rowId xmlns:a16="http://schemas.microsoft.com/office/drawing/2014/main" val="478266086"/>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3986120"/>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88614">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1503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584707">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680706">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56352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6485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p>
                      <a:pPr marL="0" algn="l"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20232000282531 del 1/12/2023 la Unidad remitió el Memorado 20236000138893 del 10/11/2023, mediante el cual la SAL conceptúo sobre las Audiencias Rurales. </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2022</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4BAF564-E7B8-EA03-CAAB-EE6DB81CAF47}"/>
              </a:ext>
            </a:extLst>
          </p:cNvPr>
          <p:cNvGraphicFramePr>
            <a:graphicFrameLocks noGrp="1"/>
          </p:cNvGraphicFramePr>
          <p:nvPr>
            <p:extLst>
              <p:ext uri="{D42A27DB-BD31-4B8C-83A1-F6EECF244321}">
                <p14:modId xmlns:p14="http://schemas.microsoft.com/office/powerpoint/2010/main" val="1001188760"/>
              </p:ext>
            </p:extLst>
          </p:nvPr>
        </p:nvGraphicFramePr>
        <p:xfrm>
          <a:off x="259307" y="2629951"/>
          <a:ext cx="11729531" cy="3435508"/>
        </p:xfrm>
        <a:graphic>
          <a:graphicData uri="http://schemas.openxmlformats.org/drawingml/2006/table">
            <a:tbl>
              <a:tblPr/>
              <a:tblGrid>
                <a:gridCol w="616667">
                  <a:extLst>
                    <a:ext uri="{9D8B030D-6E8A-4147-A177-3AD203B41FA5}">
                      <a16:colId xmlns:a16="http://schemas.microsoft.com/office/drawing/2014/main" val="4131273855"/>
                    </a:ext>
                  </a:extLst>
                </a:gridCol>
                <a:gridCol w="761757">
                  <a:extLst>
                    <a:ext uri="{9D8B030D-6E8A-4147-A177-3AD203B41FA5}">
                      <a16:colId xmlns:a16="http://schemas.microsoft.com/office/drawing/2014/main" val="1251775694"/>
                    </a:ext>
                  </a:extLst>
                </a:gridCol>
                <a:gridCol w="381646">
                  <a:extLst>
                    <a:ext uri="{9D8B030D-6E8A-4147-A177-3AD203B41FA5}">
                      <a16:colId xmlns:a16="http://schemas.microsoft.com/office/drawing/2014/main" val="2175687947"/>
                    </a:ext>
                  </a:extLst>
                </a:gridCol>
                <a:gridCol w="123335">
                  <a:extLst>
                    <a:ext uri="{9D8B030D-6E8A-4147-A177-3AD203B41FA5}">
                      <a16:colId xmlns:a16="http://schemas.microsoft.com/office/drawing/2014/main" val="312043747"/>
                    </a:ext>
                  </a:extLst>
                </a:gridCol>
                <a:gridCol w="616667">
                  <a:extLst>
                    <a:ext uri="{9D8B030D-6E8A-4147-A177-3AD203B41FA5}">
                      <a16:colId xmlns:a16="http://schemas.microsoft.com/office/drawing/2014/main" val="1269294065"/>
                    </a:ext>
                  </a:extLst>
                </a:gridCol>
                <a:gridCol w="616667">
                  <a:extLst>
                    <a:ext uri="{9D8B030D-6E8A-4147-A177-3AD203B41FA5}">
                      <a16:colId xmlns:a16="http://schemas.microsoft.com/office/drawing/2014/main" val="3923840588"/>
                    </a:ext>
                  </a:extLst>
                </a:gridCol>
                <a:gridCol w="462501">
                  <a:extLst>
                    <a:ext uri="{9D8B030D-6E8A-4147-A177-3AD203B41FA5}">
                      <a16:colId xmlns:a16="http://schemas.microsoft.com/office/drawing/2014/main" val="1052642904"/>
                    </a:ext>
                  </a:extLst>
                </a:gridCol>
                <a:gridCol w="123335">
                  <a:extLst>
                    <a:ext uri="{9D8B030D-6E8A-4147-A177-3AD203B41FA5}">
                      <a16:colId xmlns:a16="http://schemas.microsoft.com/office/drawing/2014/main" val="2046567207"/>
                    </a:ext>
                  </a:extLst>
                </a:gridCol>
                <a:gridCol w="616667">
                  <a:extLst>
                    <a:ext uri="{9D8B030D-6E8A-4147-A177-3AD203B41FA5}">
                      <a16:colId xmlns:a16="http://schemas.microsoft.com/office/drawing/2014/main" val="105472597"/>
                    </a:ext>
                  </a:extLst>
                </a:gridCol>
                <a:gridCol w="616667">
                  <a:extLst>
                    <a:ext uri="{9D8B030D-6E8A-4147-A177-3AD203B41FA5}">
                      <a16:colId xmlns:a16="http://schemas.microsoft.com/office/drawing/2014/main" val="2715709326"/>
                    </a:ext>
                  </a:extLst>
                </a:gridCol>
                <a:gridCol w="616667">
                  <a:extLst>
                    <a:ext uri="{9D8B030D-6E8A-4147-A177-3AD203B41FA5}">
                      <a16:colId xmlns:a16="http://schemas.microsoft.com/office/drawing/2014/main" val="806457167"/>
                    </a:ext>
                  </a:extLst>
                </a:gridCol>
                <a:gridCol w="123335">
                  <a:extLst>
                    <a:ext uri="{9D8B030D-6E8A-4147-A177-3AD203B41FA5}">
                      <a16:colId xmlns:a16="http://schemas.microsoft.com/office/drawing/2014/main" val="3129033531"/>
                    </a:ext>
                  </a:extLst>
                </a:gridCol>
                <a:gridCol w="616667">
                  <a:extLst>
                    <a:ext uri="{9D8B030D-6E8A-4147-A177-3AD203B41FA5}">
                      <a16:colId xmlns:a16="http://schemas.microsoft.com/office/drawing/2014/main" val="1059184810"/>
                    </a:ext>
                  </a:extLst>
                </a:gridCol>
                <a:gridCol w="832501">
                  <a:extLst>
                    <a:ext uri="{9D8B030D-6E8A-4147-A177-3AD203B41FA5}">
                      <a16:colId xmlns:a16="http://schemas.microsoft.com/office/drawing/2014/main" val="1090949983"/>
                    </a:ext>
                  </a:extLst>
                </a:gridCol>
                <a:gridCol w="483057">
                  <a:extLst>
                    <a:ext uri="{9D8B030D-6E8A-4147-A177-3AD203B41FA5}">
                      <a16:colId xmlns:a16="http://schemas.microsoft.com/office/drawing/2014/main" val="1836916650"/>
                    </a:ext>
                  </a:extLst>
                </a:gridCol>
                <a:gridCol w="123335">
                  <a:extLst>
                    <a:ext uri="{9D8B030D-6E8A-4147-A177-3AD203B41FA5}">
                      <a16:colId xmlns:a16="http://schemas.microsoft.com/office/drawing/2014/main" val="2000060970"/>
                    </a:ext>
                  </a:extLst>
                </a:gridCol>
                <a:gridCol w="616667">
                  <a:extLst>
                    <a:ext uri="{9D8B030D-6E8A-4147-A177-3AD203B41FA5}">
                      <a16:colId xmlns:a16="http://schemas.microsoft.com/office/drawing/2014/main" val="3411919940"/>
                    </a:ext>
                  </a:extLst>
                </a:gridCol>
                <a:gridCol w="719444">
                  <a:extLst>
                    <a:ext uri="{9D8B030D-6E8A-4147-A177-3AD203B41FA5}">
                      <a16:colId xmlns:a16="http://schemas.microsoft.com/office/drawing/2014/main" val="2750339083"/>
                    </a:ext>
                  </a:extLst>
                </a:gridCol>
                <a:gridCol w="565278">
                  <a:extLst>
                    <a:ext uri="{9D8B030D-6E8A-4147-A177-3AD203B41FA5}">
                      <a16:colId xmlns:a16="http://schemas.microsoft.com/office/drawing/2014/main" val="3324979727"/>
                    </a:ext>
                  </a:extLst>
                </a:gridCol>
                <a:gridCol w="123335">
                  <a:extLst>
                    <a:ext uri="{9D8B030D-6E8A-4147-A177-3AD203B41FA5}">
                      <a16:colId xmlns:a16="http://schemas.microsoft.com/office/drawing/2014/main" val="243904349"/>
                    </a:ext>
                  </a:extLst>
                </a:gridCol>
                <a:gridCol w="616667">
                  <a:extLst>
                    <a:ext uri="{9D8B030D-6E8A-4147-A177-3AD203B41FA5}">
                      <a16:colId xmlns:a16="http://schemas.microsoft.com/office/drawing/2014/main" val="4018594461"/>
                    </a:ext>
                  </a:extLst>
                </a:gridCol>
                <a:gridCol w="781112">
                  <a:extLst>
                    <a:ext uri="{9D8B030D-6E8A-4147-A177-3AD203B41FA5}">
                      <a16:colId xmlns:a16="http://schemas.microsoft.com/office/drawing/2014/main" val="3194896532"/>
                    </a:ext>
                  </a:extLst>
                </a:gridCol>
                <a:gridCol w="575557">
                  <a:extLst>
                    <a:ext uri="{9D8B030D-6E8A-4147-A177-3AD203B41FA5}">
                      <a16:colId xmlns:a16="http://schemas.microsoft.com/office/drawing/2014/main" val="2494886301"/>
                    </a:ext>
                  </a:extLst>
                </a:gridCol>
              </a:tblGrid>
              <a:tr h="297488">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3880737"/>
                  </a:ext>
                </a:extLst>
              </a:tr>
              <a:tr h="283322">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99755164"/>
                  </a:ext>
                </a:extLst>
              </a:tr>
              <a:tr h="283322">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961579463"/>
                  </a:ext>
                </a:extLst>
              </a:tr>
              <a:tr h="283322">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8745104"/>
                  </a:ext>
                </a:extLst>
              </a:tr>
              <a:tr h="283322">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305218154"/>
                  </a:ext>
                </a:extLst>
              </a:tr>
              <a:tr h="283322">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16754969"/>
                  </a:ext>
                </a:extLst>
              </a:tr>
              <a:tr h="283322">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2257658546"/>
                  </a:ext>
                </a:extLst>
              </a:tr>
              <a:tr h="283322">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81691592"/>
                  </a:ext>
                </a:extLst>
              </a:tr>
              <a:tr h="283322">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970696510"/>
                  </a:ext>
                </a:extLst>
              </a:tr>
              <a:tr h="283322">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1548623"/>
                  </a:ext>
                </a:extLst>
              </a:tr>
              <a:tr h="283322">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976331324"/>
                  </a:ext>
                </a:extLst>
              </a:tr>
              <a:tr h="29748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3.496.002,68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605.142,38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659.428,12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878.538,97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645.130,39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6.284.242,55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584537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500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78356811"/>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28-10-2022</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30 -10-2022</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Informe sobre </a:t>
                      </a:r>
                      <a:r>
                        <a:rPr lang="pt-BR" sz="1600" b="0" i="0" u="none" strike="noStrike" kern="1200" dirty="0" err="1">
                          <a:solidFill>
                            <a:srgbClr val="002060"/>
                          </a:solidFill>
                          <a:effectLst/>
                          <a:latin typeface="Calibri" panose="020F0502020204030204" pitchFamily="34" charset="0"/>
                          <a:ea typeface="+mn-ea"/>
                          <a:cs typeface="+mn-cs"/>
                        </a:rPr>
                        <a:t>posible</a:t>
                      </a:r>
                      <a:r>
                        <a:rPr lang="pt-BR" sz="1600" b="0" i="0" u="none" strike="noStrike" kern="1200" dirty="0">
                          <a:solidFill>
                            <a:srgbClr val="002060"/>
                          </a:solidFill>
                          <a:effectLst/>
                          <a:latin typeface="Calibri" panose="020F0502020204030204" pitchFamily="34" charset="0"/>
                          <a:ea typeface="+mn-ea"/>
                          <a:cs typeface="+mn-cs"/>
                        </a:rPr>
                        <a:t> Incumplimiento por Fuga de Lixiviados – abril 2023 -  PP N°23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220389"/>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octubre</a:t>
                      </a:r>
                      <a:r>
                        <a:rPr lang="pt-BR" sz="1600" b="0" i="0" u="none" strike="noStrike" kern="1200" dirty="0">
                          <a:solidFill>
                            <a:srgbClr val="002060"/>
                          </a:solidFill>
                          <a:effectLst/>
                          <a:latin typeface="Calibri" panose="020F0502020204030204" pitchFamily="34" charset="0"/>
                          <a:ea typeface="+mn-ea"/>
                          <a:cs typeface="+mn-cs"/>
                        </a:rPr>
                        <a:t>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16017" y="1914263"/>
          <a:ext cx="10757234" cy="3618286"/>
        </p:xfrm>
        <a:graphic>
          <a:graphicData uri="http://schemas.openxmlformats.org/drawingml/2006/table">
            <a:tbl>
              <a:tblPr firstRow="1" bandRow="1">
                <a:tableStyleId>{93296810-A885-4BE3-A3E7-6D5BEEA58F35}</a:tableStyleId>
              </a:tblPr>
              <a:tblGrid>
                <a:gridCol w="100170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Proceso Administrativo cerrado mediante la Resolución 705/2023 del 14/09/2023</a:t>
                      </a:r>
                    </a:p>
                  </a:txBody>
                  <a:tcPr marL="0" marR="0" marT="0" marB="0" anchor="ctr"/>
                </a:tc>
                <a:extLst>
                  <a:ext uri="{0D108BD9-81ED-4DB2-BD59-A6C34878D82A}">
                    <a16:rowId xmlns:a16="http://schemas.microsoft.com/office/drawing/2014/main" val="3076262100"/>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Proceso Administrativo cerrado mediante la Resolución 705/2023 del 14/09/2023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961549548"/>
                  </a:ext>
                </a:extLst>
              </a:tr>
              <a:tr h="71656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Proceso Administrativo cerrado mediante la Resolución 705/2023 del 14/09/2023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747321418"/>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a:t>
                      </a:r>
                      <a:r>
                        <a:rPr lang="es-MX" sz="1600" b="0" i="0" u="none" strike="noStrike" kern="1200" dirty="0" err="1">
                          <a:solidFill>
                            <a:srgbClr val="002060"/>
                          </a:solidFill>
                          <a:effectLst/>
                          <a:latin typeface="Calibri" panose="020F0502020204030204" pitchFamily="34" charset="0"/>
                          <a:ea typeface="+mn-ea"/>
                          <a:cs typeface="+mn-cs"/>
                        </a:rPr>
                        <a:t>Sep</a:t>
                      </a:r>
                      <a:r>
                        <a:rPr lang="es-MX" sz="1600" b="0" i="0" u="none" strike="noStrike" kern="1200" dirty="0">
                          <a:solidFill>
                            <a:srgbClr val="002060"/>
                          </a:solidFill>
                          <a:effectLst/>
                          <a:latin typeface="Calibri" panose="020F0502020204030204" pitchFamily="34" charset="0"/>
                          <a:ea typeface="+mn-ea"/>
                          <a:cs typeface="+mn-cs"/>
                        </a:rPr>
                        <a:t>-Oct y Dic - PP N° 22</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Proceso Administrativo cerrado mediante la Resolución 705/2023 del 14/09/2023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noProof="0" dirty="0">
                        <a:solidFill>
                          <a:srgbClr val="002060"/>
                        </a:solidFill>
                        <a:effectLst/>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34513977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CERRADAS CON ACTO ADMINISTRATIVO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96426033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495EF9-24FB-A685-E9E2-20952F1D294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FCFC36DB-B05D-0C21-6364-61A2154B834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7BC87513-A167-6FFB-22DF-33393A885304}"/>
              </a:ext>
            </a:extLst>
          </p:cNvPr>
          <p:cNvGraphicFramePr>
            <a:graphicFrameLocks noGrp="1"/>
          </p:cNvGraphicFramePr>
          <p:nvPr/>
        </p:nvGraphicFramePr>
        <p:xfrm>
          <a:off x="616017" y="1914263"/>
          <a:ext cx="10757234" cy="3374446"/>
        </p:xfrm>
        <a:graphic>
          <a:graphicData uri="http://schemas.openxmlformats.org/drawingml/2006/table">
            <a:tbl>
              <a:tblPr firstRow="1" bandRow="1">
                <a:tableStyleId>{93296810-A885-4BE3-A3E7-6D5BEEA58F35}</a:tableStyleId>
              </a:tblPr>
              <a:tblGrid>
                <a:gridCol w="100170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PP N° 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1. Mediante comunicado 20232000100841 del 3/05/2023 la Unidad trasladó concepto de la Subdirección de Asuntos Legales respecto de la PP N°3,9 y 12 - Lavado de Puentes para pronunciamiento de la Interventoría. 2.Mediante comunicado UAESP-CPC-UAESP-6408-23 del 5/06/2023 la Interventoría se pronunció respecto del requerimiento 20232000100841 del 3/05/202</a:t>
                      </a:r>
                    </a:p>
                  </a:txBody>
                  <a:tcPr marL="0" marR="0" marT="0"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D362CF11-9925-51C6-8490-34A6AF5019F8}"/>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B7669CD5-3C2D-D704-362F-9EC317CA63A1}"/>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desestimadas</a:t>
            </a:r>
          </a:p>
        </p:txBody>
      </p:sp>
      <p:pic>
        <p:nvPicPr>
          <p:cNvPr id="7" name="Imagen 6">
            <a:extLst>
              <a:ext uri="{FF2B5EF4-FFF2-40B4-BE49-F238E27FC236}">
                <a16:creationId xmlns:a16="http://schemas.microsoft.com/office/drawing/2014/main" id="{49858201-D170-4CBC-7FB1-2EBFAD2CAC1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14094799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37AEE8-C1EF-9D57-5E2E-907338363EB8}"/>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A4D2D0AE-7EAE-0FD9-9B24-7A6745BB358A}"/>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217773E-21A0-696D-E8AC-D7E11FCFA181}"/>
              </a:ext>
            </a:extLst>
          </p:cNvPr>
          <p:cNvGraphicFramePr>
            <a:graphicFrameLocks noGrp="1"/>
          </p:cNvGraphicFramePr>
          <p:nvPr/>
        </p:nvGraphicFramePr>
        <p:xfrm>
          <a:off x="616017" y="1914263"/>
          <a:ext cx="10757234" cy="3618286"/>
        </p:xfrm>
        <a:graphic>
          <a:graphicData uri="http://schemas.openxmlformats.org/drawingml/2006/table">
            <a:tbl>
              <a:tblPr firstRow="1" bandRow="1">
                <a:tableStyleId>{93296810-A885-4BE3-A3E7-6D5BEEA58F35}</a:tableStyleId>
              </a:tblPr>
              <a:tblGrid>
                <a:gridCol w="100170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PP N° 9</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1. Mediante comunicado 20232000100841 del 3/05/2023 la Unidad trasladó concepto de la Subdirección de Asuntos Legales respecto de la PP N°3,9 y 12 - Lavado de Puentes para pronunciamiento de la Interventoría. 2.Mediante comunicado UAESP-CPC-UAESP-6408-23 del 5/06/2023 la Interventoría se pronunció respecto del requerimiento 20232000100841 del 3/05/202</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E8521E17-94F8-1EE2-65D5-A32926818AAE}"/>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8EF0A63C-C341-B62D-49D6-09D1775DD6A0}"/>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desestimadas</a:t>
            </a:r>
          </a:p>
        </p:txBody>
      </p:sp>
      <p:pic>
        <p:nvPicPr>
          <p:cNvPr id="7" name="Imagen 6">
            <a:extLst>
              <a:ext uri="{FF2B5EF4-FFF2-40B4-BE49-F238E27FC236}">
                <a16:creationId xmlns:a16="http://schemas.microsoft.com/office/drawing/2014/main" id="{A2DCF2C0-E5AC-CAC8-0137-4B7CEF44AD3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9127986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E74ACB-FCCA-3D0C-3DF8-92A41F27D0A8}"/>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3AAEDDB-05F0-26C5-1306-26A98D09B44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74DD23FC-0267-BAF6-D50E-8CD5C6300D45}"/>
              </a:ext>
            </a:extLst>
          </p:cNvPr>
          <p:cNvGraphicFramePr>
            <a:graphicFrameLocks noGrp="1"/>
          </p:cNvGraphicFramePr>
          <p:nvPr/>
        </p:nvGraphicFramePr>
        <p:xfrm>
          <a:off x="616017" y="1914263"/>
          <a:ext cx="10757234" cy="3618286"/>
        </p:xfrm>
        <a:graphic>
          <a:graphicData uri="http://schemas.openxmlformats.org/drawingml/2006/table">
            <a:tbl>
              <a:tblPr firstRow="1" bandRow="1">
                <a:tableStyleId>{93296810-A885-4BE3-A3E7-6D5BEEA58F35}</a:tableStyleId>
              </a:tblPr>
              <a:tblGrid>
                <a:gridCol w="100170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175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Lavado de Puentes - Segundo Semestre 2021 - PP N° 12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1. Mediante comunicado 20232000100841 del 3/05/2023 la Unidad trasladó concepto de la Subdirección de Asuntos Legales respecto de la PP N°3,9 y 12 - Lavado de Puentes para pronunciamiento de la Interventoría. 2.Mediante comunicado UAESP-CPC-UAESP-6408-23 del 5/06/2023 la Interventoría se pronunció respecto del requerimiento 20232000100841 del 3/05/202</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82002573-F91B-EE20-2BD7-4496EEE6A9E4}"/>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D9D9ED53-7B6D-FA3F-BBA9-F09C8EBE571A}"/>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desestimadas</a:t>
            </a:r>
          </a:p>
        </p:txBody>
      </p:sp>
      <p:pic>
        <p:nvPicPr>
          <p:cNvPr id="7" name="Imagen 6">
            <a:extLst>
              <a:ext uri="{FF2B5EF4-FFF2-40B4-BE49-F238E27FC236}">
                <a16:creationId xmlns:a16="http://schemas.microsoft.com/office/drawing/2014/main" id="{6CD0BDCD-4DA4-459F-073A-66E44631D81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2709091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981200"/>
          <a:ext cx="10401300" cy="3704013"/>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48371">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8521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8521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8521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 de enero de 2023  y el 31 de diciembre de 2023.</a:t>
            </a: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6FD0084-551D-2658-D0FD-6DBA9964194B}"/>
              </a:ext>
            </a:extLst>
          </p:cNvPr>
          <p:cNvGraphicFramePr>
            <a:graphicFrameLocks noGrp="1"/>
          </p:cNvGraphicFramePr>
          <p:nvPr>
            <p:extLst>
              <p:ext uri="{D42A27DB-BD31-4B8C-83A1-F6EECF244321}">
                <p14:modId xmlns:p14="http://schemas.microsoft.com/office/powerpoint/2010/main" val="2422341095"/>
              </p:ext>
            </p:extLst>
          </p:nvPr>
        </p:nvGraphicFramePr>
        <p:xfrm>
          <a:off x="491319" y="2764534"/>
          <a:ext cx="11384470" cy="3497820"/>
        </p:xfrm>
        <a:graphic>
          <a:graphicData uri="http://schemas.openxmlformats.org/drawingml/2006/table">
            <a:tbl>
              <a:tblPr/>
              <a:tblGrid>
                <a:gridCol w="598526">
                  <a:extLst>
                    <a:ext uri="{9D8B030D-6E8A-4147-A177-3AD203B41FA5}">
                      <a16:colId xmlns:a16="http://schemas.microsoft.com/office/drawing/2014/main" val="1243550278"/>
                    </a:ext>
                  </a:extLst>
                </a:gridCol>
                <a:gridCol w="668354">
                  <a:extLst>
                    <a:ext uri="{9D8B030D-6E8A-4147-A177-3AD203B41FA5}">
                      <a16:colId xmlns:a16="http://schemas.microsoft.com/office/drawing/2014/main" val="1657302489"/>
                    </a:ext>
                  </a:extLst>
                </a:gridCol>
                <a:gridCol w="441413">
                  <a:extLst>
                    <a:ext uri="{9D8B030D-6E8A-4147-A177-3AD203B41FA5}">
                      <a16:colId xmlns:a16="http://schemas.microsoft.com/office/drawing/2014/main" val="3795655391"/>
                    </a:ext>
                  </a:extLst>
                </a:gridCol>
                <a:gridCol w="119706">
                  <a:extLst>
                    <a:ext uri="{9D8B030D-6E8A-4147-A177-3AD203B41FA5}">
                      <a16:colId xmlns:a16="http://schemas.microsoft.com/office/drawing/2014/main" val="2328917704"/>
                    </a:ext>
                  </a:extLst>
                </a:gridCol>
                <a:gridCol w="598526">
                  <a:extLst>
                    <a:ext uri="{9D8B030D-6E8A-4147-A177-3AD203B41FA5}">
                      <a16:colId xmlns:a16="http://schemas.microsoft.com/office/drawing/2014/main" val="4268361821"/>
                    </a:ext>
                  </a:extLst>
                </a:gridCol>
                <a:gridCol w="598526">
                  <a:extLst>
                    <a:ext uri="{9D8B030D-6E8A-4147-A177-3AD203B41FA5}">
                      <a16:colId xmlns:a16="http://schemas.microsoft.com/office/drawing/2014/main" val="1781506994"/>
                    </a:ext>
                  </a:extLst>
                </a:gridCol>
                <a:gridCol w="448895">
                  <a:extLst>
                    <a:ext uri="{9D8B030D-6E8A-4147-A177-3AD203B41FA5}">
                      <a16:colId xmlns:a16="http://schemas.microsoft.com/office/drawing/2014/main" val="2447660538"/>
                    </a:ext>
                  </a:extLst>
                </a:gridCol>
                <a:gridCol w="119706">
                  <a:extLst>
                    <a:ext uri="{9D8B030D-6E8A-4147-A177-3AD203B41FA5}">
                      <a16:colId xmlns:a16="http://schemas.microsoft.com/office/drawing/2014/main" val="3096062700"/>
                    </a:ext>
                  </a:extLst>
                </a:gridCol>
                <a:gridCol w="598526">
                  <a:extLst>
                    <a:ext uri="{9D8B030D-6E8A-4147-A177-3AD203B41FA5}">
                      <a16:colId xmlns:a16="http://schemas.microsoft.com/office/drawing/2014/main" val="4218006728"/>
                    </a:ext>
                  </a:extLst>
                </a:gridCol>
                <a:gridCol w="598526">
                  <a:extLst>
                    <a:ext uri="{9D8B030D-6E8A-4147-A177-3AD203B41FA5}">
                      <a16:colId xmlns:a16="http://schemas.microsoft.com/office/drawing/2014/main" val="543616097"/>
                    </a:ext>
                  </a:extLst>
                </a:gridCol>
                <a:gridCol w="598526">
                  <a:extLst>
                    <a:ext uri="{9D8B030D-6E8A-4147-A177-3AD203B41FA5}">
                      <a16:colId xmlns:a16="http://schemas.microsoft.com/office/drawing/2014/main" val="2153931135"/>
                    </a:ext>
                  </a:extLst>
                </a:gridCol>
                <a:gridCol w="119706">
                  <a:extLst>
                    <a:ext uri="{9D8B030D-6E8A-4147-A177-3AD203B41FA5}">
                      <a16:colId xmlns:a16="http://schemas.microsoft.com/office/drawing/2014/main" val="714289379"/>
                    </a:ext>
                  </a:extLst>
                </a:gridCol>
                <a:gridCol w="598526">
                  <a:extLst>
                    <a:ext uri="{9D8B030D-6E8A-4147-A177-3AD203B41FA5}">
                      <a16:colId xmlns:a16="http://schemas.microsoft.com/office/drawing/2014/main" val="3900136319"/>
                    </a:ext>
                  </a:extLst>
                </a:gridCol>
                <a:gridCol w="808011">
                  <a:extLst>
                    <a:ext uri="{9D8B030D-6E8A-4147-A177-3AD203B41FA5}">
                      <a16:colId xmlns:a16="http://schemas.microsoft.com/office/drawing/2014/main" val="3066565956"/>
                    </a:ext>
                  </a:extLst>
                </a:gridCol>
                <a:gridCol w="468846">
                  <a:extLst>
                    <a:ext uri="{9D8B030D-6E8A-4147-A177-3AD203B41FA5}">
                      <a16:colId xmlns:a16="http://schemas.microsoft.com/office/drawing/2014/main" val="3856135039"/>
                    </a:ext>
                  </a:extLst>
                </a:gridCol>
                <a:gridCol w="119706">
                  <a:extLst>
                    <a:ext uri="{9D8B030D-6E8A-4147-A177-3AD203B41FA5}">
                      <a16:colId xmlns:a16="http://schemas.microsoft.com/office/drawing/2014/main" val="2803967076"/>
                    </a:ext>
                  </a:extLst>
                </a:gridCol>
                <a:gridCol w="598526">
                  <a:extLst>
                    <a:ext uri="{9D8B030D-6E8A-4147-A177-3AD203B41FA5}">
                      <a16:colId xmlns:a16="http://schemas.microsoft.com/office/drawing/2014/main" val="3327025488"/>
                    </a:ext>
                  </a:extLst>
                </a:gridCol>
                <a:gridCol w="698280">
                  <a:extLst>
                    <a:ext uri="{9D8B030D-6E8A-4147-A177-3AD203B41FA5}">
                      <a16:colId xmlns:a16="http://schemas.microsoft.com/office/drawing/2014/main" val="582955945"/>
                    </a:ext>
                  </a:extLst>
                </a:gridCol>
                <a:gridCol w="548649">
                  <a:extLst>
                    <a:ext uri="{9D8B030D-6E8A-4147-A177-3AD203B41FA5}">
                      <a16:colId xmlns:a16="http://schemas.microsoft.com/office/drawing/2014/main" val="2916679543"/>
                    </a:ext>
                  </a:extLst>
                </a:gridCol>
                <a:gridCol w="119706">
                  <a:extLst>
                    <a:ext uri="{9D8B030D-6E8A-4147-A177-3AD203B41FA5}">
                      <a16:colId xmlns:a16="http://schemas.microsoft.com/office/drawing/2014/main" val="1047327013"/>
                    </a:ext>
                  </a:extLst>
                </a:gridCol>
                <a:gridCol w="598526">
                  <a:extLst>
                    <a:ext uri="{9D8B030D-6E8A-4147-A177-3AD203B41FA5}">
                      <a16:colId xmlns:a16="http://schemas.microsoft.com/office/drawing/2014/main" val="764166745"/>
                    </a:ext>
                  </a:extLst>
                </a:gridCol>
                <a:gridCol w="758133">
                  <a:extLst>
                    <a:ext uri="{9D8B030D-6E8A-4147-A177-3AD203B41FA5}">
                      <a16:colId xmlns:a16="http://schemas.microsoft.com/office/drawing/2014/main" val="1820420123"/>
                    </a:ext>
                  </a:extLst>
                </a:gridCol>
                <a:gridCol w="558625">
                  <a:extLst>
                    <a:ext uri="{9D8B030D-6E8A-4147-A177-3AD203B41FA5}">
                      <a16:colId xmlns:a16="http://schemas.microsoft.com/office/drawing/2014/main" val="3712691653"/>
                    </a:ext>
                  </a:extLst>
                </a:gridCol>
              </a:tblGrid>
              <a:tr h="437226">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21683742"/>
                  </a:ext>
                </a:extLst>
              </a:tr>
              <a:tr h="218614">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9.599,23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2.564,38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12.163,61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72217188"/>
                  </a:ext>
                </a:extLst>
              </a:tr>
              <a:tr h="218614">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17.642,00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1.706,70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19.292,06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38.640,76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noFill/>
                  </a:tcPr>
                </a:tc>
                <a:extLst>
                  <a:ext uri="{0D108BD9-81ED-4DB2-BD59-A6C34878D82A}">
                    <a16:rowId xmlns:a16="http://schemas.microsoft.com/office/drawing/2014/main" val="1089673650"/>
                  </a:ext>
                </a:extLst>
              </a:tr>
              <a:tr h="218614">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23.058,17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16.392,02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39.450,19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60799986"/>
                  </a:ext>
                </a:extLst>
              </a:tr>
              <a:tr h="218614">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27.353,93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6.410,50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10.398,00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1.166,79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45.329,22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extLst>
                  <a:ext uri="{0D108BD9-81ED-4DB2-BD59-A6C34878D82A}">
                    <a16:rowId xmlns:a16="http://schemas.microsoft.com/office/drawing/2014/main" val="827335489"/>
                  </a:ext>
                </a:extLst>
              </a:tr>
              <a:tr h="218614">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29.571,19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8.703,34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21.846,00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60.120,53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8969603"/>
                  </a:ext>
                </a:extLst>
              </a:tr>
              <a:tr h="218614">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5.274,49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8.786,00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14.060,49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extLst>
                  <a:ext uri="{0D108BD9-81ED-4DB2-BD59-A6C34878D82A}">
                    <a16:rowId xmlns:a16="http://schemas.microsoft.com/office/drawing/2014/main" val="3094894484"/>
                  </a:ext>
                </a:extLst>
              </a:tr>
              <a:tr h="218614">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7.287,90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8.537,00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7.138,85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22.963,75</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77979837"/>
                  </a:ext>
                </a:extLst>
              </a:tr>
              <a:tr h="218614">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19.977,27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1.795,30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10.102,00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14.911,07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46.785,64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extLst>
                  <a:ext uri="{0D108BD9-81ED-4DB2-BD59-A6C34878D82A}">
                    <a16:rowId xmlns:a16="http://schemas.microsoft.com/office/drawing/2014/main" val="2648650800"/>
                  </a:ext>
                </a:extLst>
              </a:tr>
              <a:tr h="218614">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15.172,44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55.442,50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13.038,28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9.079,00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92.732,22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9006482"/>
                  </a:ext>
                </a:extLst>
              </a:tr>
              <a:tr h="218614">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1.513,52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1.684,76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6.786,00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11.063,12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21.047,40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extLst>
                  <a:ext uri="{0D108BD9-81ED-4DB2-BD59-A6C34878D82A}">
                    <a16:rowId xmlns:a16="http://schemas.microsoft.com/office/drawing/2014/main" val="3094328536"/>
                  </a:ext>
                </a:extLst>
              </a:tr>
              <a:tr h="218614">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11.626,40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4.157,00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32.594,60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48.378,00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600548"/>
                  </a:ext>
                </a:extLst>
              </a:tr>
              <a:tr h="218614">
                <a:tc>
                  <a:txBody>
                    <a:bodyPr/>
                    <a:lstStyle/>
                    <a:p>
                      <a:pPr algn="ctr" rtl="0" fontAlgn="b"/>
                      <a:r>
                        <a:rPr lang="es-CO" sz="1000" b="0"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15.614,20</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40</a:t>
                      </a:r>
                    </a:p>
                  </a:txBody>
                  <a:tcPr marL="0" marR="0" marT="0" marB="0" anchor="b">
                    <a:lnL>
                      <a:noFill/>
                    </a:lnL>
                    <a:lnR>
                      <a:noFill/>
                    </a:lnR>
                    <a:lnT>
                      <a:noFill/>
                    </a:lnT>
                    <a:lnB>
                      <a:noFill/>
                    </a:lnB>
                    <a:no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00" b="0"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2.018,18</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8</a:t>
                      </a:r>
                    </a:p>
                  </a:txBody>
                  <a:tcPr marL="0" marR="0" marT="0" marB="0" anchor="b">
                    <a:lnL>
                      <a:noFill/>
                    </a:lnL>
                    <a:lnR>
                      <a:noFill/>
                    </a:lnR>
                    <a:lnT>
                      <a:noFill/>
                    </a:lnT>
                    <a:lnB>
                      <a:noFill/>
                    </a:lnB>
                    <a:no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00" b="0"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10.324,87</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23</a:t>
                      </a:r>
                    </a:p>
                  </a:txBody>
                  <a:tcPr marL="0" marR="0" marT="0" marB="0" anchor="b">
                    <a:lnL>
                      <a:noFill/>
                    </a:lnL>
                    <a:lnR>
                      <a:noFill/>
                    </a:lnR>
                    <a:lnT>
                      <a:noFill/>
                    </a:lnT>
                    <a:lnB>
                      <a:noFill/>
                    </a:lnB>
                    <a:no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00" b="0"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4.489,32</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20</a:t>
                      </a:r>
                    </a:p>
                  </a:txBody>
                  <a:tcPr marL="0" marR="0" marT="0" marB="0" anchor="b">
                    <a:lnL>
                      <a:noFill/>
                    </a:lnL>
                    <a:lnR>
                      <a:noFill/>
                    </a:lnR>
                    <a:lnT>
                      <a:noFill/>
                    </a:lnT>
                    <a:lnB>
                      <a:noFill/>
                    </a:lnB>
                    <a:no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00" b="0"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1.925,78</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1</a:t>
                      </a:r>
                    </a:p>
                  </a:txBody>
                  <a:tcPr marL="0" marR="0" marT="0" marB="0" anchor="b">
                    <a:lnL>
                      <a:noFill/>
                    </a:lnL>
                    <a:lnR>
                      <a:noFill/>
                    </a:lnR>
                    <a:lnT>
                      <a:noFill/>
                    </a:lnT>
                    <a:lnB>
                      <a:noFill/>
                    </a:lnB>
                    <a:no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00" b="1" i="0" u="none" strike="noStrike">
                          <a:solidFill>
                            <a:srgbClr val="002060"/>
                          </a:solidFill>
                          <a:effectLst/>
                          <a:latin typeface="Calibri" panose="020F0502020204030204" pitchFamily="34" charset="0"/>
                        </a:rPr>
                        <a:t>dic-23</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34.372,35</a:t>
                      </a:r>
                    </a:p>
                  </a:txBody>
                  <a:tcPr marL="0" marR="0" marT="0" marB="0" anchor="b">
                    <a:lnL>
                      <a:noFill/>
                    </a:lnL>
                    <a:lnR>
                      <a:noFill/>
                    </a:lnR>
                    <a:lnT>
                      <a:noFill/>
                    </a:lnT>
                    <a:lnB>
                      <a:noFill/>
                    </a:lnB>
                    <a:noFill/>
                  </a:tcPr>
                </a:tc>
                <a:tc>
                  <a:txBody>
                    <a:bodyPr/>
                    <a:lstStyle/>
                    <a:p>
                      <a:pPr algn="ctr" rtl="0" fontAlgn="b"/>
                      <a:r>
                        <a:rPr lang="es-CO" sz="1000" b="0" i="0" u="none" strike="noStrike">
                          <a:solidFill>
                            <a:srgbClr val="203864"/>
                          </a:solidFill>
                          <a:effectLst/>
                          <a:latin typeface="Calibri" panose="020F0502020204030204" pitchFamily="34" charset="0"/>
                        </a:rPr>
                        <a:t>92</a:t>
                      </a:r>
                    </a:p>
                  </a:txBody>
                  <a:tcPr marL="0" marR="0" marT="0" marB="0" anchor="b">
                    <a:lnL>
                      <a:noFill/>
                    </a:lnL>
                    <a:lnR>
                      <a:noFill/>
                    </a:lnR>
                    <a:lnT>
                      <a:noFill/>
                    </a:lnT>
                    <a:lnB>
                      <a:noFill/>
                    </a:lnB>
                    <a:noFill/>
                  </a:tcPr>
                </a:tc>
                <a:extLst>
                  <a:ext uri="{0D108BD9-81ED-4DB2-BD59-A6C34878D82A}">
                    <a16:rowId xmlns:a16="http://schemas.microsoft.com/office/drawing/2014/main" val="4016471144"/>
                  </a:ext>
                </a:extLst>
              </a:tr>
              <a:tr h="437226">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91.464,08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115.899,33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322,00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93.843,79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84.180,32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155,00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90.656,65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476.044,17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998,00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33434316"/>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3124522"/>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7687" y="1879865"/>
          <a:ext cx="10455442" cy="4550517"/>
        </p:xfrm>
        <a:graphic>
          <a:graphicData uri="http://schemas.openxmlformats.org/drawingml/2006/table">
            <a:tbl>
              <a:tblPr firstRow="1" bandRow="1">
                <a:tableStyleId>{93296810-A885-4BE3-A3E7-6D5BEEA58F35}</a:tableStyleId>
              </a:tblPr>
              <a:tblGrid>
                <a:gridCol w="1037249">
                  <a:extLst>
                    <a:ext uri="{9D8B030D-6E8A-4147-A177-3AD203B41FA5}">
                      <a16:colId xmlns:a16="http://schemas.microsoft.com/office/drawing/2014/main" val="2457421865"/>
                    </a:ext>
                  </a:extLst>
                </a:gridCol>
                <a:gridCol w="3090618">
                  <a:extLst>
                    <a:ext uri="{9D8B030D-6E8A-4147-A177-3AD203B41FA5}">
                      <a16:colId xmlns:a16="http://schemas.microsoft.com/office/drawing/2014/main" val="3367632477"/>
                    </a:ext>
                  </a:extLst>
                </a:gridCol>
                <a:gridCol w="2635629">
                  <a:extLst>
                    <a:ext uri="{9D8B030D-6E8A-4147-A177-3AD203B41FA5}">
                      <a16:colId xmlns:a16="http://schemas.microsoft.com/office/drawing/2014/main" val="2362186750"/>
                    </a:ext>
                  </a:extLst>
                </a:gridCol>
                <a:gridCol w="3691946">
                  <a:extLst>
                    <a:ext uri="{9D8B030D-6E8A-4147-A177-3AD203B41FA5}">
                      <a16:colId xmlns:a16="http://schemas.microsoft.com/office/drawing/2014/main" val="478512528"/>
                    </a:ext>
                  </a:extLst>
                </a:gridCol>
              </a:tblGrid>
              <a:tr h="30026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8935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marzo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txBody>
                  <a:tcPr marL="0" marR="0" marT="0" marB="0" anchor="ctr"/>
                </a:tc>
                <a:extLst>
                  <a:ext uri="{0D108BD9-81ED-4DB2-BD59-A6C34878D82A}">
                    <a16:rowId xmlns:a16="http://schemas.microsoft.com/office/drawing/2014/main" val="478266086"/>
                  </a:ext>
                </a:extLst>
              </a:tr>
              <a:tr h="75375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99498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PPN°3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111169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PP N°4</a:t>
                      </a:r>
                    </a:p>
                    <a:p>
                      <a:pPr marL="0" algn="l"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11/02/2022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88205897"/>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cerradas con acto administrativo</a:t>
            </a:r>
          </a:p>
        </p:txBody>
      </p:sp>
      <p:grpSp>
        <p:nvGrpSpPr>
          <p:cNvPr id="7" name="Grupo 6">
            <a:extLst>
              <a:ext uri="{FF2B5EF4-FFF2-40B4-BE49-F238E27FC236}">
                <a16:creationId xmlns:a16="http://schemas.microsoft.com/office/drawing/2014/main" id="{CC10F307-8230-43B0-ADC1-30DD4DBD5DD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A529EFF8-1E2A-45C1-8D6A-E6EF131CB7FE}"/>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81CF29A8-C83F-4BB0-8ABB-ADE1F09EEFF3}"/>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35598238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0260" y="1872946"/>
          <a:ext cx="10708104" cy="4480560"/>
        </p:xfrm>
        <a:graphic>
          <a:graphicData uri="http://schemas.openxmlformats.org/drawingml/2006/table">
            <a:tbl>
              <a:tblPr firstRow="1" bandRow="1">
                <a:tableStyleId>{93296810-A885-4BE3-A3E7-6D5BEEA58F35}</a:tableStyleId>
              </a:tblPr>
              <a:tblGrid>
                <a:gridCol w="1062314">
                  <a:extLst>
                    <a:ext uri="{9D8B030D-6E8A-4147-A177-3AD203B41FA5}">
                      <a16:colId xmlns:a16="http://schemas.microsoft.com/office/drawing/2014/main" val="2457421865"/>
                    </a:ext>
                  </a:extLst>
                </a:gridCol>
                <a:gridCol w="3165304">
                  <a:extLst>
                    <a:ext uri="{9D8B030D-6E8A-4147-A177-3AD203B41FA5}">
                      <a16:colId xmlns:a16="http://schemas.microsoft.com/office/drawing/2014/main" val="3367632477"/>
                    </a:ext>
                  </a:extLst>
                </a:gridCol>
                <a:gridCol w="2699321">
                  <a:extLst>
                    <a:ext uri="{9D8B030D-6E8A-4147-A177-3AD203B41FA5}">
                      <a16:colId xmlns:a16="http://schemas.microsoft.com/office/drawing/2014/main" val="2362186750"/>
                    </a:ext>
                  </a:extLst>
                </a:gridCol>
                <a:gridCol w="3781165">
                  <a:extLst>
                    <a:ext uri="{9D8B030D-6E8A-4147-A177-3AD203B41FA5}">
                      <a16:colId xmlns:a16="http://schemas.microsoft.com/office/drawing/2014/main" val="478512528"/>
                    </a:ext>
                  </a:extLst>
                </a:gridCol>
              </a:tblGrid>
              <a:tr h="128254">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250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septiembre de 2021 – PP N°5</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041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N°6</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250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N°7</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2084116"/>
                  </a:ext>
                </a:extLst>
              </a:tr>
              <a:tr h="83250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febrero de 2022 – PP N°8</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11/05/2022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9883090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cerradas con acto administrativo</a:t>
            </a:r>
          </a:p>
        </p:txBody>
      </p:sp>
      <p:grpSp>
        <p:nvGrpSpPr>
          <p:cNvPr id="7" name="Grupo 6">
            <a:extLst>
              <a:ext uri="{FF2B5EF4-FFF2-40B4-BE49-F238E27FC236}">
                <a16:creationId xmlns:a16="http://schemas.microsoft.com/office/drawing/2014/main" id="{464AEAE1-6785-45FA-AD9C-30185AE4D3ED}"/>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771F6448-22BB-49D5-B2EF-317F73A8FEF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139221D-54BF-425F-87FD-E069C73036E3}"/>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63424867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9863" y="1683254"/>
          <a:ext cx="10623884" cy="4915464"/>
        </p:xfrm>
        <a:graphic>
          <a:graphicData uri="http://schemas.openxmlformats.org/drawingml/2006/table">
            <a:tbl>
              <a:tblPr firstRow="1" bandRow="1">
                <a:tableStyleId>{93296810-A885-4BE3-A3E7-6D5BEEA58F35}</a:tableStyleId>
              </a:tblPr>
              <a:tblGrid>
                <a:gridCol w="1053958">
                  <a:extLst>
                    <a:ext uri="{9D8B030D-6E8A-4147-A177-3AD203B41FA5}">
                      <a16:colId xmlns:a16="http://schemas.microsoft.com/office/drawing/2014/main" val="2457421865"/>
                    </a:ext>
                  </a:extLst>
                </a:gridCol>
                <a:gridCol w="3140410">
                  <a:extLst>
                    <a:ext uri="{9D8B030D-6E8A-4147-A177-3AD203B41FA5}">
                      <a16:colId xmlns:a16="http://schemas.microsoft.com/office/drawing/2014/main" val="3367632477"/>
                    </a:ext>
                  </a:extLst>
                </a:gridCol>
                <a:gridCol w="2678090">
                  <a:extLst>
                    <a:ext uri="{9D8B030D-6E8A-4147-A177-3AD203B41FA5}">
                      <a16:colId xmlns:a16="http://schemas.microsoft.com/office/drawing/2014/main" val="2362186750"/>
                    </a:ext>
                  </a:extLst>
                </a:gridCol>
                <a:gridCol w="3751426">
                  <a:extLst>
                    <a:ext uri="{9D8B030D-6E8A-4147-A177-3AD203B41FA5}">
                      <a16:colId xmlns:a16="http://schemas.microsoft.com/office/drawing/2014/main" val="478512528"/>
                    </a:ext>
                  </a:extLst>
                </a:gridCol>
              </a:tblGrid>
              <a:tr h="1014024">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5480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marzo de 2022 – PPN°9</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30/06/2022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16238">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2022 – PPN°10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30/06/2022</a:t>
                      </a:r>
                      <a:endPar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916238">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2022- PPN°11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30/06/2022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916238">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Julio 2022 - PP N° 12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20/09/2022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81346277"/>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cerradas con acto administrativo</a:t>
            </a:r>
          </a:p>
        </p:txBody>
      </p:sp>
      <p:grpSp>
        <p:nvGrpSpPr>
          <p:cNvPr id="7" name="Grupo 6">
            <a:extLst>
              <a:ext uri="{FF2B5EF4-FFF2-40B4-BE49-F238E27FC236}">
                <a16:creationId xmlns:a16="http://schemas.microsoft.com/office/drawing/2014/main" id="{76A4F4F3-AD8E-4B4D-981F-0356FF347D25}"/>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A2DF10B4-F423-42F9-BE70-758732FEBE83}"/>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FC418569-8196-4D32-BA3B-EB670B0A338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27426655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45958" y="1683254"/>
          <a:ext cx="10659979" cy="2968960"/>
        </p:xfrm>
        <a:graphic>
          <a:graphicData uri="http://schemas.openxmlformats.org/drawingml/2006/table">
            <a:tbl>
              <a:tblPr firstRow="1" bandRow="1">
                <a:tableStyleId>{93296810-A885-4BE3-A3E7-6D5BEEA58F35}</a:tableStyleId>
              </a:tblPr>
              <a:tblGrid>
                <a:gridCol w="1057539">
                  <a:extLst>
                    <a:ext uri="{9D8B030D-6E8A-4147-A177-3AD203B41FA5}">
                      <a16:colId xmlns:a16="http://schemas.microsoft.com/office/drawing/2014/main" val="2457421865"/>
                    </a:ext>
                  </a:extLst>
                </a:gridCol>
                <a:gridCol w="3151079">
                  <a:extLst>
                    <a:ext uri="{9D8B030D-6E8A-4147-A177-3AD203B41FA5}">
                      <a16:colId xmlns:a16="http://schemas.microsoft.com/office/drawing/2014/main" val="3367632477"/>
                    </a:ext>
                  </a:extLst>
                </a:gridCol>
                <a:gridCol w="2687189">
                  <a:extLst>
                    <a:ext uri="{9D8B030D-6E8A-4147-A177-3AD203B41FA5}">
                      <a16:colId xmlns:a16="http://schemas.microsoft.com/office/drawing/2014/main" val="2362186750"/>
                    </a:ext>
                  </a:extLst>
                </a:gridCol>
                <a:gridCol w="3764172">
                  <a:extLst>
                    <a:ext uri="{9D8B030D-6E8A-4147-A177-3AD203B41FA5}">
                      <a16:colId xmlns:a16="http://schemas.microsoft.com/office/drawing/2014/main" val="478512528"/>
                    </a:ext>
                  </a:extLst>
                </a:gridCol>
              </a:tblGrid>
              <a:tr h="872024">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48468">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pt-BR" sz="1600" b="0" i="0" u="none" strike="noStrike" kern="1200" dirty="0">
                          <a:solidFill>
                            <a:srgbClr val="002060"/>
                          </a:solidFill>
                          <a:effectLst/>
                          <a:latin typeface="+mn-lt"/>
                          <a:ea typeface="+mn-ea"/>
                          <a:cs typeface="+mn-cs"/>
                        </a:rPr>
                        <a:t>Fuga de Lixiviados - noviembre - PP N° 13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1/02/2023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002060"/>
                          </a:solidFill>
                          <a:effectLst/>
                          <a:latin typeface="Calibri" panose="020F0502020204030204" pitchFamily="34" charset="0"/>
                        </a:rPr>
                        <a:t>Mediante Resolución N°1042 del 12/12/2023 se resolvió el procedimiento administrativo sancionatorio No. 07 de 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048468">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pt-BR" sz="1600" b="0" i="0" u="none" strike="noStrike" kern="1200" dirty="0">
                          <a:solidFill>
                            <a:srgbClr val="002060"/>
                          </a:solidFill>
                          <a:effectLst/>
                          <a:latin typeface="+mn-lt"/>
                          <a:ea typeface="+mn-ea"/>
                          <a:cs typeface="+mn-cs"/>
                        </a:rPr>
                        <a:t>Fuga de Lixiviados - diciembre - PP N° 15</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6/03/2023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Resolución N°1042 del 12/12/2023 se resolvió el procedimiento administrativo sancionatorio No. 07 de 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3470843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cerradas con acto administrativo</a:t>
            </a:r>
          </a:p>
        </p:txBody>
      </p:sp>
      <p:grpSp>
        <p:nvGrpSpPr>
          <p:cNvPr id="7" name="Grupo 6">
            <a:extLst>
              <a:ext uri="{FF2B5EF4-FFF2-40B4-BE49-F238E27FC236}">
                <a16:creationId xmlns:a16="http://schemas.microsoft.com/office/drawing/2014/main" id="{76A4F4F3-AD8E-4B4D-981F-0356FF347D25}"/>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A2DF10B4-F423-42F9-BE70-758732FEBE83}"/>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FC418569-8196-4D32-BA3B-EB670B0A338C}"/>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3584640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279D01-99F9-8A5D-C7CD-8E1002ECF25B}"/>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9EBA2B2-0DF1-1B7A-8117-A927E84BF6DC}"/>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B8A95CE1-4785-DAC6-4118-9AF4B301263B}"/>
              </a:ext>
            </a:extLst>
          </p:cNvPr>
          <p:cNvGraphicFramePr>
            <a:graphicFrameLocks noGrp="1"/>
          </p:cNvGraphicFramePr>
          <p:nvPr/>
        </p:nvGraphicFramePr>
        <p:xfrm>
          <a:off x="613610" y="1683255"/>
          <a:ext cx="10756231" cy="447451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Actividad de barrido manual - Incumplimiento de frecuencia - Agosto 2022 - PP N° 14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noProof="0" dirty="0">
                          <a:solidFill>
                            <a:srgbClr val="002060"/>
                          </a:solidFill>
                          <a:effectLst/>
                          <a:latin typeface="+mn-lt"/>
                          <a:ea typeface="+mn-ea"/>
                          <a:cs typeface="+mn-cs"/>
                        </a:rPr>
                        <a:t>1/02/2023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mn-lt"/>
                          <a:ea typeface="+mn-ea"/>
                          <a:cs typeface="+mn-cs"/>
                        </a:rPr>
                        <a:t>1.Mediante comunicado N°20232000275991 del 27/11/2023 la unidad nuevamente remitió memorando de la SAL a la Interventoría para su análisis y posible pronunciamiento respecto de la PP N° 14 de ASE3 .                                                                     2. Mediante comunicado UAESP-CPC-UAESP-7396-23 del 22/12/2023 la Interventoría se pronunció respecto del comunicado N°20232000275991</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Actividad de barrido y limpieza meses septiembre, octubre, noviembre y diciembre 2022 - PP N° 16</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noProof="0" dirty="0">
                          <a:solidFill>
                            <a:srgbClr val="002060"/>
                          </a:solidFill>
                          <a:effectLst/>
                          <a:latin typeface="+mn-lt"/>
                          <a:ea typeface="+mn-ea"/>
                          <a:cs typeface="+mn-cs"/>
                        </a:rPr>
                        <a:t>13/04/2023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mn-lt"/>
                          <a:ea typeface="+mn-ea"/>
                          <a:cs typeface="+mn-cs"/>
                        </a:rPr>
                        <a:t>La Unidad remitió Memorando 20236000139903 de la SAL en dónde indica que no existe mérito para apertura la actuación administrativa sancionatoria (Desestimado)</a:t>
                      </a:r>
                    </a:p>
                  </a:txBody>
                  <a:tcPr marL="0" marR="0" marT="0" marB="0" anchor="ctr"/>
                </a:tc>
                <a:extLst>
                  <a:ext uri="{0D108BD9-81ED-4DB2-BD59-A6C34878D82A}">
                    <a16:rowId xmlns:a16="http://schemas.microsoft.com/office/drawing/2014/main" val="1082986948"/>
                  </a:ext>
                </a:extLst>
              </a:tr>
            </a:tbl>
          </a:graphicData>
        </a:graphic>
      </p:graphicFrame>
      <p:sp>
        <p:nvSpPr>
          <p:cNvPr id="5" name="CuadroTexto 4">
            <a:extLst>
              <a:ext uri="{FF2B5EF4-FFF2-40B4-BE49-F238E27FC236}">
                <a16:creationId xmlns:a16="http://schemas.microsoft.com/office/drawing/2014/main" id="{2F4DB7BC-BB8E-CE66-C0FE-39E4AE124FBF}"/>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F5BBC93-E981-1091-6732-B805AD1D7DA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desestimadas</a:t>
            </a:r>
          </a:p>
        </p:txBody>
      </p:sp>
      <p:grpSp>
        <p:nvGrpSpPr>
          <p:cNvPr id="7" name="Grupo 6">
            <a:extLst>
              <a:ext uri="{FF2B5EF4-FFF2-40B4-BE49-F238E27FC236}">
                <a16:creationId xmlns:a16="http://schemas.microsoft.com/office/drawing/2014/main" id="{6C6161B3-3966-7035-1A81-D54517B7EB1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727F4BBF-1EB6-104C-83CA-85DEE3BF5401}"/>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755E696-3EC8-5AA6-8EC2-9EF4ABDC32DA}"/>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46458002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3755021"/>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2022</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9400F0E1-2176-15A0-DF01-84710E5830B4}"/>
              </a:ext>
            </a:extLst>
          </p:cNvPr>
          <p:cNvGraphicFramePr>
            <a:graphicFrameLocks noGrp="1"/>
          </p:cNvGraphicFramePr>
          <p:nvPr/>
        </p:nvGraphicFramePr>
        <p:xfrm>
          <a:off x="341929" y="2193803"/>
          <a:ext cx="11586948" cy="3777701"/>
        </p:xfrm>
        <a:graphic>
          <a:graphicData uri="http://schemas.openxmlformats.org/drawingml/2006/table">
            <a:tbl>
              <a:tblPr/>
              <a:tblGrid>
                <a:gridCol w="943159">
                  <a:extLst>
                    <a:ext uri="{9D8B030D-6E8A-4147-A177-3AD203B41FA5}">
                      <a16:colId xmlns:a16="http://schemas.microsoft.com/office/drawing/2014/main" val="3340753045"/>
                    </a:ext>
                  </a:extLst>
                </a:gridCol>
                <a:gridCol w="761781">
                  <a:extLst>
                    <a:ext uri="{9D8B030D-6E8A-4147-A177-3AD203B41FA5}">
                      <a16:colId xmlns:a16="http://schemas.microsoft.com/office/drawing/2014/main" val="3903411823"/>
                    </a:ext>
                  </a:extLst>
                </a:gridCol>
                <a:gridCol w="253928">
                  <a:extLst>
                    <a:ext uri="{9D8B030D-6E8A-4147-A177-3AD203B41FA5}">
                      <a16:colId xmlns:a16="http://schemas.microsoft.com/office/drawing/2014/main" val="3727589600"/>
                    </a:ext>
                  </a:extLst>
                </a:gridCol>
                <a:gridCol w="943159">
                  <a:extLst>
                    <a:ext uri="{9D8B030D-6E8A-4147-A177-3AD203B41FA5}">
                      <a16:colId xmlns:a16="http://schemas.microsoft.com/office/drawing/2014/main" val="3177889355"/>
                    </a:ext>
                  </a:extLst>
                </a:gridCol>
                <a:gridCol w="788988">
                  <a:extLst>
                    <a:ext uri="{9D8B030D-6E8A-4147-A177-3AD203B41FA5}">
                      <a16:colId xmlns:a16="http://schemas.microsoft.com/office/drawing/2014/main" val="2228711554"/>
                    </a:ext>
                  </a:extLst>
                </a:gridCol>
                <a:gridCol w="253928">
                  <a:extLst>
                    <a:ext uri="{9D8B030D-6E8A-4147-A177-3AD203B41FA5}">
                      <a16:colId xmlns:a16="http://schemas.microsoft.com/office/drawing/2014/main" val="472489719"/>
                    </a:ext>
                  </a:extLst>
                </a:gridCol>
                <a:gridCol w="943159">
                  <a:extLst>
                    <a:ext uri="{9D8B030D-6E8A-4147-A177-3AD203B41FA5}">
                      <a16:colId xmlns:a16="http://schemas.microsoft.com/office/drawing/2014/main" val="1281896539"/>
                    </a:ext>
                  </a:extLst>
                </a:gridCol>
                <a:gridCol w="788988">
                  <a:extLst>
                    <a:ext uri="{9D8B030D-6E8A-4147-A177-3AD203B41FA5}">
                      <a16:colId xmlns:a16="http://schemas.microsoft.com/office/drawing/2014/main" val="3399055556"/>
                    </a:ext>
                  </a:extLst>
                </a:gridCol>
                <a:gridCol w="253928">
                  <a:extLst>
                    <a:ext uri="{9D8B030D-6E8A-4147-A177-3AD203B41FA5}">
                      <a16:colId xmlns:a16="http://schemas.microsoft.com/office/drawing/2014/main" val="4234580836"/>
                    </a:ext>
                  </a:extLst>
                </a:gridCol>
                <a:gridCol w="943159">
                  <a:extLst>
                    <a:ext uri="{9D8B030D-6E8A-4147-A177-3AD203B41FA5}">
                      <a16:colId xmlns:a16="http://schemas.microsoft.com/office/drawing/2014/main" val="3122371813"/>
                    </a:ext>
                  </a:extLst>
                </a:gridCol>
                <a:gridCol w="785966">
                  <a:extLst>
                    <a:ext uri="{9D8B030D-6E8A-4147-A177-3AD203B41FA5}">
                      <a16:colId xmlns:a16="http://schemas.microsoft.com/office/drawing/2014/main" val="2112102591"/>
                    </a:ext>
                  </a:extLst>
                </a:gridCol>
                <a:gridCol w="208583">
                  <a:extLst>
                    <a:ext uri="{9D8B030D-6E8A-4147-A177-3AD203B41FA5}">
                      <a16:colId xmlns:a16="http://schemas.microsoft.com/office/drawing/2014/main" val="3150844392"/>
                    </a:ext>
                  </a:extLst>
                </a:gridCol>
                <a:gridCol w="943159">
                  <a:extLst>
                    <a:ext uri="{9D8B030D-6E8A-4147-A177-3AD203B41FA5}">
                      <a16:colId xmlns:a16="http://schemas.microsoft.com/office/drawing/2014/main" val="2697079229"/>
                    </a:ext>
                  </a:extLst>
                </a:gridCol>
                <a:gridCol w="788988">
                  <a:extLst>
                    <a:ext uri="{9D8B030D-6E8A-4147-A177-3AD203B41FA5}">
                      <a16:colId xmlns:a16="http://schemas.microsoft.com/office/drawing/2014/main" val="4220347870"/>
                    </a:ext>
                  </a:extLst>
                </a:gridCol>
                <a:gridCol w="208583">
                  <a:extLst>
                    <a:ext uri="{9D8B030D-6E8A-4147-A177-3AD203B41FA5}">
                      <a16:colId xmlns:a16="http://schemas.microsoft.com/office/drawing/2014/main" val="3317962787"/>
                    </a:ext>
                  </a:extLst>
                </a:gridCol>
                <a:gridCol w="943159">
                  <a:extLst>
                    <a:ext uri="{9D8B030D-6E8A-4147-A177-3AD203B41FA5}">
                      <a16:colId xmlns:a16="http://schemas.microsoft.com/office/drawing/2014/main" val="4037342411"/>
                    </a:ext>
                  </a:extLst>
                </a:gridCol>
                <a:gridCol w="834333">
                  <a:extLst>
                    <a:ext uri="{9D8B030D-6E8A-4147-A177-3AD203B41FA5}">
                      <a16:colId xmlns:a16="http://schemas.microsoft.com/office/drawing/2014/main" val="2433131723"/>
                    </a:ext>
                  </a:extLst>
                </a:gridCol>
              </a:tblGrid>
              <a:tr h="59116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93659075"/>
                  </a:ext>
                </a:extLst>
              </a:tr>
              <a:tr h="288374">
                <a:tc>
                  <a:txBody>
                    <a:bodyPr/>
                    <a:lstStyle/>
                    <a:p>
                      <a:pPr algn="ctr" rtl="0" fontAlgn="ctr"/>
                      <a:r>
                        <a:rPr lang="es-CO" sz="1100" b="0"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Feb A Jun 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54.347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84600453"/>
                  </a:ext>
                </a:extLst>
              </a:tr>
              <a:tr h="288374">
                <a:tc>
                  <a:txBody>
                    <a:bodyPr/>
                    <a:lstStyle/>
                    <a:p>
                      <a:pPr algn="ctr" rtl="0" fontAlgn="ctr"/>
                      <a:r>
                        <a:rPr lang="es-CO" sz="1100" b="0" i="0" u="none" strike="noStrike">
                          <a:solidFill>
                            <a:srgbClr val="002060"/>
                          </a:solidFill>
                          <a:effectLst/>
                          <a:latin typeface="Calibri" panose="020F0502020204030204" pitchFamily="34" charset="0"/>
                        </a:rPr>
                        <a:t>Jul A Dic 2018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2018</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2.702</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Jun A Dic 2018</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76.751</a:t>
                      </a:r>
                    </a:p>
                  </a:txBody>
                  <a:tcPr marL="0" marR="0" marT="0" marB="0" anchor="ctr">
                    <a:lnL>
                      <a:noFill/>
                    </a:lnL>
                    <a:lnR>
                      <a:noFill/>
                    </a:lnR>
                    <a:lnT>
                      <a:noFill/>
                    </a:lnT>
                    <a:lnB>
                      <a:noFill/>
                    </a:lnB>
                  </a:tcPr>
                </a:tc>
                <a:extLst>
                  <a:ext uri="{0D108BD9-81ED-4DB2-BD59-A6C34878D82A}">
                    <a16:rowId xmlns:a16="http://schemas.microsoft.com/office/drawing/2014/main" val="3231048219"/>
                  </a:ext>
                </a:extLst>
              </a:tr>
              <a:tr h="288374">
                <a:tc>
                  <a:txBody>
                    <a:bodyPr/>
                    <a:lstStyle/>
                    <a:p>
                      <a:pPr algn="ctr" rtl="0" fontAlgn="ctr"/>
                      <a:r>
                        <a:rPr lang="es-CO" sz="1100" b="0"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868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Ene A Jun 2019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80.278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09802303"/>
                  </a:ext>
                </a:extLst>
              </a:tr>
              <a:tr h="288374">
                <a:tc>
                  <a:txBody>
                    <a:bodyPr/>
                    <a:lstStyle/>
                    <a:p>
                      <a:pPr algn="ctr" rtl="0" fontAlgn="ctr"/>
                      <a:r>
                        <a:rPr lang="es-CO" sz="1100" b="0"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1.112</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Jul A Dic 2019</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318.635</a:t>
                      </a:r>
                    </a:p>
                  </a:txBody>
                  <a:tcPr marL="0" marR="0" marT="0" marB="0" anchor="ctr">
                    <a:lnL>
                      <a:noFill/>
                    </a:lnL>
                    <a:lnR>
                      <a:noFill/>
                    </a:lnR>
                    <a:lnT>
                      <a:noFill/>
                    </a:lnT>
                    <a:lnB>
                      <a:noFill/>
                    </a:lnB>
                  </a:tcPr>
                </a:tc>
                <a:extLst>
                  <a:ext uri="{0D108BD9-81ED-4DB2-BD59-A6C34878D82A}">
                    <a16:rowId xmlns:a16="http://schemas.microsoft.com/office/drawing/2014/main" val="1819798210"/>
                  </a:ext>
                </a:extLst>
              </a:tr>
              <a:tr h="288374">
                <a:tc>
                  <a:txBody>
                    <a:bodyPr/>
                    <a:lstStyle/>
                    <a:p>
                      <a:pPr algn="ctr" rtl="0" fontAlgn="ctr"/>
                      <a:r>
                        <a:rPr lang="es-CO" sz="1100" b="0"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Ene A Jun 2020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485.188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67758357"/>
                  </a:ext>
                </a:extLst>
              </a:tr>
              <a:tr h="288374">
                <a:tc>
                  <a:txBody>
                    <a:bodyPr/>
                    <a:lstStyle/>
                    <a:p>
                      <a:pPr algn="ctr" rtl="0" fontAlgn="ctr"/>
                      <a:r>
                        <a:rPr lang="es-CO" sz="1100" b="0"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880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Jul a Dic 2020</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471.353</a:t>
                      </a:r>
                    </a:p>
                  </a:txBody>
                  <a:tcPr marL="0" marR="0" marT="0" marB="0" anchor="ctr">
                    <a:lnL>
                      <a:noFill/>
                    </a:lnL>
                    <a:lnR>
                      <a:noFill/>
                    </a:lnR>
                    <a:lnT>
                      <a:noFill/>
                    </a:lnT>
                    <a:lnB>
                      <a:noFill/>
                    </a:lnB>
                  </a:tcPr>
                </a:tc>
                <a:extLst>
                  <a:ext uri="{0D108BD9-81ED-4DB2-BD59-A6C34878D82A}">
                    <a16:rowId xmlns:a16="http://schemas.microsoft.com/office/drawing/2014/main" val="3625187576"/>
                  </a:ext>
                </a:extLst>
              </a:tr>
              <a:tr h="288374">
                <a:tc>
                  <a:txBody>
                    <a:bodyPr/>
                    <a:lstStyle/>
                    <a:p>
                      <a:pPr algn="ctr" rtl="0" fontAlgn="ctr"/>
                      <a:r>
                        <a:rPr lang="es-CO" sz="1100" b="0"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96.640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Ene A Jun 2021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19223208"/>
                  </a:ext>
                </a:extLst>
              </a:tr>
              <a:tr h="288374">
                <a:tc>
                  <a:txBody>
                    <a:bodyPr/>
                    <a:lstStyle/>
                    <a:p>
                      <a:pPr algn="ctr" rtl="0" fontAlgn="ctr"/>
                      <a:r>
                        <a:rPr lang="es-CO" sz="1100" b="0"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48.618</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Jul a Dic 2021</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495.185</a:t>
                      </a:r>
                    </a:p>
                  </a:txBody>
                  <a:tcPr marL="0" marR="0" marT="0" marB="0" anchor="ctr">
                    <a:lnL>
                      <a:noFill/>
                    </a:lnL>
                    <a:lnR>
                      <a:noFill/>
                    </a:lnR>
                    <a:lnT>
                      <a:noFill/>
                    </a:lnT>
                    <a:lnB>
                      <a:noFill/>
                    </a:lnB>
                  </a:tcPr>
                </a:tc>
                <a:extLst>
                  <a:ext uri="{0D108BD9-81ED-4DB2-BD59-A6C34878D82A}">
                    <a16:rowId xmlns:a16="http://schemas.microsoft.com/office/drawing/2014/main" val="208976053"/>
                  </a:ext>
                </a:extLst>
              </a:tr>
              <a:tr h="288374">
                <a:tc>
                  <a:txBody>
                    <a:bodyPr/>
                    <a:lstStyle/>
                    <a:p>
                      <a:pPr algn="ctr" rtl="0" fontAlgn="ctr"/>
                      <a:r>
                        <a:rPr lang="es-CO" sz="1100" b="0"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66.775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Ene A Jun 2022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502.263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319257"/>
                  </a:ext>
                </a:extLst>
              </a:tr>
              <a:tr h="288374">
                <a:tc>
                  <a:txBody>
                    <a:bodyPr/>
                    <a:lstStyle/>
                    <a:p>
                      <a:pPr algn="ctr" rtl="0" fontAlgn="ctr"/>
                      <a:r>
                        <a:rPr lang="es-CO" sz="1100" b="0"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0"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0" i="0" u="none" strike="noStrike">
                          <a:solidFill>
                            <a:srgbClr val="203864"/>
                          </a:solidFill>
                          <a:effectLst/>
                          <a:latin typeface="Calibri" panose="020F0502020204030204" pitchFamily="34" charset="0"/>
                        </a:rPr>
                        <a:t>74.734</a:t>
                      </a:r>
                    </a:p>
                  </a:txBody>
                  <a:tcPr marL="0" marR="0" marT="0" marB="0" anchor="ctr">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Jul a Dic 2022</a:t>
                      </a:r>
                    </a:p>
                  </a:txBody>
                  <a:tcPr marL="0" marR="0" marT="0" marB="0" anchor="ctr">
                    <a:lnL>
                      <a:noFill/>
                    </a:lnL>
                    <a:lnR>
                      <a:noFill/>
                    </a:lnR>
                    <a:lnT>
                      <a:noFill/>
                    </a:lnT>
                    <a:lnB>
                      <a:noFill/>
                    </a:lnB>
                  </a:tcPr>
                </a:tc>
                <a:tc>
                  <a:txBody>
                    <a:bodyPr/>
                    <a:lstStyle/>
                    <a:p>
                      <a:pPr algn="ctr" rtl="0" fontAlgn="ctr"/>
                      <a:r>
                        <a:rPr lang="es-CO" sz="1100" b="1" i="0" u="none" strike="noStrike">
                          <a:solidFill>
                            <a:srgbClr val="203864"/>
                          </a:solidFill>
                          <a:effectLst/>
                          <a:latin typeface="Calibri" panose="020F0502020204030204" pitchFamily="34" charset="0"/>
                        </a:rPr>
                        <a:t>495.828</a:t>
                      </a:r>
                    </a:p>
                  </a:txBody>
                  <a:tcPr marL="0" marR="0" marT="0" marB="0" anchor="ctr">
                    <a:lnL>
                      <a:noFill/>
                    </a:lnL>
                    <a:lnR>
                      <a:noFill/>
                    </a:lnR>
                    <a:lnT>
                      <a:noFill/>
                    </a:lnT>
                    <a:lnB>
                      <a:noFill/>
                    </a:lnB>
                  </a:tcPr>
                </a:tc>
                <a:extLst>
                  <a:ext uri="{0D108BD9-81ED-4DB2-BD59-A6C34878D82A}">
                    <a16:rowId xmlns:a16="http://schemas.microsoft.com/office/drawing/2014/main" val="4000809359"/>
                  </a:ext>
                </a:extLst>
              </a:tr>
              <a:tr h="302793">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709.260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1.153.957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756.144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606.686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305.511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3.531.558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46070536"/>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PP</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a:t>
                      </a:r>
                      <a:r>
                        <a:rPr lang="pt-BR" sz="1600" b="0" i="0" u="none" strike="noStrike" kern="1200" dirty="0" err="1">
                          <a:solidFill>
                            <a:srgbClr val="002060"/>
                          </a:solidFill>
                          <a:effectLst/>
                          <a:latin typeface="Calibri" panose="020F0502020204030204" pitchFamily="34" charset="0"/>
                          <a:ea typeface="+mn-ea"/>
                          <a:cs typeface="+mn-cs"/>
                        </a:rPr>
                        <a:t>noviembre</a:t>
                      </a:r>
                      <a:r>
                        <a:rPr lang="pt-BR" sz="1600" b="0" i="0" u="none" strike="noStrike" kern="1200" dirty="0">
                          <a:solidFill>
                            <a:srgbClr val="002060"/>
                          </a:solidFill>
                          <a:effectLst/>
                          <a:latin typeface="Calibri" panose="020F0502020204030204" pitchFamily="34" charset="0"/>
                          <a:ea typeface="+mn-ea"/>
                          <a:cs typeface="+mn-cs"/>
                        </a:rPr>
                        <a:t>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2150899"/>
          <a:ext cx="10769601" cy="3670946"/>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795027">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41287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97394">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descuento</a:t>
            </a:r>
          </a:p>
          <a:p>
            <a:r>
              <a:rPr lang="es-CO" sz="1600" b="1" cap="small">
                <a:solidFill>
                  <a:srgbClr val="002060"/>
                </a:solidFill>
                <a:latin typeface="Candara" panose="020E0502030303020204" pitchFamily="34" charset="0"/>
              </a:rPr>
              <a:t>         </a:t>
            </a:r>
            <a:r>
              <a:rPr lang="es-CO" sz="1600" cap="small">
                <a:solidFill>
                  <a:srgbClr val="002060"/>
                </a:solidFill>
                <a:latin typeface="Candara" panose="020E0502030303020204" pitchFamily="34" charset="0"/>
              </a:rPr>
              <a:t>Balance general Solicitudes de descuento –</a:t>
            </a:r>
            <a:r>
              <a:rPr lang="es-CO" sz="1400" cap="small">
                <a:solidFill>
                  <a:srgbClr val="002060"/>
                </a:solidFill>
                <a:latin typeface="Candara" panose="020E0502030303020204" pitchFamily="34" charset="0"/>
              </a:rPr>
              <a:t>diciembre DE 2023</a:t>
            </a:r>
            <a:endParaRPr lang="es-CO" sz="160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13.400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8E7B3927-0F7A-6224-B69E-72F84BC90B51}"/>
              </a:ext>
            </a:extLst>
          </p:cNvPr>
          <p:cNvGraphicFramePr>
            <a:graphicFrameLocks/>
          </p:cNvGraphicFramePr>
          <p:nvPr>
            <p:extLst>
              <p:ext uri="{D42A27DB-BD31-4B8C-83A1-F6EECF244321}">
                <p14:modId xmlns:p14="http://schemas.microsoft.com/office/powerpoint/2010/main" val="1736697168"/>
              </p:ext>
            </p:extLst>
          </p:nvPr>
        </p:nvGraphicFramePr>
        <p:xfrm>
          <a:off x="2302954" y="1927295"/>
          <a:ext cx="9543020" cy="4453519"/>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6945096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a:p>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5A3BD3F-D4D3-FFBE-A662-206ECF592CD0}"/>
              </a:ext>
            </a:extLst>
          </p:cNvPr>
          <p:cNvGraphicFramePr>
            <a:graphicFrameLocks noGrp="1"/>
          </p:cNvGraphicFramePr>
          <p:nvPr>
            <p:extLst>
              <p:ext uri="{D42A27DB-BD31-4B8C-83A1-F6EECF244321}">
                <p14:modId xmlns:p14="http://schemas.microsoft.com/office/powerpoint/2010/main" val="341325867"/>
              </p:ext>
            </p:extLst>
          </p:nvPr>
        </p:nvGraphicFramePr>
        <p:xfrm>
          <a:off x="475261" y="2799162"/>
          <a:ext cx="11251129" cy="3348669"/>
        </p:xfrm>
        <a:graphic>
          <a:graphicData uri="http://schemas.openxmlformats.org/drawingml/2006/table">
            <a:tbl>
              <a:tblPr/>
              <a:tblGrid>
                <a:gridCol w="915824">
                  <a:extLst>
                    <a:ext uri="{9D8B030D-6E8A-4147-A177-3AD203B41FA5}">
                      <a16:colId xmlns:a16="http://schemas.microsoft.com/office/drawing/2014/main" val="2150647210"/>
                    </a:ext>
                  </a:extLst>
                </a:gridCol>
                <a:gridCol w="739703">
                  <a:extLst>
                    <a:ext uri="{9D8B030D-6E8A-4147-A177-3AD203B41FA5}">
                      <a16:colId xmlns:a16="http://schemas.microsoft.com/office/drawing/2014/main" val="2607896789"/>
                    </a:ext>
                  </a:extLst>
                </a:gridCol>
                <a:gridCol w="246568">
                  <a:extLst>
                    <a:ext uri="{9D8B030D-6E8A-4147-A177-3AD203B41FA5}">
                      <a16:colId xmlns:a16="http://schemas.microsoft.com/office/drawing/2014/main" val="1350555743"/>
                    </a:ext>
                  </a:extLst>
                </a:gridCol>
                <a:gridCol w="915824">
                  <a:extLst>
                    <a:ext uri="{9D8B030D-6E8A-4147-A177-3AD203B41FA5}">
                      <a16:colId xmlns:a16="http://schemas.microsoft.com/office/drawing/2014/main" val="2272593679"/>
                    </a:ext>
                  </a:extLst>
                </a:gridCol>
                <a:gridCol w="766121">
                  <a:extLst>
                    <a:ext uri="{9D8B030D-6E8A-4147-A177-3AD203B41FA5}">
                      <a16:colId xmlns:a16="http://schemas.microsoft.com/office/drawing/2014/main" val="1371557338"/>
                    </a:ext>
                  </a:extLst>
                </a:gridCol>
                <a:gridCol w="246568">
                  <a:extLst>
                    <a:ext uri="{9D8B030D-6E8A-4147-A177-3AD203B41FA5}">
                      <a16:colId xmlns:a16="http://schemas.microsoft.com/office/drawing/2014/main" val="2033249103"/>
                    </a:ext>
                  </a:extLst>
                </a:gridCol>
                <a:gridCol w="915824">
                  <a:extLst>
                    <a:ext uri="{9D8B030D-6E8A-4147-A177-3AD203B41FA5}">
                      <a16:colId xmlns:a16="http://schemas.microsoft.com/office/drawing/2014/main" val="552965940"/>
                    </a:ext>
                  </a:extLst>
                </a:gridCol>
                <a:gridCol w="766121">
                  <a:extLst>
                    <a:ext uri="{9D8B030D-6E8A-4147-A177-3AD203B41FA5}">
                      <a16:colId xmlns:a16="http://schemas.microsoft.com/office/drawing/2014/main" val="173865320"/>
                    </a:ext>
                  </a:extLst>
                </a:gridCol>
                <a:gridCol w="246568">
                  <a:extLst>
                    <a:ext uri="{9D8B030D-6E8A-4147-A177-3AD203B41FA5}">
                      <a16:colId xmlns:a16="http://schemas.microsoft.com/office/drawing/2014/main" val="2657055053"/>
                    </a:ext>
                  </a:extLst>
                </a:gridCol>
                <a:gridCol w="915824">
                  <a:extLst>
                    <a:ext uri="{9D8B030D-6E8A-4147-A177-3AD203B41FA5}">
                      <a16:colId xmlns:a16="http://schemas.microsoft.com/office/drawing/2014/main" val="997017654"/>
                    </a:ext>
                  </a:extLst>
                </a:gridCol>
                <a:gridCol w="763187">
                  <a:extLst>
                    <a:ext uri="{9D8B030D-6E8A-4147-A177-3AD203B41FA5}">
                      <a16:colId xmlns:a16="http://schemas.microsoft.com/office/drawing/2014/main" val="3218666941"/>
                    </a:ext>
                  </a:extLst>
                </a:gridCol>
                <a:gridCol w="202538">
                  <a:extLst>
                    <a:ext uri="{9D8B030D-6E8A-4147-A177-3AD203B41FA5}">
                      <a16:colId xmlns:a16="http://schemas.microsoft.com/office/drawing/2014/main" val="3457128356"/>
                    </a:ext>
                  </a:extLst>
                </a:gridCol>
                <a:gridCol w="915824">
                  <a:extLst>
                    <a:ext uri="{9D8B030D-6E8A-4147-A177-3AD203B41FA5}">
                      <a16:colId xmlns:a16="http://schemas.microsoft.com/office/drawing/2014/main" val="4101930856"/>
                    </a:ext>
                  </a:extLst>
                </a:gridCol>
                <a:gridCol w="766121">
                  <a:extLst>
                    <a:ext uri="{9D8B030D-6E8A-4147-A177-3AD203B41FA5}">
                      <a16:colId xmlns:a16="http://schemas.microsoft.com/office/drawing/2014/main" val="2891620116"/>
                    </a:ext>
                  </a:extLst>
                </a:gridCol>
                <a:gridCol w="202538">
                  <a:extLst>
                    <a:ext uri="{9D8B030D-6E8A-4147-A177-3AD203B41FA5}">
                      <a16:colId xmlns:a16="http://schemas.microsoft.com/office/drawing/2014/main" val="2326209400"/>
                    </a:ext>
                  </a:extLst>
                </a:gridCol>
                <a:gridCol w="915824">
                  <a:extLst>
                    <a:ext uri="{9D8B030D-6E8A-4147-A177-3AD203B41FA5}">
                      <a16:colId xmlns:a16="http://schemas.microsoft.com/office/drawing/2014/main" val="1485793888"/>
                    </a:ext>
                  </a:extLst>
                </a:gridCol>
                <a:gridCol w="810152">
                  <a:extLst>
                    <a:ext uri="{9D8B030D-6E8A-4147-A177-3AD203B41FA5}">
                      <a16:colId xmlns:a16="http://schemas.microsoft.com/office/drawing/2014/main" val="3435519929"/>
                    </a:ext>
                  </a:extLst>
                </a:gridCol>
              </a:tblGrid>
              <a:tr h="45462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44004214"/>
                  </a:ext>
                </a:extLst>
              </a:tr>
              <a:tr h="221766">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21.720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13.738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12.432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79.214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56869832"/>
                  </a:ext>
                </a:extLst>
              </a:tr>
              <a:tr h="221766">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17.324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13.622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12.286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78.891</a:t>
                      </a:r>
                    </a:p>
                  </a:txBody>
                  <a:tcPr marL="0" marR="0" marT="0" marB="0" anchor="ctr">
                    <a:lnL>
                      <a:noFill/>
                    </a:lnL>
                    <a:lnR>
                      <a:noFill/>
                    </a:lnR>
                    <a:lnT>
                      <a:noFill/>
                    </a:lnT>
                    <a:lnB>
                      <a:noFill/>
                    </a:lnB>
                    <a:noFill/>
                  </a:tcPr>
                </a:tc>
                <a:extLst>
                  <a:ext uri="{0D108BD9-81ED-4DB2-BD59-A6C34878D82A}">
                    <a16:rowId xmlns:a16="http://schemas.microsoft.com/office/drawing/2014/main" val="3048065002"/>
                  </a:ext>
                </a:extLst>
              </a:tr>
              <a:tr h="221766">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17.319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21.707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13.530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13.941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11.650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78.147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71530923"/>
                  </a:ext>
                </a:extLst>
              </a:tr>
              <a:tr h="221766">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13.480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76.496</a:t>
                      </a:r>
                    </a:p>
                  </a:txBody>
                  <a:tcPr marL="0" marR="0" marT="0" marB="0" anchor="ctr">
                    <a:lnL>
                      <a:noFill/>
                    </a:lnL>
                    <a:lnR>
                      <a:noFill/>
                    </a:lnR>
                    <a:lnT>
                      <a:noFill/>
                    </a:lnT>
                    <a:lnB>
                      <a:noFill/>
                    </a:lnB>
                    <a:noFill/>
                  </a:tcPr>
                </a:tc>
                <a:extLst>
                  <a:ext uri="{0D108BD9-81ED-4DB2-BD59-A6C34878D82A}">
                    <a16:rowId xmlns:a16="http://schemas.microsoft.com/office/drawing/2014/main" val="1140975287"/>
                  </a:ext>
                </a:extLst>
              </a:tr>
              <a:tr h="221766">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17.311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21.674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13.406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13.937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10.317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76.645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39454251"/>
                  </a:ext>
                </a:extLst>
              </a:tr>
              <a:tr h="221766">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17.308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13.215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76.363</a:t>
                      </a:r>
                    </a:p>
                  </a:txBody>
                  <a:tcPr marL="0" marR="0" marT="0" marB="0" anchor="ctr">
                    <a:lnL>
                      <a:noFill/>
                    </a:lnL>
                    <a:lnR>
                      <a:noFill/>
                    </a:lnR>
                    <a:lnT>
                      <a:noFill/>
                    </a:lnT>
                    <a:lnB>
                      <a:noFill/>
                    </a:lnB>
                    <a:noFill/>
                  </a:tcPr>
                </a:tc>
                <a:extLst>
                  <a:ext uri="{0D108BD9-81ED-4DB2-BD59-A6C34878D82A}">
                    <a16:rowId xmlns:a16="http://schemas.microsoft.com/office/drawing/2014/main" val="1557136562"/>
                  </a:ext>
                </a:extLst>
              </a:tr>
              <a:tr h="221766">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17.306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21.627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13.069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13.937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10.235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76.174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51958962"/>
                  </a:ext>
                </a:extLst>
              </a:tr>
              <a:tr h="221766">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17.301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21.608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12.861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13.914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10.229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75.913</a:t>
                      </a:r>
                    </a:p>
                  </a:txBody>
                  <a:tcPr marL="0" marR="0" marT="0" marB="0" anchor="ctr">
                    <a:lnL>
                      <a:noFill/>
                    </a:lnL>
                    <a:lnR>
                      <a:noFill/>
                    </a:lnR>
                    <a:lnT>
                      <a:noFill/>
                    </a:lnT>
                    <a:lnB>
                      <a:noFill/>
                    </a:lnB>
                    <a:noFill/>
                  </a:tcPr>
                </a:tc>
                <a:extLst>
                  <a:ext uri="{0D108BD9-81ED-4DB2-BD59-A6C34878D82A}">
                    <a16:rowId xmlns:a16="http://schemas.microsoft.com/office/drawing/2014/main" val="2287423003"/>
                  </a:ext>
                </a:extLst>
              </a:tr>
              <a:tr h="221766">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17.296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21.606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12.839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13.905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10.229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75.875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73757810"/>
                  </a:ext>
                </a:extLst>
              </a:tr>
              <a:tr h="221766">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17.296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12.825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13.877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10.195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75.793</a:t>
                      </a:r>
                    </a:p>
                  </a:txBody>
                  <a:tcPr marL="0" marR="0" marT="0" marB="0" anchor="ctr">
                    <a:lnL>
                      <a:noFill/>
                    </a:lnL>
                    <a:lnR>
                      <a:noFill/>
                    </a:lnR>
                    <a:lnT>
                      <a:noFill/>
                    </a:lnT>
                    <a:lnB>
                      <a:noFill/>
                    </a:lnB>
                    <a:noFill/>
                  </a:tcPr>
                </a:tc>
                <a:extLst>
                  <a:ext uri="{0D108BD9-81ED-4DB2-BD59-A6C34878D82A}">
                    <a16:rowId xmlns:a16="http://schemas.microsoft.com/office/drawing/2014/main" val="4208009117"/>
                  </a:ext>
                </a:extLst>
              </a:tr>
              <a:tr h="221766">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17.288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12.787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13.897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10.147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75.719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50717055"/>
                  </a:ext>
                </a:extLst>
              </a:tr>
              <a:tr h="221766">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17.277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12.746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13.870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10.112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75.605</a:t>
                      </a:r>
                    </a:p>
                  </a:txBody>
                  <a:tcPr marL="0" marR="0" marT="0" marB="0" anchor="ctr">
                    <a:lnL>
                      <a:noFill/>
                    </a:lnL>
                    <a:lnR>
                      <a:noFill/>
                    </a:lnR>
                    <a:lnT>
                      <a:noFill/>
                    </a:lnT>
                    <a:lnB>
                      <a:noFill/>
                    </a:lnB>
                    <a:noFill/>
                  </a:tcPr>
                </a:tc>
                <a:extLst>
                  <a:ext uri="{0D108BD9-81ED-4DB2-BD59-A6C34878D82A}">
                    <a16:rowId xmlns:a16="http://schemas.microsoft.com/office/drawing/2014/main" val="2075786176"/>
                  </a:ext>
                </a:extLst>
              </a:tr>
              <a:tr h="232855">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207.691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259.794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158.118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167.078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128.154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920.835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13957732"/>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lIns="91440" tIns="45720" rIns="91440" bIns="45720" rtlCol="0" anchor="t">
                <a:spAutoFit/>
              </a:bodyPr>
              <a:lstStyle/>
              <a:p>
                <a:r>
                  <a:rPr lang="es-CO" b="1">
                    <a:solidFill>
                      <a:srgbClr val="FF0000"/>
                    </a:solidFill>
                  </a:rPr>
                  <a:t>13%</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111</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38%</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165</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lIns="91440" tIns="45720" rIns="91440" bIns="45720" rtlCol="0" anchor="t">
              <a:spAutoFit/>
            </a:bodyPr>
            <a:lstStyle/>
            <a:p>
              <a:r>
                <a:rPr lang="es-CO" b="1">
                  <a:solidFill>
                    <a:srgbClr val="FF0000"/>
                  </a:solidFill>
                </a:rPr>
                <a:t>42%</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8%</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65</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605634"/>
            <a:ext cx="4402036" cy="991525"/>
            <a:chOff x="4934134" y="764189"/>
            <a:chExt cx="4402036" cy="991525"/>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lIns="91440" tIns="45720" rIns="91440" bIns="45720" rtlCol="0" anchor="t">
                <a:spAutoFit/>
              </a:bodyPr>
              <a:lstStyle/>
              <a:p>
                <a:r>
                  <a:rPr lang="es-CO" b="1">
                    <a:solidFill>
                      <a:srgbClr val="FF0000"/>
                    </a:solidFill>
                  </a:rPr>
                  <a:t>-3%</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64189"/>
              <a:ext cx="2118893" cy="898059"/>
              <a:chOff x="4438249" y="586181"/>
              <a:chExt cx="2118893" cy="898059"/>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78</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739263" y="586181"/>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a:solidFill>
                  <a:schemeClr val="accent1">
                    <a:lumMod val="50000"/>
                  </a:schemeClr>
                </a:solidFill>
                <a:latin typeface="Candara" panose="020E0502030303020204" pitchFamily="34" charset="0"/>
              </a:rPr>
              <a:t>Flota Vehicular </a:t>
            </a:r>
          </a:p>
          <a:p>
            <a:pPr algn="ctr"/>
            <a:r>
              <a:rPr lang="es-CO" sz="3200" b="1">
                <a:solidFill>
                  <a:schemeClr val="accent1">
                    <a:lumMod val="50000"/>
                  </a:schemeClr>
                </a:solidFill>
                <a:latin typeface="Candara" panose="020E0502030303020204" pitchFamily="34" charset="0"/>
              </a:rPr>
              <a:t>541</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lIns="91440" tIns="45720" rIns="91440" bIns="45720"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a:rPr>
              <a:t>Actual: 108</a:t>
            </a:r>
            <a:endParaRPr lang="es-CO" sz="3200" b="1">
              <a:solidFill>
                <a:srgbClr val="008CC4"/>
              </a:solidFill>
              <a:effectLst>
                <a:outerShdw blurRad="38100" dist="38100" dir="2700000" algn="tl">
                  <a:srgbClr val="000000">
                    <a:alpha val="43137"/>
                  </a:srgbClr>
                </a:outerShdw>
              </a:effectLst>
              <a:latin typeface="Candara" panose="020E0502030303020204" pitchFamily="34" charset="0"/>
            </a:endParaRP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307777"/>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a:t>
            </a:r>
          </a:p>
          <a:p>
            <a:pPr lvl="1"/>
            <a:r>
              <a:rPr lang="es-CO" sz="1600" b="0" kern="0">
                <a:solidFill>
                  <a:schemeClr val="accent1">
                    <a:lumMod val="50000"/>
                  </a:schemeClr>
                </a:solidFill>
              </a:rPr>
              <a:t>Tipología</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274</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39</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17</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141</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err="1">
                <a:solidFill>
                  <a:srgbClr val="008CC4"/>
                </a:solidFill>
                <a:latin typeface="Candara" panose="020E0502030303020204" pitchFamily="34" charset="0"/>
              </a:rPr>
              <a:t>AmpIirrol</a:t>
            </a:r>
            <a:r>
              <a:rPr lang="es-CO" sz="3200" b="1">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14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a:solidFill>
                  <a:srgbClr val="002060"/>
                </a:solidFill>
                <a:latin typeface="Candara" panose="020E0502030303020204" pitchFamily="34" charset="0"/>
              </a:rPr>
              <a:t>Total 541</a:t>
            </a:r>
          </a:p>
        </p:txBody>
      </p:sp>
    </p:spTree>
    <p:extLst>
      <p:ext uri="{BB962C8B-B14F-4D97-AF65-F5344CB8AC3E}">
        <p14:creationId xmlns:p14="http://schemas.microsoft.com/office/powerpoint/2010/main" val="21667834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1.768***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reportados como Instalados</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2.612</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257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6463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La Interventoría generó informe de incumplimiento de capacidad nominal – SAC 87.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87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a:solidFill>
                  <a:srgbClr val="002060"/>
                </a:solidFill>
                <a:latin typeface="Calibri" panose="020F0502020204030204"/>
              </a:rPr>
              <a:t>78</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4472C4">
                    <a:lumMod val="50000"/>
                  </a:srgbClr>
                </a:solidFill>
                <a:latin typeface="Calibri" panose="020F0502020204030204"/>
              </a:rPr>
              <a:t>7</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	         219	                  9	                       </a:t>
            </a:r>
            <a:r>
              <a:rPr lang="es-CO" sz="1200" b="1">
                <a:solidFill>
                  <a:srgbClr val="4472C4">
                    <a:lumMod val="50000"/>
                  </a:srgbClr>
                </a:solidFill>
                <a:latin typeface="Calibri" panose="020F0502020204030204"/>
              </a:rPr>
              <a:t>222</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93	         143                            211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09555" y="4607184"/>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34                                   568                               306                               160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332	             93	                          478	          221</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3068163"/>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a:solidFill>
                  <a:srgbClr val="002060"/>
                </a:solidFill>
                <a:effectLst>
                  <a:outerShdw blurRad="38100" dist="38100" dir="2700000" algn="tl">
                    <a:srgbClr val="000000">
                      <a:alpha val="43137"/>
                    </a:srgbClr>
                  </a:outerShdw>
                </a:effectLst>
                <a:latin typeface="Calibri" panose="020F0502020204030204"/>
                <a:cs typeface="Calibri"/>
              </a:rPr>
              <a:t> a</a:t>
            </a:r>
            <a:r>
              <a:rPr kumimoji="0" lang="es-CO" sz="1400" b="1" i="0" u="none" strike="noStrike" kern="1200" cap="none" spc="0" normalizeH="0" baseline="0" noProof="0" err="1">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ctual</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9.575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4.894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4.681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213</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1612454" y="27345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 reemplazados</a:t>
            </a: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.291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21</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,31</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lang="es-CO" sz="2400" b="1">
                <a:solidFill>
                  <a:srgbClr val="002060"/>
                </a:solidFill>
                <a:latin typeface="Calibri" panose="020F0502020204030204"/>
              </a:rPr>
              <a:t>51</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810354" y="5276975"/>
            <a:ext cx="101454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000" b="1" i="0" u="none" strike="noStrike" kern="1200" cap="none" spc="0" normalizeH="0" baseline="0" noProof="0">
                <a:ln>
                  <a:noFill/>
                </a:ln>
                <a:solidFill>
                  <a:srgbClr val="002060"/>
                </a:solidFill>
                <a:effectLst/>
                <a:uLnTx/>
                <a:uFillTx/>
                <a:latin typeface="Calibri" panose="020F0502020204030204"/>
                <a:ea typeface="+mn-ea"/>
                <a:cs typeface="+mn-cs"/>
              </a:rPr>
              <a:t>953*</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135	        107	        53              49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FONTIBÓN      KENNEDY</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600" b="1">
                <a:solidFill>
                  <a:srgbClr val="002060"/>
                </a:solidFill>
                <a:highlight>
                  <a:srgbClr val="FFFFFF"/>
                </a:highlight>
                <a:latin typeface="Calibri" panose="020F0502020204030204"/>
              </a:rPr>
              <a:t>242</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711</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629</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217		108		168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86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6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900">
                <a:solidFill>
                  <a:srgbClr val="002060"/>
                </a:solidFill>
                <a:latin typeface="Calibri" panose="020F0502020204030204"/>
              </a:rPr>
              <a:t>*Se reportaron 916 contendores remplazados, en el informe del Concesionario versión 3 para el informe de septiembre de 2023.</a:t>
            </a:r>
            <a:endParaRPr kumimoji="0" lang="es-CO" sz="9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71492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prstClr val="black"/>
                </a:solidFill>
                <a:effectLst/>
                <a:uLnTx/>
                <a:uFillTx/>
                <a:latin typeface="Candara"/>
                <a:ea typeface="+mn-ea"/>
                <a:cs typeface="+mn-cs"/>
              </a:rPr>
              <a:t>         </a:t>
            </a:r>
            <a:r>
              <a:rPr kumimoji="0" lang="es-CO" sz="1600" b="0" i="0" u="none" strike="noStrike" kern="1200" cap="small" spc="0" normalizeH="0" baseline="0" noProof="0">
                <a:ln>
                  <a:noFill/>
                </a:ln>
                <a:solidFill>
                  <a:srgbClr val="4472C4">
                    <a:lumMod val="50000"/>
                  </a:srgbClr>
                </a:solidFill>
                <a:effectLst/>
                <a:uLnTx/>
                <a:uFillTx/>
                <a:latin typeface="Candara"/>
                <a:ea typeface="+mn-ea"/>
                <a:cs typeface="+mn-cs"/>
              </a:rPr>
              <a:t>Zonas de mayor vandalismo al esquema de contenerización</a:t>
            </a: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Rincon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6992561" y="1544855"/>
            <a:ext cx="213017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Usaquen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Santa Barbara Occidental</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7497701" y="5523924"/>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Marruecos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USME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Usminia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San Andres</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prstClr val="black"/>
                </a:solidFill>
                <a:effectLst/>
                <a:uLnTx/>
                <a:uFillTx/>
                <a:latin typeface="Candara" panose="020E0502030303020204" pitchFamily="34" charset="0"/>
                <a:ea typeface="+mn-ea"/>
                <a:cs typeface="+mn-cs"/>
              </a:rPr>
              <a:t>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Casos de Éxito</a:t>
            </a: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5935824" y="5215245"/>
            <a:ext cx="2984950" cy="9470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TUNJUELITO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Nuevo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Muzú</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16039324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9">
            <a:extLst>
              <a:ext uri="{FF2B5EF4-FFF2-40B4-BE49-F238E27FC236}">
                <a16:creationId xmlns:a16="http://schemas.microsoft.com/office/drawing/2014/main" id="{2428B247-07C0-4B40-668D-5918B1B4933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58163" y="2082047"/>
            <a:ext cx="3755461" cy="3042168"/>
          </a:xfrm>
          <a:prstGeom prst="rect">
            <a:avLst/>
          </a:prstGeom>
        </p:spPr>
      </p:pic>
      <p:pic>
        <p:nvPicPr>
          <p:cNvPr id="11" name="Imagen 10">
            <a:extLst>
              <a:ext uri="{FF2B5EF4-FFF2-40B4-BE49-F238E27FC236}">
                <a16:creationId xmlns:a16="http://schemas.microsoft.com/office/drawing/2014/main" id="{67F57167-3D9D-5924-130E-9483845B1BF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393653" y="2050471"/>
            <a:ext cx="3657917" cy="3066554"/>
          </a:xfrm>
          <a:prstGeom prst="rect">
            <a:avLst/>
          </a:prstGeom>
        </p:spPr>
      </p:pic>
      <p:pic>
        <p:nvPicPr>
          <p:cNvPr id="12" name="Imagen 11">
            <a:extLst>
              <a:ext uri="{FF2B5EF4-FFF2-40B4-BE49-F238E27FC236}">
                <a16:creationId xmlns:a16="http://schemas.microsoft.com/office/drawing/2014/main" id="{5F1E354D-83F9-8EE2-12CB-939BD874130D}"/>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122685" y="2078607"/>
            <a:ext cx="3542083" cy="3048264"/>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8B4805D-8A1E-C835-DABC-D79738FDFD48}"/>
              </a:ext>
            </a:extLst>
          </p:cNvPr>
          <p:cNvGraphicFramePr>
            <a:graphicFrameLocks noGrp="1"/>
          </p:cNvGraphicFramePr>
          <p:nvPr>
            <p:extLst>
              <p:ext uri="{D42A27DB-BD31-4B8C-83A1-F6EECF244321}">
                <p14:modId xmlns:p14="http://schemas.microsoft.com/office/powerpoint/2010/main" val="1356033599"/>
              </p:ext>
            </p:extLst>
          </p:nvPr>
        </p:nvGraphicFramePr>
        <p:xfrm>
          <a:off x="203161" y="2713076"/>
          <a:ext cx="11785677" cy="3298386"/>
        </p:xfrm>
        <a:graphic>
          <a:graphicData uri="http://schemas.openxmlformats.org/drawingml/2006/table">
            <a:tbl>
              <a:tblPr/>
              <a:tblGrid>
                <a:gridCol w="852747">
                  <a:extLst>
                    <a:ext uri="{9D8B030D-6E8A-4147-A177-3AD203B41FA5}">
                      <a16:colId xmlns:a16="http://schemas.microsoft.com/office/drawing/2014/main" val="1725876310"/>
                    </a:ext>
                  </a:extLst>
                </a:gridCol>
                <a:gridCol w="966447">
                  <a:extLst>
                    <a:ext uri="{9D8B030D-6E8A-4147-A177-3AD203B41FA5}">
                      <a16:colId xmlns:a16="http://schemas.microsoft.com/office/drawing/2014/main" val="3907955636"/>
                    </a:ext>
                  </a:extLst>
                </a:gridCol>
                <a:gridCol w="159890">
                  <a:extLst>
                    <a:ext uri="{9D8B030D-6E8A-4147-A177-3AD203B41FA5}">
                      <a16:colId xmlns:a16="http://schemas.microsoft.com/office/drawing/2014/main" val="3496822913"/>
                    </a:ext>
                  </a:extLst>
                </a:gridCol>
                <a:gridCol w="852747">
                  <a:extLst>
                    <a:ext uri="{9D8B030D-6E8A-4147-A177-3AD203B41FA5}">
                      <a16:colId xmlns:a16="http://schemas.microsoft.com/office/drawing/2014/main" val="1944085301"/>
                    </a:ext>
                  </a:extLst>
                </a:gridCol>
                <a:gridCol w="966447">
                  <a:extLst>
                    <a:ext uri="{9D8B030D-6E8A-4147-A177-3AD203B41FA5}">
                      <a16:colId xmlns:a16="http://schemas.microsoft.com/office/drawing/2014/main" val="1838175587"/>
                    </a:ext>
                  </a:extLst>
                </a:gridCol>
                <a:gridCol w="159890">
                  <a:extLst>
                    <a:ext uri="{9D8B030D-6E8A-4147-A177-3AD203B41FA5}">
                      <a16:colId xmlns:a16="http://schemas.microsoft.com/office/drawing/2014/main" val="3767361576"/>
                    </a:ext>
                  </a:extLst>
                </a:gridCol>
                <a:gridCol w="852747">
                  <a:extLst>
                    <a:ext uri="{9D8B030D-6E8A-4147-A177-3AD203B41FA5}">
                      <a16:colId xmlns:a16="http://schemas.microsoft.com/office/drawing/2014/main" val="1047441067"/>
                    </a:ext>
                  </a:extLst>
                </a:gridCol>
                <a:gridCol w="966447">
                  <a:extLst>
                    <a:ext uri="{9D8B030D-6E8A-4147-A177-3AD203B41FA5}">
                      <a16:colId xmlns:a16="http://schemas.microsoft.com/office/drawing/2014/main" val="1225256813"/>
                    </a:ext>
                  </a:extLst>
                </a:gridCol>
                <a:gridCol w="159890">
                  <a:extLst>
                    <a:ext uri="{9D8B030D-6E8A-4147-A177-3AD203B41FA5}">
                      <a16:colId xmlns:a16="http://schemas.microsoft.com/office/drawing/2014/main" val="4216916255"/>
                    </a:ext>
                  </a:extLst>
                </a:gridCol>
                <a:gridCol w="852747">
                  <a:extLst>
                    <a:ext uri="{9D8B030D-6E8A-4147-A177-3AD203B41FA5}">
                      <a16:colId xmlns:a16="http://schemas.microsoft.com/office/drawing/2014/main" val="1308241225"/>
                    </a:ext>
                  </a:extLst>
                </a:gridCol>
                <a:gridCol w="966447">
                  <a:extLst>
                    <a:ext uri="{9D8B030D-6E8A-4147-A177-3AD203B41FA5}">
                      <a16:colId xmlns:a16="http://schemas.microsoft.com/office/drawing/2014/main" val="2280322133"/>
                    </a:ext>
                  </a:extLst>
                </a:gridCol>
                <a:gridCol w="159890">
                  <a:extLst>
                    <a:ext uri="{9D8B030D-6E8A-4147-A177-3AD203B41FA5}">
                      <a16:colId xmlns:a16="http://schemas.microsoft.com/office/drawing/2014/main" val="2646552841"/>
                    </a:ext>
                  </a:extLst>
                </a:gridCol>
                <a:gridCol w="852747">
                  <a:extLst>
                    <a:ext uri="{9D8B030D-6E8A-4147-A177-3AD203B41FA5}">
                      <a16:colId xmlns:a16="http://schemas.microsoft.com/office/drawing/2014/main" val="700594657"/>
                    </a:ext>
                  </a:extLst>
                </a:gridCol>
                <a:gridCol w="966447">
                  <a:extLst>
                    <a:ext uri="{9D8B030D-6E8A-4147-A177-3AD203B41FA5}">
                      <a16:colId xmlns:a16="http://schemas.microsoft.com/office/drawing/2014/main" val="269087222"/>
                    </a:ext>
                  </a:extLst>
                </a:gridCol>
                <a:gridCol w="159890">
                  <a:extLst>
                    <a:ext uri="{9D8B030D-6E8A-4147-A177-3AD203B41FA5}">
                      <a16:colId xmlns:a16="http://schemas.microsoft.com/office/drawing/2014/main" val="1446793367"/>
                    </a:ext>
                  </a:extLst>
                </a:gridCol>
                <a:gridCol w="852747">
                  <a:extLst>
                    <a:ext uri="{9D8B030D-6E8A-4147-A177-3AD203B41FA5}">
                      <a16:colId xmlns:a16="http://schemas.microsoft.com/office/drawing/2014/main" val="859519315"/>
                    </a:ext>
                  </a:extLst>
                </a:gridCol>
                <a:gridCol w="1037510">
                  <a:extLst>
                    <a:ext uri="{9D8B030D-6E8A-4147-A177-3AD203B41FA5}">
                      <a16:colId xmlns:a16="http://schemas.microsoft.com/office/drawing/2014/main" val="797143502"/>
                    </a:ext>
                  </a:extLst>
                </a:gridCol>
              </a:tblGrid>
              <a:tr h="245625">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6507981"/>
                  </a:ext>
                </a:extLst>
              </a:tr>
              <a:tr h="233928">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162.544,66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802.634,58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00283684"/>
                  </a:ext>
                </a:extLst>
              </a:tr>
              <a:tr h="233928">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1.041.556,81</a:t>
                      </a:r>
                    </a:p>
                  </a:txBody>
                  <a:tcPr marL="0" marR="0" marT="0" marB="0" anchor="ctr">
                    <a:lnL>
                      <a:noFill/>
                    </a:lnL>
                    <a:lnR>
                      <a:noFill/>
                    </a:lnR>
                    <a:lnT>
                      <a:noFill/>
                    </a:lnT>
                    <a:lnB>
                      <a:noFill/>
                    </a:lnB>
                    <a:noFill/>
                  </a:tcPr>
                </a:tc>
                <a:extLst>
                  <a:ext uri="{0D108BD9-81ED-4DB2-BD59-A6C34878D82A}">
                    <a16:rowId xmlns:a16="http://schemas.microsoft.com/office/drawing/2014/main" val="493007309"/>
                  </a:ext>
                </a:extLst>
              </a:tr>
              <a:tr h="233928">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1.028.410,47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7855413"/>
                  </a:ext>
                </a:extLst>
              </a:tr>
              <a:tr h="233928">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1.062.627,44</a:t>
                      </a:r>
                    </a:p>
                  </a:txBody>
                  <a:tcPr marL="0" marR="0" marT="0" marB="0" anchor="ctr">
                    <a:lnL>
                      <a:noFill/>
                    </a:lnL>
                    <a:lnR>
                      <a:noFill/>
                    </a:lnR>
                    <a:lnT>
                      <a:noFill/>
                    </a:lnT>
                    <a:lnB>
                      <a:noFill/>
                    </a:lnB>
                    <a:noFill/>
                  </a:tcPr>
                </a:tc>
                <a:extLst>
                  <a:ext uri="{0D108BD9-81ED-4DB2-BD59-A6C34878D82A}">
                    <a16:rowId xmlns:a16="http://schemas.microsoft.com/office/drawing/2014/main" val="3240199083"/>
                  </a:ext>
                </a:extLst>
              </a:tr>
              <a:tr h="233928">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977.118,72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23722460"/>
                  </a:ext>
                </a:extLst>
              </a:tr>
              <a:tr h="233928">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1.073.508,98</a:t>
                      </a:r>
                    </a:p>
                  </a:txBody>
                  <a:tcPr marL="0" marR="0" marT="0" marB="0" anchor="ctr">
                    <a:lnL>
                      <a:noFill/>
                    </a:lnL>
                    <a:lnR>
                      <a:noFill/>
                    </a:lnR>
                    <a:lnT>
                      <a:noFill/>
                    </a:lnT>
                    <a:lnB>
                      <a:noFill/>
                    </a:lnB>
                    <a:noFill/>
                  </a:tcPr>
                </a:tc>
                <a:extLst>
                  <a:ext uri="{0D108BD9-81ED-4DB2-BD59-A6C34878D82A}">
                    <a16:rowId xmlns:a16="http://schemas.microsoft.com/office/drawing/2014/main" val="1132336306"/>
                  </a:ext>
                </a:extLst>
              </a:tr>
              <a:tr h="233928">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1.001.869,95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3983924"/>
                  </a:ext>
                </a:extLst>
              </a:tr>
              <a:tr h="233928">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1.038.056,56</a:t>
                      </a:r>
                    </a:p>
                  </a:txBody>
                  <a:tcPr marL="0" marR="0" marT="0" marB="0" anchor="ctr">
                    <a:lnL>
                      <a:noFill/>
                    </a:lnL>
                    <a:lnR>
                      <a:noFill/>
                    </a:lnR>
                    <a:lnT>
                      <a:noFill/>
                    </a:lnT>
                    <a:lnB>
                      <a:noFill/>
                    </a:lnB>
                    <a:noFill/>
                  </a:tcPr>
                </a:tc>
                <a:extLst>
                  <a:ext uri="{0D108BD9-81ED-4DB2-BD59-A6C34878D82A}">
                    <a16:rowId xmlns:a16="http://schemas.microsoft.com/office/drawing/2014/main" val="1469719271"/>
                  </a:ext>
                </a:extLst>
              </a:tr>
              <a:tr h="233928">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976.852,10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15427557"/>
                  </a:ext>
                </a:extLst>
              </a:tr>
              <a:tr h="233928">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1.017.995,22</a:t>
                      </a:r>
                    </a:p>
                  </a:txBody>
                  <a:tcPr marL="0" marR="0" marT="0" marB="0" anchor="ctr">
                    <a:lnL>
                      <a:noFill/>
                    </a:lnL>
                    <a:lnR>
                      <a:noFill/>
                    </a:lnR>
                    <a:lnT>
                      <a:noFill/>
                    </a:lnT>
                    <a:lnB>
                      <a:noFill/>
                    </a:lnB>
                    <a:noFill/>
                  </a:tcPr>
                </a:tc>
                <a:extLst>
                  <a:ext uri="{0D108BD9-81ED-4DB2-BD59-A6C34878D82A}">
                    <a16:rowId xmlns:a16="http://schemas.microsoft.com/office/drawing/2014/main" val="1849786665"/>
                  </a:ext>
                </a:extLst>
              </a:tr>
              <a:tr h="233928">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966.658,17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33422665"/>
                  </a:ext>
                </a:extLst>
              </a:tr>
              <a:tr h="233928">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993.560,47</a:t>
                      </a:r>
                    </a:p>
                  </a:txBody>
                  <a:tcPr marL="0" marR="0" marT="0" marB="0" anchor="ctr">
                    <a:lnL>
                      <a:noFill/>
                    </a:lnL>
                    <a:lnR>
                      <a:noFill/>
                    </a:lnR>
                    <a:lnT>
                      <a:noFill/>
                    </a:lnT>
                    <a:lnB>
                      <a:noFill/>
                    </a:lnB>
                    <a:noFill/>
                  </a:tcPr>
                </a:tc>
                <a:extLst>
                  <a:ext uri="{0D108BD9-81ED-4DB2-BD59-A6C34878D82A}">
                    <a16:rowId xmlns:a16="http://schemas.microsoft.com/office/drawing/2014/main" val="3012835355"/>
                  </a:ext>
                </a:extLst>
              </a:tr>
              <a:tr h="24562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2.345.434,65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1.654.316,22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11.980.849,47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66841553"/>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2" name="Imagen 11">
            <a:extLst>
              <a:ext uri="{FF2B5EF4-FFF2-40B4-BE49-F238E27FC236}">
                <a16:creationId xmlns:a16="http://schemas.microsoft.com/office/drawing/2014/main" id="{ADB57732-DAE1-00A0-023F-2760FAA1176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36579" y="2100589"/>
            <a:ext cx="3493016" cy="2973354"/>
          </a:xfrm>
          <a:prstGeom prst="rect">
            <a:avLst/>
          </a:prstGeom>
        </p:spPr>
      </p:pic>
      <p:pic>
        <p:nvPicPr>
          <p:cNvPr id="14" name="Imagen 13">
            <a:extLst>
              <a:ext uri="{FF2B5EF4-FFF2-40B4-BE49-F238E27FC236}">
                <a16:creationId xmlns:a16="http://schemas.microsoft.com/office/drawing/2014/main" id="{35223201-F557-7A9E-57A1-A8B9A1668604}"/>
              </a:ext>
            </a:extLst>
          </p:cNvPr>
          <p:cNvPicPr>
            <a:picLocks/>
          </p:cNvPicPr>
          <p:nvPr/>
        </p:nvPicPr>
        <p:blipFill>
          <a:blip r:embed="rId7" cstate="email">
            <a:extLst>
              <a:ext uri="{28A0092B-C50C-407E-A947-70E740481C1C}">
                <a14:useLocalDpi xmlns:a14="http://schemas.microsoft.com/office/drawing/2010/main"/>
              </a:ext>
            </a:extLst>
          </a:blip>
          <a:stretch>
            <a:fillRect/>
          </a:stretch>
        </p:blipFill>
        <p:spPr>
          <a:xfrm>
            <a:off x="3958797" y="2141400"/>
            <a:ext cx="3960000" cy="2983906"/>
          </a:xfrm>
          <a:prstGeom prst="rect">
            <a:avLst/>
          </a:prstGeom>
        </p:spPr>
      </p:pic>
      <p:pic>
        <p:nvPicPr>
          <p:cNvPr id="16" name="Imagen 15">
            <a:extLst>
              <a:ext uri="{FF2B5EF4-FFF2-40B4-BE49-F238E27FC236}">
                <a16:creationId xmlns:a16="http://schemas.microsoft.com/office/drawing/2014/main" id="{270CBAC5-D039-D7F4-90F0-93F56DDD4E1F}"/>
              </a:ext>
            </a:extLst>
          </p:cNvPr>
          <p:cNvPicPr>
            <a:picLocks/>
          </p:cNvPicPr>
          <p:nvPr/>
        </p:nvPicPr>
        <p:blipFill>
          <a:blip r:embed="rId8" cstate="email">
            <a:extLst>
              <a:ext uri="{28A0092B-C50C-407E-A947-70E740481C1C}">
                <a14:useLocalDpi xmlns:a14="http://schemas.microsoft.com/office/drawing/2010/main"/>
              </a:ext>
            </a:extLst>
          </a:blip>
          <a:stretch>
            <a:fillRect/>
          </a:stretch>
        </p:blipFill>
        <p:spPr>
          <a:xfrm>
            <a:off x="7947999" y="2099028"/>
            <a:ext cx="3807422" cy="3026277"/>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5" y="21870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8" name="Imagen 7">
            <a:extLst>
              <a:ext uri="{FF2B5EF4-FFF2-40B4-BE49-F238E27FC236}">
                <a16:creationId xmlns:a16="http://schemas.microsoft.com/office/drawing/2014/main" id="{2DE0D7C6-3D27-43D6-A8DE-DD9D077A3AF3}"/>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155544" y="2089908"/>
            <a:ext cx="3657133" cy="3051649"/>
          </a:xfrm>
          <a:prstGeom prst="rect">
            <a:avLst/>
          </a:prstGeom>
        </p:spPr>
      </p:pic>
      <p:pic>
        <p:nvPicPr>
          <p:cNvPr id="11" name="Imagen 10">
            <a:extLst>
              <a:ext uri="{FF2B5EF4-FFF2-40B4-BE49-F238E27FC236}">
                <a16:creationId xmlns:a16="http://schemas.microsoft.com/office/drawing/2014/main" id="{9D9E8A72-60AA-4524-B352-B09C83B1082D}"/>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94379" y="2089908"/>
            <a:ext cx="3734851" cy="3051649"/>
          </a:xfrm>
          <a:prstGeom prst="rect">
            <a:avLst/>
          </a:prstGeom>
        </p:spPr>
      </p:pic>
      <p:pic>
        <p:nvPicPr>
          <p:cNvPr id="14" name="Imagen 13">
            <a:extLst>
              <a:ext uri="{FF2B5EF4-FFF2-40B4-BE49-F238E27FC236}">
                <a16:creationId xmlns:a16="http://schemas.microsoft.com/office/drawing/2014/main" id="{F0AA79FF-49D0-48D2-9F66-C325B245959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838992" y="2063678"/>
            <a:ext cx="3910352" cy="3093080"/>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7" name="Imagen 6">
            <a:extLst>
              <a:ext uri="{FF2B5EF4-FFF2-40B4-BE49-F238E27FC236}">
                <a16:creationId xmlns:a16="http://schemas.microsoft.com/office/drawing/2014/main" id="{FE5AF528-E550-9ADA-158F-39B9096F7DE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42786" y="2122883"/>
            <a:ext cx="3732160" cy="3024721"/>
          </a:xfrm>
          <a:prstGeom prst="rect">
            <a:avLst/>
          </a:prstGeom>
        </p:spPr>
      </p:pic>
      <p:pic>
        <p:nvPicPr>
          <p:cNvPr id="9" name="Imagen 8">
            <a:extLst>
              <a:ext uri="{FF2B5EF4-FFF2-40B4-BE49-F238E27FC236}">
                <a16:creationId xmlns:a16="http://schemas.microsoft.com/office/drawing/2014/main" id="{ABAC669D-AB29-8F53-E2A4-C6761C619C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5753" y="2078872"/>
            <a:ext cx="3821303" cy="3009392"/>
          </a:xfrm>
          <a:prstGeom prst="rect">
            <a:avLst/>
          </a:prstGeom>
        </p:spPr>
      </p:pic>
      <p:pic>
        <p:nvPicPr>
          <p:cNvPr id="10" name="Picture 2">
            <a:extLst>
              <a:ext uri="{FF2B5EF4-FFF2-40B4-BE49-F238E27FC236}">
                <a16:creationId xmlns:a16="http://schemas.microsoft.com/office/drawing/2014/main" id="{F52AFE7E-D3C8-7AF7-F343-730A9EA92317}"/>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8082863" y="2082588"/>
            <a:ext cx="3687158" cy="29972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esquema de Contenerización</a:t>
            </a: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1026" name="Picture 2">
            <a:extLst>
              <a:ext uri="{FF2B5EF4-FFF2-40B4-BE49-F238E27FC236}">
                <a16:creationId xmlns:a16="http://schemas.microsoft.com/office/drawing/2014/main" id="{BBD909DF-0E82-4D6A-8C20-9F71CD64F0F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50606" y="2168895"/>
            <a:ext cx="3278934" cy="312760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E44405AE-5D7F-4A84-B062-4ED8E89E896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7835004" y="2168895"/>
            <a:ext cx="3811622" cy="312700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7DA61B48-18BB-4421-A1F6-D3A505CBCD2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002559" y="2171928"/>
            <a:ext cx="3709050" cy="31231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CENSO DE PUNTOS CRÍTICOS</a:t>
            </a:r>
          </a:p>
          <a:p>
            <a:pPr lvl="1"/>
            <a:r>
              <a:rPr lang="es-CO" sz="1600" b="0" kern="0">
                <a:solidFill>
                  <a:schemeClr val="accent1">
                    <a:lumMod val="50000"/>
                  </a:schemeClr>
                </a:solidFill>
              </a:rPr>
              <a:t>Puntos críticos por Localidad</a:t>
            </a: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b="1">
                <a:solidFill>
                  <a:schemeClr val="accent1">
                    <a:lumMod val="50000"/>
                  </a:schemeClr>
                </a:solidFill>
                <a:latin typeface="+mn-lt"/>
              </a:rPr>
              <a:t>2	          35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13	         27                              13</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48</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b="1">
                <a:solidFill>
                  <a:schemeClr val="accent1">
                    <a:lumMod val="50000"/>
                  </a:schemeClr>
                </a:solidFill>
                <a:latin typeface="+mn-lt"/>
              </a:rPr>
              <a:t>34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42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32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a:solidFill>
                  <a:srgbClr val="002060"/>
                </a:solidFill>
                <a:effectLst>
                  <a:outerShdw blurRad="38100" dist="38100" dir="2700000" algn="tl">
                    <a:srgbClr val="000000">
                      <a:alpha val="43137"/>
                    </a:srgbClr>
                  </a:outerShdw>
                </a:effectLst>
              </a:rPr>
              <a:t>Total Puntos Críticos</a:t>
            </a:r>
          </a:p>
          <a:p>
            <a:pPr algn="ctr"/>
            <a:r>
              <a:rPr lang="es-CO" sz="3200" b="1">
                <a:solidFill>
                  <a:srgbClr val="002060"/>
                </a:solidFill>
                <a:effectLst>
                  <a:outerShdw blurRad="38100" dist="38100" dir="2700000" algn="tl">
                    <a:srgbClr val="000000">
                      <a:alpha val="43137"/>
                    </a:srgbClr>
                  </a:outerShdw>
                </a:effectLst>
              </a:rPr>
              <a:t>689</a:t>
            </a:r>
            <a:endParaRPr lang="es-CO" sz="4000" b="1">
              <a:solidFill>
                <a:srgbClr val="002060"/>
              </a:solidFill>
              <a:effectLst>
                <a:outerShdw blurRad="38100" dist="38100" dir="2700000" algn="tl">
                  <a:srgbClr val="000000">
                    <a:alpha val="43137"/>
                  </a:srgbClr>
                </a:outerShdw>
              </a:effectLst>
            </a:endParaRPr>
          </a:p>
          <a:p>
            <a:pPr algn="ctr"/>
            <a:endParaRPr lang="es-CO" sz="16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101</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
        <p:nvSpPr>
          <p:cNvPr id="21" name="CuadroTexto 20">
            <a:extLst>
              <a:ext uri="{FF2B5EF4-FFF2-40B4-BE49-F238E27FC236}">
                <a16:creationId xmlns:a16="http://schemas.microsoft.com/office/drawing/2014/main" id="{71A3DFFE-6788-40C6-B1FC-D5E185BDA154}"/>
              </a:ext>
            </a:extLst>
          </p:cNvPr>
          <p:cNvSpPr txBox="1"/>
          <p:nvPr/>
        </p:nvSpPr>
        <p:spPr>
          <a:xfrm>
            <a:off x="91799" y="6375823"/>
            <a:ext cx="4285719" cy="400110"/>
          </a:xfrm>
          <a:prstGeom prst="rect">
            <a:avLst/>
          </a:prstGeom>
          <a:noFill/>
        </p:spPr>
        <p:txBody>
          <a:bodyPr wrap="square" rtlCol="0">
            <a:spAutoFit/>
          </a:bodyPr>
          <a:lstStyle/>
          <a:p>
            <a:r>
              <a:rPr lang="es-MX" sz="1000" dirty="0">
                <a:solidFill>
                  <a:schemeClr val="accent1">
                    <a:lumMod val="50000"/>
                  </a:schemeClr>
                </a:solidFill>
              </a:rPr>
              <a:t>Información reportada por los Concesionarios en los informes mensuales del mes de diciembre de 2023.</a:t>
            </a:r>
            <a:endParaRPr lang="es-CO" sz="1000" dirty="0">
              <a:solidFill>
                <a:schemeClr val="accent1">
                  <a:lumMod val="50000"/>
                </a:schemeClr>
              </a:solidFill>
            </a:endParaRPr>
          </a:p>
        </p:txBody>
      </p:sp>
    </p:spTree>
    <p:extLst>
      <p:ext uri="{BB962C8B-B14F-4D97-AF65-F5344CB8AC3E}">
        <p14:creationId xmlns:p14="http://schemas.microsoft.com/office/powerpoint/2010/main" val="70937287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646331"/>
          </a:xfrm>
          <a:prstGeom prst="rect">
            <a:avLst/>
          </a:prstGeom>
          <a:noFill/>
        </p:spPr>
        <p:txBody>
          <a:bodyPr wrap="square" rtlCol="0">
            <a:spAutoFit/>
          </a:bodyPr>
          <a:lstStyle/>
          <a:p>
            <a:r>
              <a:rPr lang="es-CO" sz="900" dirty="0">
                <a:solidFill>
                  <a:schemeClr val="accent1">
                    <a:lumMod val="50000"/>
                  </a:schemeClr>
                </a:solidFill>
              </a:rPr>
              <a:t>(*) Los d</a:t>
            </a:r>
            <a:r>
              <a:rPr lang="es-CO" sz="900" dirty="0">
                <a:solidFill>
                  <a:schemeClr val="accent1">
                    <a:lumMod val="50000"/>
                  </a:schemeClr>
                </a:solidFill>
                <a:ea typeface="+mn-lt"/>
                <a:cs typeface="+mn-lt"/>
              </a:rPr>
              <a:t>atos de diciembre de 2023 se encuentran en validación por la Interventoría</a:t>
            </a:r>
          </a:p>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Base de datos PIDJ en revisión de la interventoría</a:t>
            </a:r>
          </a:p>
          <a:p>
            <a:r>
              <a:rPr lang="es-CO" sz="900" dirty="0">
                <a:solidFill>
                  <a:schemeClr val="accent1">
                    <a:lumMod val="50000"/>
                  </a:schemeClr>
                </a:solidFill>
              </a:rPr>
              <a:t>Periodo comprendido entre el 12 de febrero de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2023</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990173441"/>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100" b="0" i="0" u="none" strike="noStrike" dirty="0">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100" b="0" i="0" u="none" strike="noStrike" dirty="0">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dirty="0">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a:t>
            </a:r>
          </a:p>
          <a:p>
            <a:r>
              <a:rPr lang="es-CO" sz="900">
                <a:solidFill>
                  <a:schemeClr val="accent1">
                    <a:lumMod val="50000"/>
                  </a:schemeClr>
                </a:solidFill>
              </a:rPr>
              <a:t>Periodo comprendido entre el 12 de febrero de 2018 y el 31 de diciembre de 2023.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2022</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a 7">
            <a:extLst>
              <a:ext uri="{FF2B5EF4-FFF2-40B4-BE49-F238E27FC236}">
                <a16:creationId xmlns:a16="http://schemas.microsoft.com/office/drawing/2014/main" id="{D6B0457A-BAE4-35CB-FDFF-E9E795408B81}"/>
              </a:ext>
            </a:extLst>
          </p:cNvPr>
          <p:cNvGraphicFramePr>
            <a:graphicFrameLocks noGrp="1"/>
          </p:cNvGraphicFramePr>
          <p:nvPr>
            <p:extLst>
              <p:ext uri="{D42A27DB-BD31-4B8C-83A1-F6EECF244321}">
                <p14:modId xmlns:p14="http://schemas.microsoft.com/office/powerpoint/2010/main" val="2748481534"/>
              </p:ext>
            </p:extLst>
          </p:nvPr>
        </p:nvGraphicFramePr>
        <p:xfrm>
          <a:off x="809579" y="4273268"/>
          <a:ext cx="10515599" cy="691969"/>
        </p:xfrm>
        <a:graphic>
          <a:graphicData uri="http://schemas.openxmlformats.org/drawingml/2006/table">
            <a:tbl>
              <a:tblPr/>
              <a:tblGrid>
                <a:gridCol w="991566">
                  <a:extLst>
                    <a:ext uri="{9D8B030D-6E8A-4147-A177-3AD203B41FA5}">
                      <a16:colId xmlns:a16="http://schemas.microsoft.com/office/drawing/2014/main" val="378338679"/>
                    </a:ext>
                  </a:extLst>
                </a:gridCol>
                <a:gridCol w="924906">
                  <a:extLst>
                    <a:ext uri="{9D8B030D-6E8A-4147-A177-3AD203B41FA5}">
                      <a16:colId xmlns:a16="http://schemas.microsoft.com/office/drawing/2014/main" val="3373560533"/>
                    </a:ext>
                  </a:extLst>
                </a:gridCol>
                <a:gridCol w="958236">
                  <a:extLst>
                    <a:ext uri="{9D8B030D-6E8A-4147-A177-3AD203B41FA5}">
                      <a16:colId xmlns:a16="http://schemas.microsoft.com/office/drawing/2014/main" val="3561340120"/>
                    </a:ext>
                  </a:extLst>
                </a:gridCol>
                <a:gridCol w="877689">
                  <a:extLst>
                    <a:ext uri="{9D8B030D-6E8A-4147-A177-3AD203B41FA5}">
                      <a16:colId xmlns:a16="http://schemas.microsoft.com/office/drawing/2014/main" val="2601281232"/>
                    </a:ext>
                  </a:extLst>
                </a:gridCol>
                <a:gridCol w="991566">
                  <a:extLst>
                    <a:ext uri="{9D8B030D-6E8A-4147-A177-3AD203B41FA5}">
                      <a16:colId xmlns:a16="http://schemas.microsoft.com/office/drawing/2014/main" val="2412930011"/>
                    </a:ext>
                  </a:extLst>
                </a:gridCol>
                <a:gridCol w="911019">
                  <a:extLst>
                    <a:ext uri="{9D8B030D-6E8A-4147-A177-3AD203B41FA5}">
                      <a16:colId xmlns:a16="http://schemas.microsoft.com/office/drawing/2014/main" val="3082168955"/>
                    </a:ext>
                  </a:extLst>
                </a:gridCol>
                <a:gridCol w="922128">
                  <a:extLst>
                    <a:ext uri="{9D8B030D-6E8A-4147-A177-3AD203B41FA5}">
                      <a16:colId xmlns:a16="http://schemas.microsoft.com/office/drawing/2014/main" val="473719302"/>
                    </a:ext>
                  </a:extLst>
                </a:gridCol>
                <a:gridCol w="891576">
                  <a:extLst>
                    <a:ext uri="{9D8B030D-6E8A-4147-A177-3AD203B41FA5}">
                      <a16:colId xmlns:a16="http://schemas.microsoft.com/office/drawing/2014/main" val="1082315022"/>
                    </a:ext>
                  </a:extLst>
                </a:gridCol>
                <a:gridCol w="922128">
                  <a:extLst>
                    <a:ext uri="{9D8B030D-6E8A-4147-A177-3AD203B41FA5}">
                      <a16:colId xmlns:a16="http://schemas.microsoft.com/office/drawing/2014/main" val="1766549399"/>
                    </a:ext>
                  </a:extLst>
                </a:gridCol>
                <a:gridCol w="744369">
                  <a:extLst>
                    <a:ext uri="{9D8B030D-6E8A-4147-A177-3AD203B41FA5}">
                      <a16:colId xmlns:a16="http://schemas.microsoft.com/office/drawing/2014/main" val="2643691884"/>
                    </a:ext>
                  </a:extLst>
                </a:gridCol>
                <a:gridCol w="655489">
                  <a:extLst>
                    <a:ext uri="{9D8B030D-6E8A-4147-A177-3AD203B41FA5}">
                      <a16:colId xmlns:a16="http://schemas.microsoft.com/office/drawing/2014/main" val="1909554746"/>
                    </a:ext>
                  </a:extLst>
                </a:gridCol>
                <a:gridCol w="724927">
                  <a:extLst>
                    <a:ext uri="{9D8B030D-6E8A-4147-A177-3AD203B41FA5}">
                      <a16:colId xmlns:a16="http://schemas.microsoft.com/office/drawing/2014/main" val="1855037763"/>
                    </a:ext>
                  </a:extLst>
                </a:gridCol>
              </a:tblGrid>
              <a:tr h="175260">
                <a:tc gridSpan="10">
                  <a:txBody>
                    <a:bodyPr/>
                    <a:lstStyle/>
                    <a:p>
                      <a:pPr algn="ctr" rtl="0" fontAlgn="ctr"/>
                      <a:r>
                        <a:rPr lang="es-CO" sz="1100" b="1" i="0" u="none" strike="noStrike">
                          <a:solidFill>
                            <a:srgbClr val="203864"/>
                          </a:solidFill>
                          <a:effectLst/>
                          <a:latin typeface="Calibri" panose="020F0502020204030204" pitchFamily="34" charset="0"/>
                        </a:rPr>
                        <a:t>                                              </a:t>
                      </a:r>
                      <a:r>
                        <a:rPr lang="es-CO" sz="1200" b="1" i="0" u="none" strike="noStrike">
                          <a:solidFill>
                            <a:srgbClr val="203864"/>
                          </a:solidFill>
                          <a:effectLst/>
                          <a:latin typeface="Calibri" panose="020F0502020204030204" pitchFamily="34" charset="0"/>
                        </a:rPr>
                        <a:t>RECOLECCIÓN SEMESTRAL 2018 – 2023</a:t>
                      </a:r>
                      <a:endParaRPr lang="es-CO" sz="1100" b="1" i="0" u="none" strike="noStrike">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55263610"/>
                  </a:ext>
                </a:extLst>
              </a:tr>
              <a:tr h="333829">
                <a:tc>
                  <a:txBody>
                    <a:bodyPr/>
                    <a:lstStyle/>
                    <a:p>
                      <a:pPr algn="ctr" rtl="0" fontAlgn="ctr"/>
                      <a:r>
                        <a:rPr lang="es-CO" sz="1100" b="1" i="0" u="none" strike="noStrike">
                          <a:solidFill>
                            <a:srgbClr val="002060"/>
                          </a:solidFill>
                          <a:effectLst/>
                          <a:latin typeface="Calibri" panose="020F0502020204030204" pitchFamily="34" charset="0"/>
                        </a:rPr>
                        <a:t>Mar-18</a:t>
                      </a:r>
                      <a:r>
                        <a:rPr lang="es-CO" sz="1000" b="1" i="0" u="none" strike="noStrike">
                          <a:solidFill>
                            <a:srgbClr val="002060"/>
                          </a:solidFill>
                          <a:effectLst/>
                          <a:latin typeface="Calibri" panose="020F0502020204030204" pitchFamily="34" charset="0"/>
                        </a:rPr>
                        <a:t>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43866300"/>
                  </a:ext>
                </a:extLst>
              </a:tr>
              <a:tr h="175260">
                <a:tc>
                  <a:txBody>
                    <a:bodyPr/>
                    <a:lstStyle/>
                    <a:p>
                      <a:pPr algn="ctr" rtl="0" fontAlgn="ctr"/>
                      <a:r>
                        <a:rPr lang="es-CO" sz="90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5074786"/>
                  </a:ext>
                </a:extLst>
              </a:tr>
            </a:tbl>
          </a:graphicData>
        </a:graphic>
      </p:graphicFrame>
      <p:graphicFrame>
        <p:nvGraphicFramePr>
          <p:cNvPr id="9" name="Tabla 8">
            <a:extLst>
              <a:ext uri="{FF2B5EF4-FFF2-40B4-BE49-F238E27FC236}">
                <a16:creationId xmlns:a16="http://schemas.microsoft.com/office/drawing/2014/main" id="{ABF35EB9-8330-CE5F-A7FB-38B534B0AC95}"/>
              </a:ext>
            </a:extLst>
          </p:cNvPr>
          <p:cNvGraphicFramePr>
            <a:graphicFrameLocks noGrp="1"/>
          </p:cNvGraphicFramePr>
          <p:nvPr>
            <p:extLst>
              <p:ext uri="{D42A27DB-BD31-4B8C-83A1-F6EECF244321}">
                <p14:modId xmlns:p14="http://schemas.microsoft.com/office/powerpoint/2010/main" val="1715611454"/>
              </p:ext>
            </p:extLst>
          </p:nvPr>
        </p:nvGraphicFramePr>
        <p:xfrm>
          <a:off x="838201" y="5328688"/>
          <a:ext cx="10515598" cy="679248"/>
        </p:xfrm>
        <a:graphic>
          <a:graphicData uri="http://schemas.openxmlformats.org/drawingml/2006/table">
            <a:tbl>
              <a:tblPr/>
              <a:tblGrid>
                <a:gridCol w="905154">
                  <a:extLst>
                    <a:ext uri="{9D8B030D-6E8A-4147-A177-3AD203B41FA5}">
                      <a16:colId xmlns:a16="http://schemas.microsoft.com/office/drawing/2014/main" val="2426675384"/>
                    </a:ext>
                  </a:extLst>
                </a:gridCol>
                <a:gridCol w="973313">
                  <a:extLst>
                    <a:ext uri="{9D8B030D-6E8A-4147-A177-3AD203B41FA5}">
                      <a16:colId xmlns:a16="http://schemas.microsoft.com/office/drawing/2014/main" val="2169512564"/>
                    </a:ext>
                  </a:extLst>
                </a:gridCol>
                <a:gridCol w="907880">
                  <a:extLst>
                    <a:ext uri="{9D8B030D-6E8A-4147-A177-3AD203B41FA5}">
                      <a16:colId xmlns:a16="http://schemas.microsoft.com/office/drawing/2014/main" val="2268111497"/>
                    </a:ext>
                  </a:extLst>
                </a:gridCol>
                <a:gridCol w="940597">
                  <a:extLst>
                    <a:ext uri="{9D8B030D-6E8A-4147-A177-3AD203B41FA5}">
                      <a16:colId xmlns:a16="http://schemas.microsoft.com/office/drawing/2014/main" val="2583385069"/>
                    </a:ext>
                  </a:extLst>
                </a:gridCol>
                <a:gridCol w="861532">
                  <a:extLst>
                    <a:ext uri="{9D8B030D-6E8A-4147-A177-3AD203B41FA5}">
                      <a16:colId xmlns:a16="http://schemas.microsoft.com/office/drawing/2014/main" val="2696408666"/>
                    </a:ext>
                  </a:extLst>
                </a:gridCol>
                <a:gridCol w="973313">
                  <a:extLst>
                    <a:ext uri="{9D8B030D-6E8A-4147-A177-3AD203B41FA5}">
                      <a16:colId xmlns:a16="http://schemas.microsoft.com/office/drawing/2014/main" val="1503783470"/>
                    </a:ext>
                  </a:extLst>
                </a:gridCol>
                <a:gridCol w="894248">
                  <a:extLst>
                    <a:ext uri="{9D8B030D-6E8A-4147-A177-3AD203B41FA5}">
                      <a16:colId xmlns:a16="http://schemas.microsoft.com/office/drawing/2014/main" val="281472200"/>
                    </a:ext>
                  </a:extLst>
                </a:gridCol>
                <a:gridCol w="905154">
                  <a:extLst>
                    <a:ext uri="{9D8B030D-6E8A-4147-A177-3AD203B41FA5}">
                      <a16:colId xmlns:a16="http://schemas.microsoft.com/office/drawing/2014/main" val="2994577473"/>
                    </a:ext>
                  </a:extLst>
                </a:gridCol>
                <a:gridCol w="875164">
                  <a:extLst>
                    <a:ext uri="{9D8B030D-6E8A-4147-A177-3AD203B41FA5}">
                      <a16:colId xmlns:a16="http://schemas.microsoft.com/office/drawing/2014/main" val="1413929695"/>
                    </a:ext>
                  </a:extLst>
                </a:gridCol>
                <a:gridCol w="905154">
                  <a:extLst>
                    <a:ext uri="{9D8B030D-6E8A-4147-A177-3AD203B41FA5}">
                      <a16:colId xmlns:a16="http://schemas.microsoft.com/office/drawing/2014/main" val="2059602669"/>
                    </a:ext>
                  </a:extLst>
                </a:gridCol>
                <a:gridCol w="730666">
                  <a:extLst>
                    <a:ext uri="{9D8B030D-6E8A-4147-A177-3AD203B41FA5}">
                      <a16:colId xmlns:a16="http://schemas.microsoft.com/office/drawing/2014/main" val="2739280372"/>
                    </a:ext>
                  </a:extLst>
                </a:gridCol>
                <a:gridCol w="643423">
                  <a:extLst>
                    <a:ext uri="{9D8B030D-6E8A-4147-A177-3AD203B41FA5}">
                      <a16:colId xmlns:a16="http://schemas.microsoft.com/office/drawing/2014/main" val="3327304797"/>
                    </a:ext>
                  </a:extLst>
                </a:gridCol>
              </a:tblGrid>
              <a:tr h="171984">
                <a:tc gridSpan="12">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19875053"/>
                  </a:ext>
                </a:extLst>
              </a:tr>
              <a:tr h="327589">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214549596"/>
                  </a:ext>
                </a:extLst>
              </a:tr>
              <a:tr h="171984">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39790879"/>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y el 31 de enero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3969F654-3CAD-5A8B-9D25-0914202E5257}"/>
              </a:ext>
            </a:extLst>
          </p:cNvPr>
          <p:cNvGraphicFramePr>
            <a:graphicFrameLocks noGrp="1"/>
          </p:cNvGraphicFramePr>
          <p:nvPr>
            <p:extLst>
              <p:ext uri="{D42A27DB-BD31-4B8C-83A1-F6EECF244321}">
                <p14:modId xmlns:p14="http://schemas.microsoft.com/office/powerpoint/2010/main" val="1419191291"/>
              </p:ext>
            </p:extLst>
          </p:nvPr>
        </p:nvGraphicFramePr>
        <p:xfrm>
          <a:off x="398563" y="2593964"/>
          <a:ext cx="11285439" cy="1097497"/>
        </p:xfrm>
        <a:graphic>
          <a:graphicData uri="http://schemas.openxmlformats.org/drawingml/2006/table">
            <a:tbl>
              <a:tblPr/>
              <a:tblGrid>
                <a:gridCol w="877081">
                  <a:extLst>
                    <a:ext uri="{9D8B030D-6E8A-4147-A177-3AD203B41FA5}">
                      <a16:colId xmlns:a16="http://schemas.microsoft.com/office/drawing/2014/main" val="1905585297"/>
                    </a:ext>
                  </a:extLst>
                </a:gridCol>
                <a:gridCol w="869858">
                  <a:extLst>
                    <a:ext uri="{9D8B030D-6E8A-4147-A177-3AD203B41FA5}">
                      <a16:colId xmlns:a16="http://schemas.microsoft.com/office/drawing/2014/main" val="3494891712"/>
                    </a:ext>
                  </a:extLst>
                </a:gridCol>
                <a:gridCol w="160761">
                  <a:extLst>
                    <a:ext uri="{9D8B030D-6E8A-4147-A177-3AD203B41FA5}">
                      <a16:colId xmlns:a16="http://schemas.microsoft.com/office/drawing/2014/main" val="3058469200"/>
                    </a:ext>
                  </a:extLst>
                </a:gridCol>
                <a:gridCol w="857394">
                  <a:extLst>
                    <a:ext uri="{9D8B030D-6E8A-4147-A177-3AD203B41FA5}">
                      <a16:colId xmlns:a16="http://schemas.microsoft.com/office/drawing/2014/main" val="1027450370"/>
                    </a:ext>
                  </a:extLst>
                </a:gridCol>
                <a:gridCol w="889545">
                  <a:extLst>
                    <a:ext uri="{9D8B030D-6E8A-4147-A177-3AD203B41FA5}">
                      <a16:colId xmlns:a16="http://schemas.microsoft.com/office/drawing/2014/main" val="674523170"/>
                    </a:ext>
                  </a:extLst>
                </a:gridCol>
                <a:gridCol w="160761">
                  <a:extLst>
                    <a:ext uri="{9D8B030D-6E8A-4147-A177-3AD203B41FA5}">
                      <a16:colId xmlns:a16="http://schemas.microsoft.com/office/drawing/2014/main" val="2568773668"/>
                    </a:ext>
                  </a:extLst>
                </a:gridCol>
                <a:gridCol w="857394">
                  <a:extLst>
                    <a:ext uri="{9D8B030D-6E8A-4147-A177-3AD203B41FA5}">
                      <a16:colId xmlns:a16="http://schemas.microsoft.com/office/drawing/2014/main" val="283989641"/>
                    </a:ext>
                  </a:extLst>
                </a:gridCol>
                <a:gridCol w="889545">
                  <a:extLst>
                    <a:ext uri="{9D8B030D-6E8A-4147-A177-3AD203B41FA5}">
                      <a16:colId xmlns:a16="http://schemas.microsoft.com/office/drawing/2014/main" val="1423701860"/>
                    </a:ext>
                  </a:extLst>
                </a:gridCol>
                <a:gridCol w="160761">
                  <a:extLst>
                    <a:ext uri="{9D8B030D-6E8A-4147-A177-3AD203B41FA5}">
                      <a16:colId xmlns:a16="http://schemas.microsoft.com/office/drawing/2014/main" val="363045232"/>
                    </a:ext>
                  </a:extLst>
                </a:gridCol>
                <a:gridCol w="857394">
                  <a:extLst>
                    <a:ext uri="{9D8B030D-6E8A-4147-A177-3AD203B41FA5}">
                      <a16:colId xmlns:a16="http://schemas.microsoft.com/office/drawing/2014/main" val="1405533341"/>
                    </a:ext>
                  </a:extLst>
                </a:gridCol>
                <a:gridCol w="889545">
                  <a:extLst>
                    <a:ext uri="{9D8B030D-6E8A-4147-A177-3AD203B41FA5}">
                      <a16:colId xmlns:a16="http://schemas.microsoft.com/office/drawing/2014/main" val="1575217233"/>
                    </a:ext>
                  </a:extLst>
                </a:gridCol>
                <a:gridCol w="160761">
                  <a:extLst>
                    <a:ext uri="{9D8B030D-6E8A-4147-A177-3AD203B41FA5}">
                      <a16:colId xmlns:a16="http://schemas.microsoft.com/office/drawing/2014/main" val="1683121015"/>
                    </a:ext>
                  </a:extLst>
                </a:gridCol>
                <a:gridCol w="857394">
                  <a:extLst>
                    <a:ext uri="{9D8B030D-6E8A-4147-A177-3AD203B41FA5}">
                      <a16:colId xmlns:a16="http://schemas.microsoft.com/office/drawing/2014/main" val="1497684472"/>
                    </a:ext>
                  </a:extLst>
                </a:gridCol>
                <a:gridCol w="889545">
                  <a:extLst>
                    <a:ext uri="{9D8B030D-6E8A-4147-A177-3AD203B41FA5}">
                      <a16:colId xmlns:a16="http://schemas.microsoft.com/office/drawing/2014/main" val="3672489432"/>
                    </a:ext>
                  </a:extLst>
                </a:gridCol>
                <a:gridCol w="160761">
                  <a:extLst>
                    <a:ext uri="{9D8B030D-6E8A-4147-A177-3AD203B41FA5}">
                      <a16:colId xmlns:a16="http://schemas.microsoft.com/office/drawing/2014/main" val="968903485"/>
                    </a:ext>
                  </a:extLst>
                </a:gridCol>
                <a:gridCol w="857394">
                  <a:extLst>
                    <a:ext uri="{9D8B030D-6E8A-4147-A177-3AD203B41FA5}">
                      <a16:colId xmlns:a16="http://schemas.microsoft.com/office/drawing/2014/main" val="223924354"/>
                    </a:ext>
                  </a:extLst>
                </a:gridCol>
                <a:gridCol w="889545">
                  <a:extLst>
                    <a:ext uri="{9D8B030D-6E8A-4147-A177-3AD203B41FA5}">
                      <a16:colId xmlns:a16="http://schemas.microsoft.com/office/drawing/2014/main" val="4058185492"/>
                    </a:ext>
                  </a:extLst>
                </a:gridCol>
              </a:tblGrid>
              <a:tr h="3717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30110014"/>
                  </a:ext>
                </a:extLst>
              </a:tr>
              <a:tr h="354031">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 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8189217"/>
                  </a:ext>
                </a:extLst>
              </a:tr>
              <a:tr h="3717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2.271,21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10.358,32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3.123,87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1.822,88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2.244,68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33034485"/>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a:solidFill>
                  <a:schemeClr val="accent1">
                    <a:lumMod val="50000"/>
                  </a:schemeClr>
                </a:solidFill>
              </a:rPr>
              <a:t>Fuente: Base de datos PIDJ.</a:t>
            </a:r>
            <a:endParaRPr lang="es-CO" sz="900">
              <a:solidFill>
                <a:schemeClr val="accent1">
                  <a:lumMod val="50000"/>
                </a:schemeClr>
              </a:solidFill>
              <a:cs typeface="Calibri"/>
            </a:endParaRPr>
          </a:p>
          <a:p>
            <a:r>
              <a:rPr lang="es-MX" sz="900">
                <a:solidFill>
                  <a:schemeClr val="accent1">
                    <a:lumMod val="50000"/>
                  </a:schemeClr>
                </a:solidFill>
              </a:rPr>
              <a:t>Periodo comprendido entre el 1 enero  y el 31 de enero de 2024</a:t>
            </a:r>
            <a:r>
              <a:rPr lang="es-CO" sz="90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11" name="Tabla 10">
            <a:extLst>
              <a:ext uri="{FF2B5EF4-FFF2-40B4-BE49-F238E27FC236}">
                <a16:creationId xmlns:a16="http://schemas.microsoft.com/office/drawing/2014/main" id="{8A954126-7B90-2700-BFAA-8BF3D288C6FF}"/>
              </a:ext>
            </a:extLst>
          </p:cNvPr>
          <p:cNvGraphicFramePr>
            <a:graphicFrameLocks noGrp="1"/>
          </p:cNvGraphicFramePr>
          <p:nvPr>
            <p:extLst>
              <p:ext uri="{D42A27DB-BD31-4B8C-83A1-F6EECF244321}">
                <p14:modId xmlns:p14="http://schemas.microsoft.com/office/powerpoint/2010/main" val="1824984370"/>
              </p:ext>
            </p:extLst>
          </p:nvPr>
        </p:nvGraphicFramePr>
        <p:xfrm>
          <a:off x="4875664" y="5551728"/>
          <a:ext cx="1676400" cy="986648"/>
        </p:xfrm>
        <a:graphic>
          <a:graphicData uri="http://schemas.openxmlformats.org/drawingml/2006/table">
            <a:tbl>
              <a:tblPr/>
              <a:tblGrid>
                <a:gridCol w="1676400">
                  <a:extLst>
                    <a:ext uri="{9D8B030D-6E8A-4147-A177-3AD203B41FA5}">
                      <a16:colId xmlns:a16="http://schemas.microsoft.com/office/drawing/2014/main" val="1037917414"/>
                    </a:ext>
                  </a:extLst>
                </a:gridCol>
              </a:tblGrid>
              <a:tr h="261902">
                <a:tc>
                  <a:txBody>
                    <a:bodyPr/>
                    <a:lstStyle/>
                    <a:p>
                      <a:pPr algn="ctr" rtl="0" fontAlgn="ctr"/>
                      <a:r>
                        <a:rPr lang="es-MX" sz="1050" b="1" i="0" u="none" strike="noStrike">
                          <a:solidFill>
                            <a:srgbClr val="203864"/>
                          </a:solidFill>
                          <a:effectLst/>
                          <a:latin typeface="Calibri" panose="020F0502020204030204" pitchFamily="34" charset="0"/>
                        </a:rPr>
                        <a:t>PROMEDIO DIARIO DE RECOLECCIÓN 2023</a:t>
                      </a:r>
                    </a:p>
                  </a:txBody>
                  <a:tcPr marL="0" marR="0" marT="0" marB="0" anchor="ctr">
                    <a:lnL>
                      <a:noFill/>
                    </a:lnL>
                    <a:lnR>
                      <a:noFill/>
                    </a:lnR>
                    <a:lnT>
                      <a:noFill/>
                    </a:lnT>
                    <a:lnB>
                      <a:noFill/>
                    </a:lnB>
                    <a:noFill/>
                  </a:tcPr>
                </a:tc>
                <a:extLst>
                  <a:ext uri="{0D108BD9-81ED-4DB2-BD59-A6C34878D82A}">
                    <a16:rowId xmlns:a16="http://schemas.microsoft.com/office/drawing/2014/main" val="166391959"/>
                  </a:ext>
                </a:extLst>
              </a:tr>
              <a:tr h="163688">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86358393"/>
                  </a:ext>
                </a:extLst>
              </a:tr>
              <a:tr h="311788">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894518052"/>
                  </a:ext>
                </a:extLst>
              </a:tr>
              <a:tr h="163688">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22241941"/>
                  </a:ext>
                </a:extLst>
              </a:tr>
            </a:tbl>
          </a:graphicData>
        </a:graphic>
      </p:graphicFrame>
      <p:graphicFrame>
        <p:nvGraphicFramePr>
          <p:cNvPr id="12" name="Tabla 11">
            <a:extLst>
              <a:ext uri="{FF2B5EF4-FFF2-40B4-BE49-F238E27FC236}">
                <a16:creationId xmlns:a16="http://schemas.microsoft.com/office/drawing/2014/main" id="{F7F9F56F-1AEF-1250-07A6-5B41B79878CA}"/>
              </a:ext>
            </a:extLst>
          </p:cNvPr>
          <p:cNvGraphicFramePr>
            <a:graphicFrameLocks noGrp="1"/>
          </p:cNvGraphicFramePr>
          <p:nvPr>
            <p:extLst>
              <p:ext uri="{D42A27DB-BD31-4B8C-83A1-F6EECF244321}">
                <p14:modId xmlns:p14="http://schemas.microsoft.com/office/powerpoint/2010/main" val="2544021093"/>
              </p:ext>
            </p:extLst>
          </p:nvPr>
        </p:nvGraphicFramePr>
        <p:xfrm>
          <a:off x="4875664" y="4395905"/>
          <a:ext cx="1676400" cy="916305"/>
        </p:xfrm>
        <a:graphic>
          <a:graphicData uri="http://schemas.openxmlformats.org/drawingml/2006/table">
            <a:tbl>
              <a:tblPr/>
              <a:tblGrid>
                <a:gridCol w="1676400">
                  <a:extLst>
                    <a:ext uri="{9D8B030D-6E8A-4147-A177-3AD203B41FA5}">
                      <a16:colId xmlns:a16="http://schemas.microsoft.com/office/drawing/2014/main" val="841563452"/>
                    </a:ext>
                  </a:extLst>
                </a:gridCol>
              </a:tblGrid>
              <a:tr h="200025">
                <a:tc>
                  <a:txBody>
                    <a:bodyPr/>
                    <a:lstStyle/>
                    <a:p>
                      <a:pPr algn="ctr" rtl="0" fontAlgn="ctr"/>
                      <a:r>
                        <a:rPr lang="es-CO" sz="1100" b="1" i="0" u="none" strike="noStrike">
                          <a:solidFill>
                            <a:srgbClr val="203864"/>
                          </a:solidFill>
                          <a:effectLst/>
                          <a:latin typeface="Calibri" panose="020F0502020204030204" pitchFamily="34" charset="0"/>
                        </a:rPr>
                        <a:t> RECOLECCIÓN MENSUAL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48937538"/>
                  </a:ext>
                </a:extLst>
              </a:tr>
              <a:tr h="190500">
                <a:tc>
                  <a:txBody>
                    <a:bodyPr/>
                    <a:lstStyle/>
                    <a:p>
                      <a:pPr algn="ctr" rtl="0" fontAlgn="ctr"/>
                      <a:r>
                        <a:rPr lang="es-CO" sz="12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340801217"/>
                  </a:ext>
                </a:extLst>
              </a:tr>
              <a:tr h="190500">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1869208821"/>
                  </a:ext>
                </a:extLst>
              </a:tr>
              <a:tr h="200025">
                <a:tc>
                  <a:txBody>
                    <a:bodyPr/>
                    <a:lstStyle/>
                    <a:p>
                      <a:pPr algn="ctr" rtl="0" fontAlgn="ctr"/>
                      <a:r>
                        <a:rPr lang="es-CO" sz="110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84590382"/>
                  </a:ext>
                </a:extLst>
              </a:tr>
            </a:tbl>
          </a:graphicData>
        </a:graphic>
      </p:graphicFrame>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1546320343"/>
              </p:ext>
            </p:extLst>
          </p:nvPr>
        </p:nvGraphicFramePr>
        <p:xfrm>
          <a:off x="1282303" y="1120990"/>
          <a:ext cx="9570152" cy="31551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992237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2018 a 2023</a:t>
            </a:r>
          </a:p>
          <a:p>
            <a:pPr lvl="1"/>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a:t>
            </a:r>
            <a:r>
              <a:rPr lang="es-CO" sz="900">
                <a:solidFill>
                  <a:schemeClr val="accent1">
                    <a:lumMod val="50000"/>
                  </a:schemeClr>
                </a:solidFill>
              </a:rPr>
              <a:t>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graphicFrame>
        <p:nvGraphicFramePr>
          <p:cNvPr id="2" name="Tabla 1">
            <a:extLst>
              <a:ext uri="{FF2B5EF4-FFF2-40B4-BE49-F238E27FC236}">
                <a16:creationId xmlns:a16="http://schemas.microsoft.com/office/drawing/2014/main" id="{C248668E-05B4-044F-DC21-BD19F53588ED}"/>
              </a:ext>
            </a:extLst>
          </p:cNvPr>
          <p:cNvGraphicFramePr>
            <a:graphicFrameLocks noGrp="1"/>
          </p:cNvGraphicFramePr>
          <p:nvPr>
            <p:extLst>
              <p:ext uri="{D42A27DB-BD31-4B8C-83A1-F6EECF244321}">
                <p14:modId xmlns:p14="http://schemas.microsoft.com/office/powerpoint/2010/main" val="4058063976"/>
              </p:ext>
            </p:extLst>
          </p:nvPr>
        </p:nvGraphicFramePr>
        <p:xfrm>
          <a:off x="500228" y="4522782"/>
          <a:ext cx="10981191" cy="1390650"/>
        </p:xfrm>
        <a:graphic>
          <a:graphicData uri="http://schemas.openxmlformats.org/drawingml/2006/table">
            <a:tbl>
              <a:tblPr/>
              <a:tblGrid>
                <a:gridCol w="931983">
                  <a:extLst>
                    <a:ext uri="{9D8B030D-6E8A-4147-A177-3AD203B41FA5}">
                      <a16:colId xmlns:a16="http://schemas.microsoft.com/office/drawing/2014/main" val="1111286678"/>
                    </a:ext>
                  </a:extLst>
                </a:gridCol>
                <a:gridCol w="837434">
                  <a:extLst>
                    <a:ext uri="{9D8B030D-6E8A-4147-A177-3AD203B41FA5}">
                      <a16:colId xmlns:a16="http://schemas.microsoft.com/office/drawing/2014/main" val="1801045760"/>
                    </a:ext>
                  </a:extLst>
                </a:gridCol>
                <a:gridCol w="837434">
                  <a:extLst>
                    <a:ext uri="{9D8B030D-6E8A-4147-A177-3AD203B41FA5}">
                      <a16:colId xmlns:a16="http://schemas.microsoft.com/office/drawing/2014/main" val="487166651"/>
                    </a:ext>
                  </a:extLst>
                </a:gridCol>
                <a:gridCol w="837434">
                  <a:extLst>
                    <a:ext uri="{9D8B030D-6E8A-4147-A177-3AD203B41FA5}">
                      <a16:colId xmlns:a16="http://schemas.microsoft.com/office/drawing/2014/main" val="2825559982"/>
                    </a:ext>
                  </a:extLst>
                </a:gridCol>
                <a:gridCol w="837434">
                  <a:extLst>
                    <a:ext uri="{9D8B030D-6E8A-4147-A177-3AD203B41FA5}">
                      <a16:colId xmlns:a16="http://schemas.microsoft.com/office/drawing/2014/main" val="3111685576"/>
                    </a:ext>
                  </a:extLst>
                </a:gridCol>
                <a:gridCol w="837434">
                  <a:extLst>
                    <a:ext uri="{9D8B030D-6E8A-4147-A177-3AD203B41FA5}">
                      <a16:colId xmlns:a16="http://schemas.microsoft.com/office/drawing/2014/main" val="2058197246"/>
                    </a:ext>
                  </a:extLst>
                </a:gridCol>
                <a:gridCol w="837434">
                  <a:extLst>
                    <a:ext uri="{9D8B030D-6E8A-4147-A177-3AD203B41FA5}">
                      <a16:colId xmlns:a16="http://schemas.microsoft.com/office/drawing/2014/main" val="1665145043"/>
                    </a:ext>
                  </a:extLst>
                </a:gridCol>
                <a:gridCol w="837434">
                  <a:extLst>
                    <a:ext uri="{9D8B030D-6E8A-4147-A177-3AD203B41FA5}">
                      <a16:colId xmlns:a16="http://schemas.microsoft.com/office/drawing/2014/main" val="2620342442"/>
                    </a:ext>
                  </a:extLst>
                </a:gridCol>
                <a:gridCol w="837434">
                  <a:extLst>
                    <a:ext uri="{9D8B030D-6E8A-4147-A177-3AD203B41FA5}">
                      <a16:colId xmlns:a16="http://schemas.microsoft.com/office/drawing/2014/main" val="2347796007"/>
                    </a:ext>
                  </a:extLst>
                </a:gridCol>
                <a:gridCol w="837434">
                  <a:extLst>
                    <a:ext uri="{9D8B030D-6E8A-4147-A177-3AD203B41FA5}">
                      <a16:colId xmlns:a16="http://schemas.microsoft.com/office/drawing/2014/main" val="3097268344"/>
                    </a:ext>
                  </a:extLst>
                </a:gridCol>
                <a:gridCol w="837434">
                  <a:extLst>
                    <a:ext uri="{9D8B030D-6E8A-4147-A177-3AD203B41FA5}">
                      <a16:colId xmlns:a16="http://schemas.microsoft.com/office/drawing/2014/main" val="3744397010"/>
                    </a:ext>
                  </a:extLst>
                </a:gridCol>
                <a:gridCol w="837434">
                  <a:extLst>
                    <a:ext uri="{9D8B030D-6E8A-4147-A177-3AD203B41FA5}">
                      <a16:colId xmlns:a16="http://schemas.microsoft.com/office/drawing/2014/main" val="3106462847"/>
                    </a:ext>
                  </a:extLst>
                </a:gridCol>
                <a:gridCol w="837434">
                  <a:extLst>
                    <a:ext uri="{9D8B030D-6E8A-4147-A177-3AD203B41FA5}">
                      <a16:colId xmlns:a16="http://schemas.microsoft.com/office/drawing/2014/main" val="2912933037"/>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01973473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754.990,52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3260822408"/>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54379061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3410163250"/>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440545598"/>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802.634,58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84600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617359800"/>
              </p:ext>
            </p:extLst>
          </p:nvPr>
        </p:nvGraphicFramePr>
        <p:xfrm>
          <a:off x="1478358" y="1277647"/>
          <a:ext cx="9306967" cy="312952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508675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Puntos por Localidad</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a:solidFill>
                  <a:schemeClr val="tx1"/>
                </a:solidFill>
              </a:rPr>
              <a:t>	       </a:t>
            </a:r>
            <a:r>
              <a:rPr lang="es-CO" sz="1600" cap="small">
                <a:solidFill>
                  <a:schemeClr val="accent1">
                    <a:lumMod val="50000"/>
                  </a:schemeClr>
                </a:solidFill>
                <a:latin typeface="Candara" panose="020E0502030303020204" pitchFamily="34" charset="0"/>
              </a:rPr>
              <a:t>Frecuencias adicionales de Lavado de Áreas Públicas - CONSOLIDADO DE LAVADOS EJECUTADOS – 2018 a 2022</a:t>
            </a:r>
            <a:br>
              <a:rPr lang="es-CO" sz="1600"/>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181783"/>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2022.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339536"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211214"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116972"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022730"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822994"/>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5" name="Tabla 4">
            <a:extLst>
              <a:ext uri="{FF2B5EF4-FFF2-40B4-BE49-F238E27FC236}">
                <a16:creationId xmlns:a16="http://schemas.microsoft.com/office/drawing/2014/main" id="{1C67B392-4D7D-BA5B-0AA8-53F2BE2AB002}"/>
              </a:ext>
            </a:extLst>
          </p:cNvPr>
          <p:cNvGraphicFramePr>
            <a:graphicFrameLocks noGrp="1"/>
          </p:cNvGraphicFramePr>
          <p:nvPr/>
        </p:nvGraphicFramePr>
        <p:xfrm>
          <a:off x="171450" y="2593391"/>
          <a:ext cx="11772895" cy="3204474"/>
        </p:xfrm>
        <a:graphic>
          <a:graphicData uri="http://schemas.openxmlformats.org/drawingml/2006/table">
            <a:tbl>
              <a:tblPr firstRow="1" firstCol="1" bandRow="1">
                <a:tableStyleId>{68D230F3-CF80-4859-8CE7-A43EE81993B5}</a:tableStyleId>
              </a:tblPr>
              <a:tblGrid>
                <a:gridCol w="604772">
                  <a:extLst>
                    <a:ext uri="{9D8B030D-6E8A-4147-A177-3AD203B41FA5}">
                      <a16:colId xmlns:a16="http://schemas.microsoft.com/office/drawing/2014/main" val="505782728"/>
                    </a:ext>
                  </a:extLst>
                </a:gridCol>
                <a:gridCol w="604772">
                  <a:extLst>
                    <a:ext uri="{9D8B030D-6E8A-4147-A177-3AD203B41FA5}">
                      <a16:colId xmlns:a16="http://schemas.microsoft.com/office/drawing/2014/main" val="1562745565"/>
                    </a:ext>
                  </a:extLst>
                </a:gridCol>
                <a:gridCol w="705566">
                  <a:extLst>
                    <a:ext uri="{9D8B030D-6E8A-4147-A177-3AD203B41FA5}">
                      <a16:colId xmlns:a16="http://schemas.microsoft.com/office/drawing/2014/main" val="671543657"/>
                    </a:ext>
                  </a:extLst>
                </a:gridCol>
                <a:gridCol w="120955">
                  <a:extLst>
                    <a:ext uri="{9D8B030D-6E8A-4147-A177-3AD203B41FA5}">
                      <a16:colId xmlns:a16="http://schemas.microsoft.com/office/drawing/2014/main" val="2478867167"/>
                    </a:ext>
                  </a:extLst>
                </a:gridCol>
                <a:gridCol w="604772">
                  <a:extLst>
                    <a:ext uri="{9D8B030D-6E8A-4147-A177-3AD203B41FA5}">
                      <a16:colId xmlns:a16="http://schemas.microsoft.com/office/drawing/2014/main" val="1283101973"/>
                    </a:ext>
                  </a:extLst>
                </a:gridCol>
                <a:gridCol w="604772">
                  <a:extLst>
                    <a:ext uri="{9D8B030D-6E8A-4147-A177-3AD203B41FA5}">
                      <a16:colId xmlns:a16="http://schemas.microsoft.com/office/drawing/2014/main" val="3593571707"/>
                    </a:ext>
                  </a:extLst>
                </a:gridCol>
                <a:gridCol w="604772">
                  <a:extLst>
                    <a:ext uri="{9D8B030D-6E8A-4147-A177-3AD203B41FA5}">
                      <a16:colId xmlns:a16="http://schemas.microsoft.com/office/drawing/2014/main" val="1827070301"/>
                    </a:ext>
                  </a:extLst>
                </a:gridCol>
                <a:gridCol w="120955">
                  <a:extLst>
                    <a:ext uri="{9D8B030D-6E8A-4147-A177-3AD203B41FA5}">
                      <a16:colId xmlns:a16="http://schemas.microsoft.com/office/drawing/2014/main" val="1104868179"/>
                    </a:ext>
                  </a:extLst>
                </a:gridCol>
                <a:gridCol w="604772">
                  <a:extLst>
                    <a:ext uri="{9D8B030D-6E8A-4147-A177-3AD203B41FA5}">
                      <a16:colId xmlns:a16="http://schemas.microsoft.com/office/drawing/2014/main" val="1348175354"/>
                    </a:ext>
                  </a:extLst>
                </a:gridCol>
                <a:gridCol w="604772">
                  <a:extLst>
                    <a:ext uri="{9D8B030D-6E8A-4147-A177-3AD203B41FA5}">
                      <a16:colId xmlns:a16="http://schemas.microsoft.com/office/drawing/2014/main" val="1079304865"/>
                    </a:ext>
                  </a:extLst>
                </a:gridCol>
                <a:gridCol w="604772">
                  <a:extLst>
                    <a:ext uri="{9D8B030D-6E8A-4147-A177-3AD203B41FA5}">
                      <a16:colId xmlns:a16="http://schemas.microsoft.com/office/drawing/2014/main" val="164949085"/>
                    </a:ext>
                  </a:extLst>
                </a:gridCol>
                <a:gridCol w="120955">
                  <a:extLst>
                    <a:ext uri="{9D8B030D-6E8A-4147-A177-3AD203B41FA5}">
                      <a16:colId xmlns:a16="http://schemas.microsoft.com/office/drawing/2014/main" val="2438004596"/>
                    </a:ext>
                  </a:extLst>
                </a:gridCol>
                <a:gridCol w="604772">
                  <a:extLst>
                    <a:ext uri="{9D8B030D-6E8A-4147-A177-3AD203B41FA5}">
                      <a16:colId xmlns:a16="http://schemas.microsoft.com/office/drawing/2014/main" val="418343027"/>
                    </a:ext>
                  </a:extLst>
                </a:gridCol>
                <a:gridCol w="604772">
                  <a:extLst>
                    <a:ext uri="{9D8B030D-6E8A-4147-A177-3AD203B41FA5}">
                      <a16:colId xmlns:a16="http://schemas.microsoft.com/office/drawing/2014/main" val="1279833886"/>
                    </a:ext>
                  </a:extLst>
                </a:gridCol>
                <a:gridCol w="655169">
                  <a:extLst>
                    <a:ext uri="{9D8B030D-6E8A-4147-A177-3AD203B41FA5}">
                      <a16:colId xmlns:a16="http://schemas.microsoft.com/office/drawing/2014/main" val="3665146476"/>
                    </a:ext>
                  </a:extLst>
                </a:gridCol>
                <a:gridCol w="120955">
                  <a:extLst>
                    <a:ext uri="{9D8B030D-6E8A-4147-A177-3AD203B41FA5}">
                      <a16:colId xmlns:a16="http://schemas.microsoft.com/office/drawing/2014/main" val="1157154409"/>
                    </a:ext>
                  </a:extLst>
                </a:gridCol>
                <a:gridCol w="604772">
                  <a:extLst>
                    <a:ext uri="{9D8B030D-6E8A-4147-A177-3AD203B41FA5}">
                      <a16:colId xmlns:a16="http://schemas.microsoft.com/office/drawing/2014/main" val="1117533670"/>
                    </a:ext>
                  </a:extLst>
                </a:gridCol>
                <a:gridCol w="604772">
                  <a:extLst>
                    <a:ext uri="{9D8B030D-6E8A-4147-A177-3AD203B41FA5}">
                      <a16:colId xmlns:a16="http://schemas.microsoft.com/office/drawing/2014/main" val="3461653890"/>
                    </a:ext>
                  </a:extLst>
                </a:gridCol>
                <a:gridCol w="604772">
                  <a:extLst>
                    <a:ext uri="{9D8B030D-6E8A-4147-A177-3AD203B41FA5}">
                      <a16:colId xmlns:a16="http://schemas.microsoft.com/office/drawing/2014/main" val="3798932300"/>
                    </a:ext>
                  </a:extLst>
                </a:gridCol>
                <a:gridCol w="120955">
                  <a:extLst>
                    <a:ext uri="{9D8B030D-6E8A-4147-A177-3AD203B41FA5}">
                      <a16:colId xmlns:a16="http://schemas.microsoft.com/office/drawing/2014/main" val="3227549962"/>
                    </a:ext>
                  </a:extLst>
                </a:gridCol>
                <a:gridCol w="604772">
                  <a:extLst>
                    <a:ext uri="{9D8B030D-6E8A-4147-A177-3AD203B41FA5}">
                      <a16:colId xmlns:a16="http://schemas.microsoft.com/office/drawing/2014/main" val="240121194"/>
                    </a:ext>
                  </a:extLst>
                </a:gridCol>
                <a:gridCol w="604772">
                  <a:extLst>
                    <a:ext uri="{9D8B030D-6E8A-4147-A177-3AD203B41FA5}">
                      <a16:colId xmlns:a16="http://schemas.microsoft.com/office/drawing/2014/main" val="736721274"/>
                    </a:ext>
                  </a:extLst>
                </a:gridCol>
                <a:gridCol w="735805">
                  <a:extLst>
                    <a:ext uri="{9D8B030D-6E8A-4147-A177-3AD203B41FA5}">
                      <a16:colId xmlns:a16="http://schemas.microsoft.com/office/drawing/2014/main" val="4024831184"/>
                    </a:ext>
                  </a:extLst>
                </a:gridCol>
              </a:tblGrid>
              <a:tr h="293742">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lnR>
                      <a:noFill/>
                    </a:lnR>
                  </a:tcPr>
                </a:tc>
                <a:tc>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lnR>
                      <a:noFill/>
                    </a:lnR>
                  </a:tcPr>
                </a:tc>
                <a:tc>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lnR>
                      <a:noFill/>
                    </a:lnR>
                  </a:tcPr>
                </a:tc>
                <a:tc>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lnR>
                      <a:noFill/>
                    </a:lnR>
                  </a:tcPr>
                </a:tc>
                <a:tc>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lnR>
                      <a:noFill/>
                    </a:lnR>
                  </a:tcPr>
                </a:tc>
                <a:tc>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PERIODO</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INTERVENC. EJECUT. (#)</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ÁREA (m²)</a:t>
                      </a:r>
                    </a:p>
                  </a:txBody>
                  <a:tcPr marL="6752" marR="6752" marT="6752" marB="0" anchor="ctr"/>
                </a:tc>
                <a:extLst>
                  <a:ext uri="{0D108BD9-81ED-4DB2-BD59-A6C34878D82A}">
                    <a16:rowId xmlns:a16="http://schemas.microsoft.com/office/drawing/2014/main" val="2066123349"/>
                  </a:ext>
                </a:extLst>
              </a:tr>
              <a:tr h="302645">
                <a:tc>
                  <a:txBody>
                    <a:bodyPr/>
                    <a:lstStyle/>
                    <a:p>
                      <a:pPr marL="0" algn="ctr" defTabSz="914400" rtl="0" eaLnBrk="1" fontAlgn="ctr" latinLnBrk="0" hangingPunct="1"/>
                      <a:r>
                        <a:rPr lang="es-CO" sz="900" b="0" i="0" u="none" strike="noStrike" kern="1200" err="1">
                          <a:solidFill>
                            <a:srgbClr val="203864"/>
                          </a:solidFill>
                          <a:effectLst/>
                          <a:latin typeface="Calibri" panose="020F0502020204030204" pitchFamily="34" charset="0"/>
                          <a:ea typeface="+mn-ea"/>
                          <a:cs typeface="+mn-cs"/>
                        </a:rPr>
                        <a:t>Sep</a:t>
                      </a:r>
                      <a:r>
                        <a:rPr lang="es-CO" sz="900" b="0" i="0" u="none" strike="noStrike" kern="1200">
                          <a:solidFill>
                            <a:srgbClr val="203864"/>
                          </a:solidFill>
                          <a:effectLst/>
                          <a:latin typeface="Calibri" panose="020F0502020204030204" pitchFamily="34" charset="0"/>
                          <a:ea typeface="+mn-ea"/>
                          <a:cs typeface="+mn-cs"/>
                        </a:rPr>
                        <a:t> a Dic 2018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1.224</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2.687.512,80</a:t>
                      </a:r>
                    </a:p>
                  </a:txBody>
                  <a:tcPr marL="6752" marR="6752" marT="6752" marB="0" anchor="ctr">
                    <a:lnR>
                      <a:noFill/>
                    </a:lnR>
                  </a:tcPr>
                </a:tc>
                <a:tc rowSpan="10">
                  <a:txBody>
                    <a:bodyPr/>
                    <a:lstStyle/>
                    <a:p>
                      <a:pPr marL="0" algn="ctr" defTabSz="914400" rtl="0" eaLnBrk="1" fontAlgn="ctr" latinLnBrk="0" hangingPunct="1"/>
                      <a:endParaRPr lang="es-CO" sz="900" b="0"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dic-18¹</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183</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158.833,00</a:t>
                      </a:r>
                    </a:p>
                  </a:txBody>
                  <a:tcPr marL="6752" marR="6752" marT="6752" marB="0" anchor="ctr">
                    <a:lnR>
                      <a:noFill/>
                    </a:lnR>
                  </a:tcPr>
                </a:tc>
                <a:tc rowSpan="10">
                  <a:txBody>
                    <a:bodyPr/>
                    <a:lstStyle/>
                    <a:p>
                      <a:pPr marL="0" algn="ctr" defTabSz="914400" rtl="0" eaLnBrk="1" fontAlgn="ctr" latinLnBrk="0" hangingPunct="1"/>
                      <a:endParaRPr lang="es-CO" sz="900" b="0"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Oct a Dic 2018²</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278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175.871,29</a:t>
                      </a:r>
                    </a:p>
                  </a:txBody>
                  <a:tcPr marL="6752" marR="6752" marT="6752" marB="0" anchor="ctr">
                    <a:lnR>
                      <a:noFill/>
                    </a:lnR>
                  </a:tcPr>
                </a:tc>
                <a:tc rowSpan="10">
                  <a:txBody>
                    <a:bodyPr/>
                    <a:lstStyle/>
                    <a:p>
                      <a:pPr marL="0" algn="ctr" defTabSz="914400" rtl="0" eaLnBrk="1" fontAlgn="ctr" latinLnBrk="0" hangingPunct="1"/>
                      <a:endParaRPr lang="es-CO" sz="900" b="0"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Sep a Dic 2018</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507</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531.166,21</a:t>
                      </a:r>
                    </a:p>
                  </a:txBody>
                  <a:tcPr marL="6752" marR="6752" marT="6752" marB="0" anchor="ctr">
                    <a:lnR>
                      <a:noFill/>
                    </a:lnR>
                  </a:tcPr>
                </a:tc>
                <a:tc rowSpan="10">
                  <a:txBody>
                    <a:bodyPr/>
                    <a:lstStyle/>
                    <a:p>
                      <a:pPr marL="0" algn="ctr" defTabSz="914400" rtl="0" eaLnBrk="1" fontAlgn="ctr" latinLnBrk="0" hangingPunct="1"/>
                      <a:endParaRPr lang="es-CO" sz="900" b="0"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Sep a Dic 2018</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330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486.302,68</a:t>
                      </a:r>
                    </a:p>
                  </a:txBody>
                  <a:tcPr marL="6752" marR="6752" marT="6752" marB="0" anchor="ctr">
                    <a:lnR>
                      <a:noFill/>
                    </a:lnR>
                  </a:tcPr>
                </a:tc>
                <a:tc rowSpan="10">
                  <a:txBody>
                    <a:bodyPr/>
                    <a:lstStyle/>
                    <a:p>
                      <a:pPr marL="0" algn="ctr" defTabSz="914400" rtl="0" eaLnBrk="1" fontAlgn="ctr" latinLnBrk="0" hangingPunct="1"/>
                      <a:endParaRPr lang="es-CO" sz="900" b="1" i="0" u="none" strike="noStrike" kern="1200">
                        <a:solidFill>
                          <a:srgbClr val="203864"/>
                        </a:solidFill>
                        <a:effectLst/>
                        <a:latin typeface="Calibri" panose="020F0502020204030204" pitchFamily="34" charset="0"/>
                        <a:ea typeface="+mn-ea"/>
                        <a:cs typeface="+mn-cs"/>
                      </a:endParaRPr>
                    </a:p>
                  </a:txBody>
                  <a:tcPr marL="6752" marR="6752" marT="6752"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Sep a Dic 2018</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2.342</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3.927.704,82</a:t>
                      </a:r>
                    </a:p>
                  </a:txBody>
                  <a:tcPr marL="6752" marR="6752" marT="6752" marB="0" anchor="ctr"/>
                </a:tc>
                <a:extLst>
                  <a:ext uri="{0D108BD9-81ED-4DB2-BD59-A6C34878D82A}">
                    <a16:rowId xmlns:a16="http://schemas.microsoft.com/office/drawing/2014/main" val="3818129056"/>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1.320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1.875.620,20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590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361.775,67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98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62.649,82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251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270.470,79</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155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224.079,65</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Ene a Jun 2019</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2.414</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2.794.596,16</a:t>
                      </a:r>
                    </a:p>
                  </a:txBody>
                  <a:tcPr marL="6752" marR="6752" marT="6752" marB="0" anchor="ctr"/>
                </a:tc>
                <a:extLst>
                  <a:ext uri="{0D108BD9-81ED-4DB2-BD59-A6C34878D82A}">
                    <a16:rowId xmlns:a16="http://schemas.microsoft.com/office/drawing/2014/main" val="180699015"/>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2019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2.923</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879.366,80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1.001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375.384,70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dirty="0">
                          <a:solidFill>
                            <a:srgbClr val="203864"/>
                          </a:solidFill>
                          <a:effectLst/>
                          <a:latin typeface="Calibri" panose="020F0502020204030204" pitchFamily="34" charset="0"/>
                          <a:ea typeface="+mn-ea"/>
                          <a:cs typeface="+mn-cs"/>
                        </a:rPr>
                        <a:t>Jul a Dic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279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309.671,55</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779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541.164,28</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2019</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599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547.658,32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Jul a Dic 2019</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5.581</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2.653.245,66</a:t>
                      </a:r>
                    </a:p>
                  </a:txBody>
                  <a:tcPr marL="6752" marR="6752" marT="6752" marB="0" anchor="ctr"/>
                </a:tc>
                <a:extLst>
                  <a:ext uri="{0D108BD9-81ED-4DB2-BD59-A6C34878D82A}">
                    <a16:rowId xmlns:a16="http://schemas.microsoft.com/office/drawing/2014/main" val="3749332428"/>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3.875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1.142.196,00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2.158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634.081,76</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367</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447.641,32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766</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598.482,64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435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469.453,31</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Ene a Jun 2020</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7.601</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3.291.855,06</a:t>
                      </a:r>
                    </a:p>
                  </a:txBody>
                  <a:tcPr marL="6752" marR="6752" marT="6752" marB="0" anchor="ctr"/>
                </a:tc>
                <a:extLst>
                  <a:ext uri="{0D108BD9-81ED-4DB2-BD59-A6C34878D82A}">
                    <a16:rowId xmlns:a16="http://schemas.microsoft.com/office/drawing/2014/main" val="1228184415"/>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3.508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1.193.691,90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1.432</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565.234,87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335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392.360,17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805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578.205,44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519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515.456,49</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Jul a Dic 2020</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6.599</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3.244.948,88</a:t>
                      </a:r>
                    </a:p>
                  </a:txBody>
                  <a:tcPr marL="6752" marR="6752" marT="6752" marB="0" anchor="ctr"/>
                </a:tc>
                <a:extLst>
                  <a:ext uri="{0D108BD9-81ED-4DB2-BD59-A6C34878D82A}">
                    <a16:rowId xmlns:a16="http://schemas.microsoft.com/office/drawing/2014/main" val="1874174859"/>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3.589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1.411.466,60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1.710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694.878,80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497</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543.932,77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863</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590.124,52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464</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419.340,34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Ene a Jun 2021</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7.123</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3.659.743,03</a:t>
                      </a:r>
                    </a:p>
                  </a:txBody>
                  <a:tcPr marL="6752" marR="6752" marT="6752" marB="0" anchor="ctr"/>
                </a:tc>
                <a:extLst>
                  <a:ext uri="{0D108BD9-81ED-4DB2-BD59-A6C34878D82A}">
                    <a16:rowId xmlns:a16="http://schemas.microsoft.com/office/drawing/2014/main" val="3433576975"/>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3.956</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1.685.942,60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1.702</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768.688,97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620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616.216,97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1.159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785.913,46</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658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566.842,95</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Jul a Dic 2021</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8.095</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4.423.604,95</a:t>
                      </a:r>
                    </a:p>
                  </a:txBody>
                  <a:tcPr marL="6752" marR="6752" marT="6752" marB="0" anchor="ctr"/>
                </a:tc>
                <a:extLst>
                  <a:ext uri="{0D108BD9-81ED-4DB2-BD59-A6C34878D82A}">
                    <a16:rowId xmlns:a16="http://schemas.microsoft.com/office/drawing/2014/main" val="515904935"/>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7.605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3.706.970,22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2.094</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1.318.790,29</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1362</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1.121.414,71</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2561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1.717.189,90</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951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681.767,57</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Ene a Jun 2022</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14.573</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8.546.132,69</a:t>
                      </a:r>
                    </a:p>
                  </a:txBody>
                  <a:tcPr marL="6752" marR="6752" marT="6752" marB="0" anchor="ctr"/>
                </a:tc>
                <a:extLst>
                  <a:ext uri="{0D108BD9-81ED-4DB2-BD59-A6C34878D82A}">
                    <a16:rowId xmlns:a16="http://schemas.microsoft.com/office/drawing/2014/main" val="2695792578"/>
                  </a:ext>
                </a:extLst>
              </a:tr>
              <a:tr h="302645">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6.770</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3.194.038,08</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2.049</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1.408.084,34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1311</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901.699,45</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3.135</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1.941.991,36</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lnL>
                      <a:noFill/>
                    </a:lnL>
                  </a:tcP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1008</a:t>
                      </a:r>
                    </a:p>
                  </a:txBody>
                  <a:tcPr marL="6752" marR="6752" marT="6752" marB="0" anchor="ctr"/>
                </a:tc>
                <a:tc>
                  <a:txBody>
                    <a:bodyPr/>
                    <a:lstStyle/>
                    <a:p>
                      <a:pPr marL="0" algn="ctr" defTabSz="914400" rtl="0" eaLnBrk="1" fontAlgn="ctr" latinLnBrk="0" hangingPunct="1"/>
                      <a:r>
                        <a:rPr lang="es-CO" sz="900" b="0" i="0" u="none" strike="noStrike" kern="1200">
                          <a:solidFill>
                            <a:srgbClr val="203864"/>
                          </a:solidFill>
                          <a:effectLst/>
                          <a:latin typeface="Calibri" panose="020F0502020204030204" pitchFamily="34" charset="0"/>
                          <a:ea typeface="+mn-ea"/>
                          <a:cs typeface="+mn-cs"/>
                        </a:rPr>
                        <a:t>610.372,05</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Jul a Dic 2022</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14.273</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8.056.185,28</a:t>
                      </a:r>
                    </a:p>
                  </a:txBody>
                  <a:tcPr marL="6752" marR="6752" marT="6752" marB="0" anchor="ctr"/>
                </a:tc>
                <a:extLst>
                  <a:ext uri="{0D108BD9-81ED-4DB2-BD59-A6C34878D82A}">
                    <a16:rowId xmlns:a16="http://schemas.microsoft.com/office/drawing/2014/main" val="434651137"/>
                  </a:ext>
                </a:extLst>
              </a:tr>
              <a:tr h="186927">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34.770</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17.776.805,2</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12.919</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6.285.752,4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5.147</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4.571.458,1</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10.826</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7.554.708,6</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5.119</a:t>
                      </a:r>
                    </a:p>
                  </a:txBody>
                  <a:tcPr marL="6752" marR="6752" marT="6752" marB="0" anchor="ct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4.521.273,4</a:t>
                      </a:r>
                    </a:p>
                  </a:txBody>
                  <a:tcPr marL="6752" marR="6752" marT="6752" marB="0" anchor="ctr">
                    <a:lnR>
                      <a:noFill/>
                    </a:lnR>
                  </a:tcPr>
                </a:tc>
                <a:tc vMerge="1">
                  <a:txBody>
                    <a:bodyPr/>
                    <a:lstStyle/>
                    <a:p>
                      <a:endParaRPr lang="es-CO"/>
                    </a:p>
                  </a:txBody>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TOTAL</a:t>
                      </a:r>
                    </a:p>
                  </a:txBody>
                  <a:tcPr marL="6752" marR="6752" marT="6752" marB="0" anchor="ctr">
                    <a:lnL>
                      <a:noFill/>
                    </a:lnL>
                  </a:tcPr>
                </a:tc>
                <a:tc>
                  <a:txBody>
                    <a:bodyPr/>
                    <a:lstStyle/>
                    <a:p>
                      <a:pPr marL="0" algn="ctr" defTabSz="914400" rtl="0" eaLnBrk="1" fontAlgn="ctr" latinLnBrk="0" hangingPunct="1"/>
                      <a:r>
                        <a:rPr lang="es-CO" sz="900" b="1" i="0" u="none" strike="noStrike" kern="1200">
                          <a:solidFill>
                            <a:srgbClr val="203864"/>
                          </a:solidFill>
                          <a:effectLst/>
                          <a:latin typeface="Calibri" panose="020F0502020204030204" pitchFamily="34" charset="0"/>
                          <a:ea typeface="+mn-ea"/>
                          <a:cs typeface="+mn-cs"/>
                        </a:rPr>
                        <a:t>68.601</a:t>
                      </a:r>
                    </a:p>
                  </a:txBody>
                  <a:tcPr marL="6752" marR="6752" marT="6752" marB="0" anchor="ctr"/>
                </a:tc>
                <a:tc>
                  <a:txBody>
                    <a:bodyPr/>
                    <a:lstStyle/>
                    <a:p>
                      <a:pPr marL="0" algn="ctr" defTabSz="914400" rtl="0" eaLnBrk="1" fontAlgn="ctr" latinLnBrk="0" hangingPunct="1"/>
                      <a:r>
                        <a:rPr lang="es-CO" sz="900" b="1" i="0" u="none" strike="noStrike" kern="1200" dirty="0">
                          <a:solidFill>
                            <a:srgbClr val="203864"/>
                          </a:solidFill>
                          <a:effectLst/>
                          <a:latin typeface="Calibri" panose="020F0502020204030204" pitchFamily="34" charset="0"/>
                          <a:ea typeface="+mn-ea"/>
                          <a:cs typeface="+mn-cs"/>
                        </a:rPr>
                        <a:t>40.598.016,5</a:t>
                      </a:r>
                    </a:p>
                  </a:txBody>
                  <a:tcPr marL="6752" marR="6752" marT="6752" marB="0" anchor="ctr"/>
                </a:tc>
                <a:extLst>
                  <a:ext uri="{0D108BD9-81ED-4DB2-BD59-A6C34878D82A}">
                    <a16:rowId xmlns:a16="http://schemas.microsoft.com/office/drawing/2014/main" val="937115434"/>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a:solidFill>
                  <a:schemeClr val="tx1"/>
                </a:solidFill>
                <a:latin typeface="Candara" panose="020E0502030303020204" pitchFamily="34" charset="0"/>
              </a:rPr>
              <a:t>	       </a:t>
            </a:r>
            <a:r>
              <a:rPr lang="es-CO" sz="1600" cap="small">
                <a:solidFill>
                  <a:schemeClr val="accent1">
                    <a:lumMod val="50000"/>
                  </a:schemeClr>
                </a:solidFill>
                <a:latin typeface="Candara" panose="020E0502030303020204" pitchFamily="34" charset="0"/>
              </a:rPr>
              <a:t>Frecuencias adicionales de Lavado de Áreas Públicas, CONSOLIDADO DE LAVADOS EJECUTADOS – 2023</a:t>
            </a:r>
            <a:br>
              <a:rPr lang="es-CO" sz="1600" cap="small">
                <a:solidFill>
                  <a:schemeClr val="accent1">
                    <a:lumMod val="50000"/>
                  </a:schemeClr>
                </a:solidFill>
                <a:latin typeface="Candara" panose="020E0502030303020204" pitchFamily="34" charset="0"/>
              </a:rPr>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203013"/>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01 de enero de 2023 y el 31 de diciembre de 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graphicFrame>
        <p:nvGraphicFramePr>
          <p:cNvPr id="5" name="Tabla 4">
            <a:extLst>
              <a:ext uri="{FF2B5EF4-FFF2-40B4-BE49-F238E27FC236}">
                <a16:creationId xmlns:a16="http://schemas.microsoft.com/office/drawing/2014/main" id="{4532F179-A2F1-60EC-EBF6-B61B53B9880B}"/>
              </a:ext>
            </a:extLst>
          </p:cNvPr>
          <p:cNvGraphicFramePr>
            <a:graphicFrameLocks noGrp="1"/>
          </p:cNvGraphicFramePr>
          <p:nvPr/>
        </p:nvGraphicFramePr>
        <p:xfrm>
          <a:off x="353684" y="2356574"/>
          <a:ext cx="11508109" cy="3773282"/>
        </p:xfrm>
        <a:graphic>
          <a:graphicData uri="http://schemas.openxmlformats.org/drawingml/2006/table">
            <a:tbl>
              <a:tblPr/>
              <a:tblGrid>
                <a:gridCol w="591170">
                  <a:extLst>
                    <a:ext uri="{9D8B030D-6E8A-4147-A177-3AD203B41FA5}">
                      <a16:colId xmlns:a16="http://schemas.microsoft.com/office/drawing/2014/main" val="1096058636"/>
                    </a:ext>
                  </a:extLst>
                </a:gridCol>
                <a:gridCol w="591170">
                  <a:extLst>
                    <a:ext uri="{9D8B030D-6E8A-4147-A177-3AD203B41FA5}">
                      <a16:colId xmlns:a16="http://schemas.microsoft.com/office/drawing/2014/main" val="3311079528"/>
                    </a:ext>
                  </a:extLst>
                </a:gridCol>
                <a:gridCol w="689699">
                  <a:extLst>
                    <a:ext uri="{9D8B030D-6E8A-4147-A177-3AD203B41FA5}">
                      <a16:colId xmlns:a16="http://schemas.microsoft.com/office/drawing/2014/main" val="1758695305"/>
                    </a:ext>
                  </a:extLst>
                </a:gridCol>
                <a:gridCol w="118234">
                  <a:extLst>
                    <a:ext uri="{9D8B030D-6E8A-4147-A177-3AD203B41FA5}">
                      <a16:colId xmlns:a16="http://schemas.microsoft.com/office/drawing/2014/main" val="1482134644"/>
                    </a:ext>
                  </a:extLst>
                </a:gridCol>
                <a:gridCol w="591170">
                  <a:extLst>
                    <a:ext uri="{9D8B030D-6E8A-4147-A177-3AD203B41FA5}">
                      <a16:colId xmlns:a16="http://schemas.microsoft.com/office/drawing/2014/main" val="2718891610"/>
                    </a:ext>
                  </a:extLst>
                </a:gridCol>
                <a:gridCol w="591170">
                  <a:extLst>
                    <a:ext uri="{9D8B030D-6E8A-4147-A177-3AD203B41FA5}">
                      <a16:colId xmlns:a16="http://schemas.microsoft.com/office/drawing/2014/main" val="3481196631"/>
                    </a:ext>
                  </a:extLst>
                </a:gridCol>
                <a:gridCol w="591170">
                  <a:extLst>
                    <a:ext uri="{9D8B030D-6E8A-4147-A177-3AD203B41FA5}">
                      <a16:colId xmlns:a16="http://schemas.microsoft.com/office/drawing/2014/main" val="1620284201"/>
                    </a:ext>
                  </a:extLst>
                </a:gridCol>
                <a:gridCol w="118234">
                  <a:extLst>
                    <a:ext uri="{9D8B030D-6E8A-4147-A177-3AD203B41FA5}">
                      <a16:colId xmlns:a16="http://schemas.microsoft.com/office/drawing/2014/main" val="3491943275"/>
                    </a:ext>
                  </a:extLst>
                </a:gridCol>
                <a:gridCol w="591170">
                  <a:extLst>
                    <a:ext uri="{9D8B030D-6E8A-4147-A177-3AD203B41FA5}">
                      <a16:colId xmlns:a16="http://schemas.microsoft.com/office/drawing/2014/main" val="3165977431"/>
                    </a:ext>
                  </a:extLst>
                </a:gridCol>
                <a:gridCol w="591170">
                  <a:extLst>
                    <a:ext uri="{9D8B030D-6E8A-4147-A177-3AD203B41FA5}">
                      <a16:colId xmlns:a16="http://schemas.microsoft.com/office/drawing/2014/main" val="1451048983"/>
                    </a:ext>
                  </a:extLst>
                </a:gridCol>
                <a:gridCol w="591170">
                  <a:extLst>
                    <a:ext uri="{9D8B030D-6E8A-4147-A177-3AD203B41FA5}">
                      <a16:colId xmlns:a16="http://schemas.microsoft.com/office/drawing/2014/main" val="2103578577"/>
                    </a:ext>
                  </a:extLst>
                </a:gridCol>
                <a:gridCol w="118234">
                  <a:extLst>
                    <a:ext uri="{9D8B030D-6E8A-4147-A177-3AD203B41FA5}">
                      <a16:colId xmlns:a16="http://schemas.microsoft.com/office/drawing/2014/main" val="3658137472"/>
                    </a:ext>
                  </a:extLst>
                </a:gridCol>
                <a:gridCol w="591170">
                  <a:extLst>
                    <a:ext uri="{9D8B030D-6E8A-4147-A177-3AD203B41FA5}">
                      <a16:colId xmlns:a16="http://schemas.microsoft.com/office/drawing/2014/main" val="1139672701"/>
                    </a:ext>
                  </a:extLst>
                </a:gridCol>
                <a:gridCol w="591170">
                  <a:extLst>
                    <a:ext uri="{9D8B030D-6E8A-4147-A177-3AD203B41FA5}">
                      <a16:colId xmlns:a16="http://schemas.microsoft.com/office/drawing/2014/main" val="1905465045"/>
                    </a:ext>
                  </a:extLst>
                </a:gridCol>
                <a:gridCol w="640434">
                  <a:extLst>
                    <a:ext uri="{9D8B030D-6E8A-4147-A177-3AD203B41FA5}">
                      <a16:colId xmlns:a16="http://schemas.microsoft.com/office/drawing/2014/main" val="2394667262"/>
                    </a:ext>
                  </a:extLst>
                </a:gridCol>
                <a:gridCol w="118234">
                  <a:extLst>
                    <a:ext uri="{9D8B030D-6E8A-4147-A177-3AD203B41FA5}">
                      <a16:colId xmlns:a16="http://schemas.microsoft.com/office/drawing/2014/main" val="1729483163"/>
                    </a:ext>
                  </a:extLst>
                </a:gridCol>
                <a:gridCol w="591170">
                  <a:extLst>
                    <a:ext uri="{9D8B030D-6E8A-4147-A177-3AD203B41FA5}">
                      <a16:colId xmlns:a16="http://schemas.microsoft.com/office/drawing/2014/main" val="2510740309"/>
                    </a:ext>
                  </a:extLst>
                </a:gridCol>
                <a:gridCol w="591170">
                  <a:extLst>
                    <a:ext uri="{9D8B030D-6E8A-4147-A177-3AD203B41FA5}">
                      <a16:colId xmlns:a16="http://schemas.microsoft.com/office/drawing/2014/main" val="1506045818"/>
                    </a:ext>
                  </a:extLst>
                </a:gridCol>
                <a:gridCol w="591170">
                  <a:extLst>
                    <a:ext uri="{9D8B030D-6E8A-4147-A177-3AD203B41FA5}">
                      <a16:colId xmlns:a16="http://schemas.microsoft.com/office/drawing/2014/main" val="469847165"/>
                    </a:ext>
                  </a:extLst>
                </a:gridCol>
                <a:gridCol w="118234">
                  <a:extLst>
                    <a:ext uri="{9D8B030D-6E8A-4147-A177-3AD203B41FA5}">
                      <a16:colId xmlns:a16="http://schemas.microsoft.com/office/drawing/2014/main" val="190215932"/>
                    </a:ext>
                  </a:extLst>
                </a:gridCol>
                <a:gridCol w="591170">
                  <a:extLst>
                    <a:ext uri="{9D8B030D-6E8A-4147-A177-3AD203B41FA5}">
                      <a16:colId xmlns:a16="http://schemas.microsoft.com/office/drawing/2014/main" val="3463282860"/>
                    </a:ext>
                  </a:extLst>
                </a:gridCol>
                <a:gridCol w="591170">
                  <a:extLst>
                    <a:ext uri="{9D8B030D-6E8A-4147-A177-3AD203B41FA5}">
                      <a16:colId xmlns:a16="http://schemas.microsoft.com/office/drawing/2014/main" val="3745256749"/>
                    </a:ext>
                  </a:extLst>
                </a:gridCol>
                <a:gridCol w="719256">
                  <a:extLst>
                    <a:ext uri="{9D8B030D-6E8A-4147-A177-3AD203B41FA5}">
                      <a16:colId xmlns:a16="http://schemas.microsoft.com/office/drawing/2014/main" val="2616754796"/>
                    </a:ext>
                  </a:extLst>
                </a:gridCol>
              </a:tblGrid>
              <a:tr h="290190">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2675260"/>
                  </a:ext>
                </a:extLst>
              </a:tr>
              <a:tr h="266808">
                <a:tc>
                  <a:txBody>
                    <a:bodyPr/>
                    <a:lstStyle/>
                    <a:p>
                      <a:pPr algn="ctr" rtl="0" fontAlgn="ctr"/>
                      <a:r>
                        <a:rPr lang="es-CO" sz="900" b="1"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1.313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613.383,64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263.139,09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162.106,15</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548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335.623,68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187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109.350,83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2.655</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1.483.603,39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83866722"/>
                  </a:ext>
                </a:extLst>
              </a:tr>
              <a:tr h="266808">
                <a:tc>
                  <a:txBody>
                    <a:bodyPr/>
                    <a:lstStyle/>
                    <a:p>
                      <a:pPr algn="ctr" rtl="0" fontAlgn="ctr"/>
                      <a:r>
                        <a:rPr lang="es-CO" sz="900" b="1"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690</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299.313,35</a:t>
                      </a:r>
                    </a:p>
                  </a:txBody>
                  <a:tcPr marL="6752" marR="6752" marT="6752" marB="0" anchor="ctr">
                    <a:lnL>
                      <a:noFill/>
                    </a:lnL>
                    <a:lnR>
                      <a:noFill/>
                    </a:lnR>
                    <a:lnT>
                      <a:noFill/>
                    </a:lnT>
                    <a:lnB>
                      <a:noFill/>
                    </a:lnB>
                    <a:solidFill>
                      <a:srgbClr val="EBF1E9"/>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44</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24.346,00</a:t>
                      </a:r>
                    </a:p>
                  </a:txBody>
                  <a:tcPr marL="6752" marR="6752" marT="6752" marB="0" anchor="ctr">
                    <a:lnL>
                      <a:noFill/>
                    </a:lnL>
                    <a:lnR>
                      <a:noFill/>
                    </a:lnR>
                    <a:lnT>
                      <a:noFill/>
                    </a:lnT>
                    <a:lnB>
                      <a:noFill/>
                    </a:lnB>
                    <a:solidFill>
                      <a:srgbClr val="EBF1E9"/>
                    </a:solidFill>
                  </a:tcPr>
                </a:tc>
                <a:tc rowSpan="2">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166</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115.382,34</a:t>
                      </a:r>
                    </a:p>
                  </a:txBody>
                  <a:tcPr marL="6752" marR="6752" marT="6752" marB="0" anchor="ctr">
                    <a:lnL>
                      <a:noFill/>
                    </a:lnL>
                    <a:lnR>
                      <a:noFill/>
                    </a:lnR>
                    <a:lnT>
                      <a:noFill/>
                    </a:lnT>
                    <a:lnB>
                      <a:noFill/>
                    </a:lnB>
                    <a:solidFill>
                      <a:srgbClr val="EBF1E9"/>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544</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331.643,97</a:t>
                      </a:r>
                    </a:p>
                  </a:txBody>
                  <a:tcPr marL="6752" marR="6752" marT="6752" marB="0" anchor="ctr">
                    <a:lnL>
                      <a:noFill/>
                    </a:lnL>
                    <a:lnR>
                      <a:noFill/>
                    </a:lnR>
                    <a:lnT>
                      <a:noFill/>
                    </a:lnT>
                    <a:lnB>
                      <a:noFill/>
                    </a:lnB>
                    <a:solidFill>
                      <a:srgbClr val="EBF1E9"/>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186</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108.134,01</a:t>
                      </a:r>
                    </a:p>
                  </a:txBody>
                  <a:tcPr marL="6752" marR="6752" marT="6752" marB="0" anchor="ctr">
                    <a:lnL>
                      <a:noFill/>
                    </a:lnL>
                    <a:lnR>
                      <a:noFill/>
                    </a:lnR>
                    <a:lnT>
                      <a:noFill/>
                    </a:lnT>
                    <a:lnB>
                      <a:noFill/>
                    </a:lnB>
                    <a:solidFill>
                      <a:srgbClr val="EBF1E9"/>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feb-23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1630</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878.819,67</a:t>
                      </a:r>
                    </a:p>
                  </a:txBody>
                  <a:tcPr marL="6752" marR="6752" marT="6752" marB="0" anchor="ctr">
                    <a:lnL>
                      <a:noFill/>
                    </a:lnL>
                    <a:lnR>
                      <a:noFill/>
                    </a:lnR>
                    <a:lnT>
                      <a:noFill/>
                    </a:lnT>
                    <a:lnB>
                      <a:noFill/>
                    </a:lnB>
                    <a:solidFill>
                      <a:srgbClr val="EBF1E9"/>
                    </a:solidFill>
                  </a:tcPr>
                </a:tc>
                <a:extLst>
                  <a:ext uri="{0D108BD9-81ED-4DB2-BD59-A6C34878D82A}">
                    <a16:rowId xmlns:a16="http://schemas.microsoft.com/office/drawing/2014/main" val="2370275911"/>
                  </a:ext>
                </a:extLst>
              </a:tr>
              <a:tr h="266808">
                <a:tc>
                  <a:txBody>
                    <a:bodyPr/>
                    <a:lstStyle/>
                    <a:p>
                      <a:pPr algn="ctr" rtl="0" fontAlgn="ctr"/>
                      <a:r>
                        <a:rPr lang="es-CO" sz="900" b="1"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52</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33.690,84</a:t>
                      </a:r>
                    </a:p>
                  </a:txBody>
                  <a:tcPr marL="6752" marR="6752" marT="6752" marB="0" anchor="ctr">
                    <a:lnL>
                      <a:noFill/>
                    </a:lnL>
                    <a:lnR>
                      <a:noFill/>
                    </a:lnR>
                    <a:lnT>
                      <a:noFill/>
                    </a:lnT>
                    <a:lnB>
                      <a:noFill/>
                    </a:lnB>
                    <a:noFill/>
                  </a:tcPr>
                </a:tc>
                <a:tc vMerge="1">
                  <a:txBody>
                    <a:bodyPr/>
                    <a:lstStyle/>
                    <a:p>
                      <a:endParaRPr lang="es-CO"/>
                    </a:p>
                  </a:txBody>
                  <a:tcPr/>
                </a:tc>
                <a:tc>
                  <a:txBody>
                    <a:bodyPr/>
                    <a:lstStyle/>
                    <a:p>
                      <a:pPr algn="ctr" rtl="0" fontAlgn="ctr"/>
                      <a:r>
                        <a:rPr lang="es-CO" sz="900" b="0"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21.881,74</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421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277.807,46</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504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333.380,04</a:t>
                      </a:r>
                    </a:p>
                  </a:txBody>
                  <a:tcPr marL="6752" marR="6752" marT="6752" marB="0" anchor="ctr">
                    <a:lnL>
                      <a:noFill/>
                    </a:lnL>
                    <a:lnR>
                      <a:noFill/>
                    </a:lnR>
                    <a:lnT>
                      <a:noFill/>
                    </a:lnT>
                    <a:lnB>
                      <a:noFill/>
                    </a:lnB>
                    <a:noFill/>
                  </a:tcPr>
                </a:tc>
                <a:extLst>
                  <a:ext uri="{0D108BD9-81ED-4DB2-BD59-A6C34878D82A}">
                    <a16:rowId xmlns:a16="http://schemas.microsoft.com/office/drawing/2014/main" val="1391043089"/>
                  </a:ext>
                </a:extLst>
              </a:tr>
              <a:tr h="266808">
                <a:tc>
                  <a:txBody>
                    <a:bodyPr/>
                    <a:lstStyle/>
                    <a:p>
                      <a:pPr algn="ctr" rtl="0" fontAlgn="ctr"/>
                      <a:r>
                        <a:rPr lang="es-CO" sz="900" b="1"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1.353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630.297,73</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390</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215.016,09</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230</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161.554,21</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516</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324.445,87</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174</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110.188,38</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abr-23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2663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1.441.502,28</a:t>
                      </a:r>
                    </a:p>
                  </a:txBody>
                  <a:tcPr marL="6752" marR="6752" marT="6752" marB="0" anchor="ctr">
                    <a:lnL>
                      <a:noFill/>
                    </a:lnL>
                    <a:lnR>
                      <a:noFill/>
                    </a:lnR>
                    <a:lnT>
                      <a:noFill/>
                    </a:lnT>
                    <a:lnB>
                      <a:noFill/>
                    </a:lnB>
                    <a:solidFill>
                      <a:srgbClr val="EBF1E9"/>
                    </a:solidFill>
                  </a:tcPr>
                </a:tc>
                <a:extLst>
                  <a:ext uri="{0D108BD9-81ED-4DB2-BD59-A6C34878D82A}">
                    <a16:rowId xmlns:a16="http://schemas.microsoft.com/office/drawing/2014/main" val="801249516"/>
                  </a:ext>
                </a:extLst>
              </a:tr>
              <a:tr h="266808">
                <a:tc>
                  <a:txBody>
                    <a:bodyPr/>
                    <a:lstStyle/>
                    <a:p>
                      <a:pPr algn="ctr" rtl="0" fontAlgn="ctr"/>
                      <a:r>
                        <a:rPr lang="es-CO" sz="900" b="1"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1.381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642.035,75</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390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258.607,32</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160.164,78</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516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325.050,97</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174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109.440,33</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may-23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2.689</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1.495.299,15</a:t>
                      </a:r>
                    </a:p>
                  </a:txBody>
                  <a:tcPr marL="6752" marR="6752" marT="6752" marB="0" anchor="ctr">
                    <a:lnL>
                      <a:noFill/>
                    </a:lnL>
                    <a:lnR>
                      <a:noFill/>
                    </a:lnR>
                    <a:lnT>
                      <a:noFill/>
                    </a:lnT>
                    <a:lnB>
                      <a:noFill/>
                    </a:lnB>
                    <a:noFill/>
                  </a:tcPr>
                </a:tc>
                <a:extLst>
                  <a:ext uri="{0D108BD9-81ED-4DB2-BD59-A6C34878D82A}">
                    <a16:rowId xmlns:a16="http://schemas.microsoft.com/office/drawing/2014/main" val="131317370"/>
                  </a:ext>
                </a:extLst>
              </a:tr>
              <a:tr h="266808">
                <a:tc>
                  <a:txBody>
                    <a:bodyPr/>
                    <a:lstStyle/>
                    <a:p>
                      <a:pPr algn="ctr" rtl="0" fontAlgn="ctr"/>
                      <a:r>
                        <a:rPr lang="es-CO" sz="900" b="1"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1.347</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626.276,99</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392</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260.079,40</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227</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158.649,35</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515</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322.647,68</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109.664,57</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jun-23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2653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1.477.317,99</a:t>
                      </a:r>
                    </a:p>
                  </a:txBody>
                  <a:tcPr marL="6752" marR="6752" marT="6752" marB="0" anchor="ctr">
                    <a:lnL>
                      <a:noFill/>
                    </a:lnL>
                    <a:lnR>
                      <a:noFill/>
                    </a:lnR>
                    <a:lnT>
                      <a:noFill/>
                    </a:lnT>
                    <a:lnB>
                      <a:noFill/>
                    </a:lnB>
                    <a:solidFill>
                      <a:srgbClr val="EBF1E9"/>
                    </a:solidFill>
                  </a:tcPr>
                </a:tc>
                <a:extLst>
                  <a:ext uri="{0D108BD9-81ED-4DB2-BD59-A6C34878D82A}">
                    <a16:rowId xmlns:a16="http://schemas.microsoft.com/office/drawing/2014/main" val="3771170823"/>
                  </a:ext>
                </a:extLst>
              </a:tr>
              <a:tr h="266808">
                <a:tc>
                  <a:txBody>
                    <a:bodyPr/>
                    <a:lstStyle/>
                    <a:p>
                      <a:pPr algn="ctr" rtl="0" fontAlgn="ctr"/>
                      <a:r>
                        <a:rPr lang="es-CO" sz="900" b="1"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1.252</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580.498,80</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226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139.060,88</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209</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157.425,73</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514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319.854,23</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234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155.257,84</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jul-23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2.435</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1.352.097,48</a:t>
                      </a:r>
                    </a:p>
                  </a:txBody>
                  <a:tcPr marL="6752" marR="6752" marT="6752" marB="0" anchor="ctr">
                    <a:lnL>
                      <a:noFill/>
                    </a:lnL>
                    <a:lnR>
                      <a:noFill/>
                    </a:lnR>
                    <a:lnT>
                      <a:noFill/>
                    </a:lnT>
                    <a:lnB>
                      <a:noFill/>
                    </a:lnB>
                    <a:noFill/>
                  </a:tcPr>
                </a:tc>
                <a:extLst>
                  <a:ext uri="{0D108BD9-81ED-4DB2-BD59-A6C34878D82A}">
                    <a16:rowId xmlns:a16="http://schemas.microsoft.com/office/drawing/2014/main" val="893283759"/>
                  </a:ext>
                </a:extLst>
              </a:tr>
              <a:tr h="266808">
                <a:tc>
                  <a:txBody>
                    <a:bodyPr/>
                    <a:lstStyle/>
                    <a:p>
                      <a:pPr algn="ctr" rtl="0" fontAlgn="ctr"/>
                      <a:r>
                        <a:rPr lang="es-CO" sz="900" b="1"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1.364</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626.759,86</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203764"/>
                          </a:solidFill>
                          <a:effectLst/>
                          <a:latin typeface="Calibri" panose="020F0502020204030204" pitchFamily="34" charset="0"/>
                        </a:rPr>
                        <a:t>388</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261.913,04</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227</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158.891,67</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512</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315.135,23</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ago-23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2663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1.472.354,60</a:t>
                      </a:r>
                    </a:p>
                  </a:txBody>
                  <a:tcPr marL="6752" marR="6752" marT="6752" marB="0" anchor="ctr">
                    <a:lnL>
                      <a:noFill/>
                    </a:lnL>
                    <a:lnR>
                      <a:noFill/>
                    </a:lnR>
                    <a:lnT>
                      <a:noFill/>
                    </a:lnT>
                    <a:lnB>
                      <a:noFill/>
                    </a:lnB>
                    <a:solidFill>
                      <a:srgbClr val="EBF1E9"/>
                    </a:solidFill>
                  </a:tcPr>
                </a:tc>
                <a:extLst>
                  <a:ext uri="{0D108BD9-81ED-4DB2-BD59-A6C34878D82A}">
                    <a16:rowId xmlns:a16="http://schemas.microsoft.com/office/drawing/2014/main" val="3593728765"/>
                  </a:ext>
                </a:extLst>
              </a:tr>
              <a:tr h="266808">
                <a:tc>
                  <a:txBody>
                    <a:bodyPr/>
                    <a:lstStyle/>
                    <a:p>
                      <a:pPr algn="ctr" rtl="0" fontAlgn="ctr"/>
                      <a:r>
                        <a:rPr lang="es-CO" sz="900" b="1"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1.368</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636.956,77</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385</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258.644,71</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164.986,85</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509</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311.170,84</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171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108.290,38</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sep-23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2.661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1.480.049,55</a:t>
                      </a:r>
                    </a:p>
                  </a:txBody>
                  <a:tcPr marL="6752" marR="6752" marT="6752" marB="0" anchor="ctr">
                    <a:lnL>
                      <a:noFill/>
                    </a:lnL>
                    <a:lnR>
                      <a:noFill/>
                    </a:lnR>
                    <a:lnT>
                      <a:noFill/>
                    </a:lnT>
                    <a:lnB>
                      <a:noFill/>
                    </a:lnB>
                    <a:noFill/>
                  </a:tcPr>
                </a:tc>
                <a:extLst>
                  <a:ext uri="{0D108BD9-81ED-4DB2-BD59-A6C34878D82A}">
                    <a16:rowId xmlns:a16="http://schemas.microsoft.com/office/drawing/2014/main" val="1555209198"/>
                  </a:ext>
                </a:extLst>
              </a:tr>
              <a:tr h="266808">
                <a:tc>
                  <a:txBody>
                    <a:bodyPr/>
                    <a:lstStyle/>
                    <a:p>
                      <a:pPr algn="ctr" rtl="0" fontAlgn="ctr"/>
                      <a:r>
                        <a:rPr lang="es-CO" sz="900" b="1"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1.358</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611.336,56</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384</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255.491,57</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229</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160.925,90</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506</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315.833,23</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171</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103.900,15</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oct-23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2648</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1.447.487,41</a:t>
                      </a:r>
                    </a:p>
                  </a:txBody>
                  <a:tcPr marL="6752" marR="6752" marT="6752" marB="0" anchor="ctr">
                    <a:lnL>
                      <a:noFill/>
                    </a:lnL>
                    <a:lnR>
                      <a:noFill/>
                    </a:lnR>
                    <a:lnT>
                      <a:noFill/>
                    </a:lnT>
                    <a:lnB>
                      <a:noFill/>
                    </a:lnB>
                    <a:solidFill>
                      <a:srgbClr val="EBF1E9"/>
                    </a:solidFill>
                  </a:tcPr>
                </a:tc>
                <a:extLst>
                  <a:ext uri="{0D108BD9-81ED-4DB2-BD59-A6C34878D82A}">
                    <a16:rowId xmlns:a16="http://schemas.microsoft.com/office/drawing/2014/main" val="979213837"/>
                  </a:ext>
                </a:extLst>
              </a:tr>
              <a:tr h="266808">
                <a:tc>
                  <a:txBody>
                    <a:bodyPr/>
                    <a:lstStyle/>
                    <a:p>
                      <a:pPr algn="ctr" rtl="0" fontAlgn="ctr"/>
                      <a:r>
                        <a:rPr lang="es-CO" sz="900" b="1"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1.366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623.972,26</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390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263.182,34</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230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159.402,35</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506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316.274,82</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234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175.421,74</a:t>
                      </a:r>
                    </a:p>
                  </a:txBody>
                  <a:tcPr marL="6752" marR="6752" marT="6752" marB="0" anchor="ctr">
                    <a:lnL>
                      <a:noFill/>
                    </a:lnL>
                    <a:lnR>
                      <a:noFill/>
                    </a:lnR>
                    <a:lnT>
                      <a:noFill/>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nov-23</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2726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1.538.253,51</a:t>
                      </a:r>
                    </a:p>
                  </a:txBody>
                  <a:tcPr marL="6752" marR="6752" marT="6752" marB="0" anchor="ctr">
                    <a:lnL>
                      <a:noFill/>
                    </a:lnL>
                    <a:lnR>
                      <a:noFill/>
                    </a:lnR>
                    <a:lnT>
                      <a:noFill/>
                    </a:lnT>
                    <a:lnB>
                      <a:noFill/>
                    </a:lnB>
                    <a:noFill/>
                  </a:tcPr>
                </a:tc>
                <a:extLst>
                  <a:ext uri="{0D108BD9-81ED-4DB2-BD59-A6C34878D82A}">
                    <a16:rowId xmlns:a16="http://schemas.microsoft.com/office/drawing/2014/main" val="259679109"/>
                  </a:ext>
                </a:extLst>
              </a:tr>
              <a:tr h="266808">
                <a:tc>
                  <a:txBody>
                    <a:bodyPr/>
                    <a:lstStyle/>
                    <a:p>
                      <a:pPr algn="ctr" rtl="0" fontAlgn="ctr"/>
                      <a:r>
                        <a:rPr lang="es-CO" sz="900" b="1"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1.367</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623.707,72</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379</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265.652,55</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231</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163.078,51</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315.874,11</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170</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108.283,75</a:t>
                      </a:r>
                    </a:p>
                  </a:txBody>
                  <a:tcPr marL="6752" marR="6752" marT="6752" marB="0" anchor="ctr">
                    <a:lnL>
                      <a:noFill/>
                    </a:lnL>
                    <a:lnR>
                      <a:noFill/>
                    </a:lnR>
                    <a:lnT>
                      <a:noFill/>
                    </a:lnT>
                    <a:lnB>
                      <a:noFill/>
                    </a:lnB>
                    <a:solidFill>
                      <a:srgbClr val="EBF1E9"/>
                    </a:solid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dic-23</a:t>
                      </a:r>
                    </a:p>
                  </a:txBody>
                  <a:tcPr marL="6752" marR="6752" marT="6752" marB="0" anchor="ctr">
                    <a:lnL>
                      <a:noFill/>
                    </a:lnL>
                    <a:lnR>
                      <a:noFill/>
                    </a:lnR>
                    <a:lnT>
                      <a:noFill/>
                    </a:lnT>
                    <a:lnB>
                      <a:noFill/>
                    </a:lnB>
                    <a:solidFill>
                      <a:srgbClr val="EBF1E9"/>
                    </a:solidFill>
                  </a:tcPr>
                </a:tc>
                <a:tc>
                  <a:txBody>
                    <a:bodyPr/>
                    <a:lstStyle/>
                    <a:p>
                      <a:pPr algn="ctr" rtl="0" fontAlgn="ctr"/>
                      <a:r>
                        <a:rPr lang="es-CO" sz="900" b="0" i="0" u="none" strike="noStrike">
                          <a:solidFill>
                            <a:srgbClr val="203764"/>
                          </a:solidFill>
                          <a:effectLst/>
                          <a:latin typeface="Calibri" panose="020F0502020204030204" pitchFamily="34" charset="0"/>
                        </a:rPr>
                        <a:t>2654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1.476.596,64</a:t>
                      </a:r>
                    </a:p>
                  </a:txBody>
                  <a:tcPr marL="6752" marR="6752" marT="6752" marB="0" anchor="ctr">
                    <a:lnL>
                      <a:noFill/>
                    </a:lnL>
                    <a:lnR>
                      <a:noFill/>
                    </a:lnR>
                    <a:lnT>
                      <a:noFill/>
                    </a:lnT>
                    <a:lnB>
                      <a:noFill/>
                    </a:lnB>
                    <a:noFill/>
                  </a:tcPr>
                </a:tc>
                <a:extLst>
                  <a:ext uri="{0D108BD9-81ED-4DB2-BD59-A6C34878D82A}">
                    <a16:rowId xmlns:a16="http://schemas.microsoft.com/office/drawing/2014/main" val="682785890"/>
                  </a:ext>
                </a:extLst>
              </a:tr>
              <a:tr h="281396">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14.159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6.514.539,4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3.797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2.498.823,8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2.466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1.744.449,6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6.114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3.811.362,1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2.045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1.307.586,8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28.581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764"/>
                          </a:solidFill>
                          <a:effectLst/>
                          <a:latin typeface="Calibri" panose="020F0502020204030204" pitchFamily="34" charset="0"/>
                        </a:rPr>
                        <a:t>15.876.761,7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74202615"/>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adquisición e instalación de cestas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7955529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4472C4">
                    <a:lumMod val="50000"/>
                  </a:srgbClr>
                </a:solidFill>
                <a:latin typeface="Candara" panose="020E0502030303020204" pitchFamily="34" charset="0"/>
              </a:rPr>
              <a:t>Diciembre </a:t>
            </a: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de 2023</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294151" y="1286461"/>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0" y="5171429"/>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6030880" y="2757682"/>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a:solidFill>
                            <a:schemeClr val="accent1">
                              <a:lumMod val="50000"/>
                            </a:schemeClr>
                          </a:solidFill>
                        </a:rPr>
                        <a:t>TIPO 1 (M-121)</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537</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351</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10%</a:t>
                      </a:r>
                    </a:p>
                  </a:txBody>
                  <a:tcPr anchor="ctr"/>
                </a:tc>
                <a:extLst>
                  <a:ext uri="{0D108BD9-81ED-4DB2-BD59-A6C34878D82A}">
                    <a16:rowId xmlns:a16="http://schemas.microsoft.com/office/drawing/2014/main" val="4208562166"/>
                  </a:ext>
                </a:extLst>
              </a:tr>
              <a:tr h="291463">
                <a:tc>
                  <a:txBody>
                    <a:bodyPr/>
                    <a:lstStyle/>
                    <a:p>
                      <a:r>
                        <a:rPr lang="es-CO" sz="1400">
                          <a:solidFill>
                            <a:schemeClr val="accent1">
                              <a:lumMod val="50000"/>
                            </a:schemeClr>
                          </a:solidFill>
                        </a:rPr>
                        <a:t>TIPO 2 (M-123)</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154</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726</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30%</a:t>
                      </a:r>
                    </a:p>
                  </a:txBody>
                  <a:tcPr anchor="ctr"/>
                </a:tc>
                <a:extLst>
                  <a:ext uri="{0D108BD9-81ED-4DB2-BD59-A6C34878D82A}">
                    <a16:rowId xmlns:a16="http://schemas.microsoft.com/office/drawing/2014/main" val="3657237804"/>
                  </a:ext>
                </a:extLst>
              </a:tr>
              <a:tr h="291463">
                <a:tc>
                  <a:txBody>
                    <a:bodyPr/>
                    <a:lstStyle/>
                    <a:p>
                      <a:r>
                        <a:rPr lang="es-CO" sz="1400">
                          <a:solidFill>
                            <a:schemeClr val="accent1">
                              <a:lumMod val="50000"/>
                            </a:schemeClr>
                          </a:solidFill>
                        </a:rPr>
                        <a:t>TIPO 3 (M-124)</a:t>
                      </a:r>
                    </a:p>
                  </a:txBody>
                  <a:tcPr anchor="ctr"/>
                </a:tc>
                <a:tc>
                  <a:txBody>
                    <a:bodyPr/>
                    <a:lstStyle/>
                    <a:p>
                      <a:pPr algn="ctr"/>
                      <a:r>
                        <a:rPr lang="es-CO" sz="1400" b="0" i="0" u="none" strike="noStrike" kern="1200">
                          <a:solidFill>
                            <a:schemeClr val="accent1">
                              <a:lumMod val="50000"/>
                            </a:schemeClr>
                          </a:solidFill>
                          <a:effectLst/>
                          <a:latin typeface="+mn-lt"/>
                          <a:ea typeface="+mn-ea"/>
                          <a:cs typeface="+mn-cs"/>
                        </a:rPr>
                        <a:t>98</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604</a:t>
                      </a:r>
                    </a:p>
                  </a:txBody>
                  <a:tcPr marL="9525" marR="9525" marT="9525" marB="0" anchor="ctr"/>
                </a:tc>
                <a:tc>
                  <a:txBody>
                    <a:bodyPr/>
                    <a:lstStyle/>
                    <a:p>
                      <a:pPr algn="ctr"/>
                      <a:r>
                        <a:rPr lang="es-CO" sz="1400" b="0" i="0" u="none" strike="noStrike" kern="1200">
                          <a:solidFill>
                            <a:schemeClr val="accent1">
                              <a:lumMod val="50000"/>
                            </a:schemeClr>
                          </a:solidFill>
                          <a:effectLst/>
                          <a:latin typeface="+mn-lt"/>
                          <a:ea typeface="+mn-ea"/>
                          <a:cs typeface="+mn-cs"/>
                        </a:rPr>
                        <a:t>24%</a:t>
                      </a:r>
                    </a:p>
                  </a:txBody>
                  <a:tcPr anchor="ctr"/>
                </a:tc>
                <a:extLst>
                  <a:ext uri="{0D108BD9-81ED-4DB2-BD59-A6C34878D82A}">
                    <a16:rowId xmlns:a16="http://schemas.microsoft.com/office/drawing/2014/main" val="2109363137"/>
                  </a:ext>
                </a:extLst>
              </a:tr>
              <a:tr h="291463">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nchor="ctr"/>
                </a:tc>
                <a:tc>
                  <a:txBody>
                    <a:bodyPr/>
                    <a:lstStyle/>
                    <a:p>
                      <a:pPr algn="ctr"/>
                      <a:r>
                        <a:rPr lang="es-CO" sz="1400" b="1" i="0" u="none" strike="noStrike" kern="1200">
                          <a:solidFill>
                            <a:schemeClr val="accent1">
                              <a:lumMod val="50000"/>
                            </a:schemeClr>
                          </a:solidFill>
                          <a:effectLst/>
                          <a:latin typeface="+mn-lt"/>
                          <a:ea typeface="+mn-ea"/>
                          <a:cs typeface="+mn-cs"/>
                        </a:rPr>
                        <a:t>789*</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1.681</a:t>
                      </a:r>
                    </a:p>
                  </a:txBody>
                  <a:tcPr marL="9525" marR="9525" marT="9525" marB="0" anchor="ctr"/>
                </a:tc>
                <a:tc>
                  <a:txBody>
                    <a:bodyPr/>
                    <a:lstStyle/>
                    <a:p>
                      <a:pPr algn="ctr"/>
                      <a:r>
                        <a:rPr lang="es-CO" sz="1400" b="1" i="0" u="none" strike="noStrike" kern="1200">
                          <a:solidFill>
                            <a:schemeClr val="accent1">
                              <a:lumMod val="50000"/>
                            </a:schemeClr>
                          </a:solidFill>
                          <a:effectLst/>
                          <a:latin typeface="+mn-lt"/>
                          <a:ea typeface="+mn-ea"/>
                          <a:cs typeface="+mn-cs"/>
                        </a:rPr>
                        <a:t>17%</a:t>
                      </a:r>
                    </a:p>
                  </a:txBody>
                  <a:tcPr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86633" y="4989679"/>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diciembre de 2023.</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210613" y="3762610"/>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4.428</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8.373</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2.182</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2.305</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17648033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Diciembre de 2023</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4.335</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13.775</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1.041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2.455</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1906</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1.643</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4.098</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2.229</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8.426</a:t>
                      </a:r>
                    </a:p>
                  </a:txBody>
                  <a:tcPr marL="9525" marR="9525" marT="9525" marB="0" anchor="ctr"/>
                </a:tc>
                <a:tc>
                  <a:txBody>
                    <a:bodyPr/>
                    <a:lstStyle/>
                    <a:p>
                      <a:pPr marL="0" algn="ctr" defTabSz="914400" rtl="0" eaLnBrk="1" latinLnBrk="0" hangingPunct="1"/>
                      <a:r>
                        <a:rPr lang="es-CO" sz="1400" b="1" u="none" strike="noStrike" kern="120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651868"/>
            <a:ext cx="53513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diciembre de 2023.</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8794616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376518" y="734848"/>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diciembre de 2023</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556716" y="1286223"/>
          <a:ext cx="6248675" cy="2042160"/>
        </p:xfrm>
        <a:graphic>
          <a:graphicData uri="http://schemas.openxmlformats.org/drawingml/2006/table">
            <a:tbl>
              <a:tblPr firstRow="1" bandRow="1">
                <a:tableStyleId>{68D230F3-CF80-4859-8CE7-A43EE81993B5}</a:tableStyleId>
              </a:tblPr>
              <a:tblGrid>
                <a:gridCol w="1701749">
                  <a:extLst>
                    <a:ext uri="{9D8B030D-6E8A-4147-A177-3AD203B41FA5}">
                      <a16:colId xmlns:a16="http://schemas.microsoft.com/office/drawing/2014/main" val="1103263614"/>
                    </a:ext>
                  </a:extLst>
                </a:gridCol>
                <a:gridCol w="1422588">
                  <a:extLst>
                    <a:ext uri="{9D8B030D-6E8A-4147-A177-3AD203B41FA5}">
                      <a16:colId xmlns:a16="http://schemas.microsoft.com/office/drawing/2014/main" val="1214793957"/>
                    </a:ext>
                  </a:extLst>
                </a:gridCol>
                <a:gridCol w="1562169">
                  <a:extLst>
                    <a:ext uri="{9D8B030D-6E8A-4147-A177-3AD203B41FA5}">
                      <a16:colId xmlns:a16="http://schemas.microsoft.com/office/drawing/2014/main" val="2437531190"/>
                    </a:ext>
                  </a:extLst>
                </a:gridCol>
                <a:gridCol w="1562169">
                  <a:extLst>
                    <a:ext uri="{9D8B030D-6E8A-4147-A177-3AD203B41FA5}">
                      <a16:colId xmlns:a16="http://schemas.microsoft.com/office/drawing/2014/main" val="947740525"/>
                    </a:ext>
                  </a:extLst>
                </a:gridCol>
              </a:tblGrid>
              <a:tr h="270315">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9.736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16.224</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8.112</a:t>
                      </a:r>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556716" y="3529618"/>
          <a:ext cx="6248675" cy="1254868"/>
        </p:xfrm>
        <a:graphic>
          <a:graphicData uri="http://schemas.openxmlformats.org/drawingml/2006/table">
            <a:tbl>
              <a:tblPr firstRow="1" firstCol="1" bandRow="1">
                <a:tableStyleId>{68D230F3-CF80-4859-8CE7-A43EE81993B5}</a:tableStyleId>
              </a:tblPr>
              <a:tblGrid>
                <a:gridCol w="1474982">
                  <a:extLst>
                    <a:ext uri="{9D8B030D-6E8A-4147-A177-3AD203B41FA5}">
                      <a16:colId xmlns:a16="http://schemas.microsoft.com/office/drawing/2014/main" val="3123890751"/>
                    </a:ext>
                  </a:extLst>
                </a:gridCol>
                <a:gridCol w="1591231">
                  <a:extLst>
                    <a:ext uri="{9D8B030D-6E8A-4147-A177-3AD203B41FA5}">
                      <a16:colId xmlns:a16="http://schemas.microsoft.com/office/drawing/2014/main" val="2943384657"/>
                    </a:ext>
                  </a:extLst>
                </a:gridCol>
                <a:gridCol w="1591231">
                  <a:extLst>
                    <a:ext uri="{9D8B030D-6E8A-4147-A177-3AD203B41FA5}">
                      <a16:colId xmlns:a16="http://schemas.microsoft.com/office/drawing/2014/main" val="404626813"/>
                    </a:ext>
                  </a:extLst>
                </a:gridCol>
                <a:gridCol w="1591231">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a:solidFill>
                            <a:srgbClr val="1F3864"/>
                          </a:solidFill>
                          <a:effectLst/>
                          <a:latin typeface="Calibri" panose="020F0502020204030204" pitchFamily="34" charset="0"/>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3.246</a:t>
                      </a: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7.592</a:t>
                      </a:r>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panose="020F0502020204030204" pitchFamily="34" charset="0"/>
                          <a:ea typeface="+mn-ea"/>
                          <a:cs typeface="+mn-cs"/>
                        </a:rPr>
                        <a:t>770</a:t>
                      </a:r>
                      <a:endParaRPr lang="es-CO" sz="1400" b="1" i="0" u="none" strike="noStrike" kern="1200">
                        <a:solidFill>
                          <a:srgbClr val="1F3864"/>
                        </a:solidFill>
                        <a:effectLst/>
                        <a:latin typeface="Calibri" panose="020F0502020204030204" pitchFamily="34" charset="0"/>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panose="020F0502020204030204" pitchFamily="34" charset="0"/>
                          <a:ea typeface="+mn-ea"/>
                          <a:cs typeface="+mn-cs"/>
                        </a:rPr>
                        <a:t>1.138</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993550" y="1286223"/>
          <a:ext cx="4821932" cy="2228140"/>
        </p:xfrm>
        <a:graphic>
          <a:graphicData uri="http://schemas.openxmlformats.org/drawingml/2006/table">
            <a:tbl>
              <a:tblPr firstRow="1" bandRow="1">
                <a:tableStyleId>{68D230F3-CF80-4859-8CE7-A43EE81993B5}</a:tableStyleId>
              </a:tblPr>
              <a:tblGrid>
                <a:gridCol w="1373210">
                  <a:extLst>
                    <a:ext uri="{9D8B030D-6E8A-4147-A177-3AD203B41FA5}">
                      <a16:colId xmlns:a16="http://schemas.microsoft.com/office/drawing/2014/main" val="2004644374"/>
                    </a:ext>
                  </a:extLst>
                </a:gridCol>
                <a:gridCol w="1037756">
                  <a:extLst>
                    <a:ext uri="{9D8B030D-6E8A-4147-A177-3AD203B41FA5}">
                      <a16:colId xmlns:a16="http://schemas.microsoft.com/office/drawing/2014/main" val="2201554499"/>
                    </a:ext>
                  </a:extLst>
                </a:gridCol>
                <a:gridCol w="1205483">
                  <a:extLst>
                    <a:ext uri="{9D8B030D-6E8A-4147-A177-3AD203B41FA5}">
                      <a16:colId xmlns:a16="http://schemas.microsoft.com/office/drawing/2014/main" val="999301501"/>
                    </a:ext>
                  </a:extLst>
                </a:gridCol>
                <a:gridCol w="1205483">
                  <a:extLst>
                    <a:ext uri="{9D8B030D-6E8A-4147-A177-3AD203B41FA5}">
                      <a16:colId xmlns:a16="http://schemas.microsoft.com/office/drawing/2014/main" val="3184305047"/>
                    </a:ext>
                  </a:extLst>
                </a:gridCol>
              </a:tblGrid>
              <a:tr h="263490">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290531">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1295">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MX" sz="1400" b="0" i="0" u="none" strike="noStrike" kern="1200">
                          <a:solidFill>
                            <a:srgbClr val="203864"/>
                          </a:solidFill>
                          <a:effectLst/>
                          <a:latin typeface="Calibri" panose="020F0502020204030204" pitchFamily="34" charset="0"/>
                          <a:ea typeface="+mn-ea"/>
                          <a:cs typeface="+mn-cs"/>
                        </a:rPr>
                        <a:t>2</a:t>
                      </a:r>
                      <a:r>
                        <a:rPr lang="es-CO" sz="1400" b="0" i="0" u="none" strike="noStrike" kern="1200">
                          <a:solidFill>
                            <a:srgbClr val="203864"/>
                          </a:solidFill>
                          <a:effectLst/>
                          <a:latin typeface="Calibri" panose="020F0502020204030204" pitchFamily="34" charset="0"/>
                          <a:ea typeface="+mn-ea"/>
                          <a:cs typeface="+mn-cs"/>
                        </a:rPr>
                        <a:t>.124**</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22%</a:t>
                      </a:r>
                    </a:p>
                  </a:txBody>
                  <a:tcPr anchor="ctr"/>
                </a:tc>
                <a:extLst>
                  <a:ext uri="{0D108BD9-81ED-4DB2-BD59-A6C34878D82A}">
                    <a16:rowId xmlns:a16="http://schemas.microsoft.com/office/drawing/2014/main" val="1562226879"/>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2.470</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76%</a:t>
                      </a:r>
                    </a:p>
                  </a:txBody>
                  <a:tcPr anchor="ctr"/>
                </a:tc>
                <a:extLst>
                  <a:ext uri="{0D108BD9-81ED-4DB2-BD59-A6C34878D82A}">
                    <a16:rowId xmlns:a16="http://schemas.microsoft.com/office/drawing/2014/main" val="1359095297"/>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2.106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panose="020F0502020204030204" pitchFamily="34" charset="0"/>
                          <a:ea typeface="+mn-ea"/>
                          <a:cs typeface="+mn-cs"/>
                        </a:rPr>
                        <a:t>2</a:t>
                      </a:r>
                      <a:endParaRPr lang="es-CO" sz="14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panose="020F0502020204030204" pitchFamily="34" charset="0"/>
                          <a:ea typeface="+mn-ea"/>
                          <a:cs typeface="+mn-cs"/>
                        </a:rPr>
                        <a:t>65%</a:t>
                      </a:r>
                    </a:p>
                  </a:txBody>
                  <a:tcPr anchor="ctr"/>
                </a:tc>
                <a:extLst>
                  <a:ext uri="{0D108BD9-81ED-4DB2-BD59-A6C34878D82A}">
                    <a16:rowId xmlns:a16="http://schemas.microsoft.com/office/drawing/2014/main" val="4097018651"/>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6.700</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panose="020F0502020204030204" pitchFamily="34" charset="0"/>
                          <a:ea typeface="+mn-ea"/>
                          <a:cs typeface="+mn-cs"/>
                        </a:rPr>
                        <a:t>41%</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922332" y="3628682"/>
            <a:ext cx="535130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del mes de diciembre de 2023.</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r>
              <a:rPr lang="es-CO" sz="1200">
                <a:solidFill>
                  <a:srgbClr val="4472C4">
                    <a:lumMod val="50000"/>
                  </a:srgbClr>
                </a:solidFill>
                <a:latin typeface="Calibri" panose="020F0502020204030204"/>
              </a:rPr>
              <a:t>**El Concesionario reportó en su informe mensual, el “Retiro por deterioro”, para una (1) cesta tipo 1 (M121).</a:t>
            </a: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91790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diciembre de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3.437</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666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1426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30%</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1945</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19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86%</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rPr>
                        <a:t>1706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98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rPr>
                        <a:t>79%</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rPr>
                        <a:t>4.317</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1.543</a:t>
                      </a:r>
                      <a:endParaRPr lang="es-CO" sz="1400">
                        <a:solidFill>
                          <a:schemeClr val="accent1">
                            <a:lumMod val="50000"/>
                          </a:schemeClr>
                        </a:solidFill>
                        <a:effectLst/>
                        <a:latin typeface="+mn-lt"/>
                        <a:ea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rPr>
                        <a:t>51%</a:t>
                      </a:r>
                      <a:endParaRPr lang="es-CO" sz="140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227252" y="3894121"/>
          <a:ext cx="5638527" cy="1245343"/>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2690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0" kern="1200">
                          <a:solidFill>
                            <a:schemeClr val="accent1">
                              <a:lumMod val="50000"/>
                            </a:schemeClr>
                          </a:solidFill>
                          <a:latin typeface="+mn-lt"/>
                          <a:ea typeface="+mn-ea"/>
                          <a:cs typeface="+mn-cs"/>
                        </a:rPr>
                        <a:t>2.414</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382442"/>
            <a:ext cx="53513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diciembre de 2023.</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49486397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4472C4">
                    <a:lumMod val="50000"/>
                  </a:srgbClr>
                </a:solidFill>
                <a:latin typeface="Candara" panose="020E0502030303020204" pitchFamily="34" charset="0"/>
              </a:rPr>
              <a:t>Diciembre </a:t>
            </a:r>
            <a:r>
              <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de 2023</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2.644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5.833</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1.406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475</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1.879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2.177</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91%</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1.209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52%</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747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5.265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722422" y="3478931"/>
            <a:ext cx="53513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dic</a:t>
            </a:r>
            <a:r>
              <a:rPr kumimoji="0" lang="es-CO" altLang="es-CO" sz="1200" b="0" i="0" u="none" strike="noStrike" kern="1200" cap="none" spc="0" normalizeH="0" baseline="0" noProof="0" err="1">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iembre</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2023.</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3805875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highlight>
                <a:srgbClr val="FFFFFF"/>
              </a:highlight>
            </a:endParaRPr>
          </a:p>
          <a:p>
            <a:r>
              <a:rPr lang="es-CO" sz="900">
                <a:solidFill>
                  <a:schemeClr val="accent1">
                    <a:lumMod val="50000"/>
                  </a:schemeClr>
                </a:solidFill>
                <a:highlight>
                  <a:srgbClr val="FFFFFF"/>
                </a:highlight>
              </a:rPr>
              <a:t>Fuente: Base de datos PIDJ </a:t>
            </a:r>
          </a:p>
          <a:p>
            <a:r>
              <a:rPr lang="es-MX" sz="900">
                <a:solidFill>
                  <a:schemeClr val="accent1">
                    <a:lumMod val="50000"/>
                  </a:schemeClr>
                </a:solidFill>
                <a:highlight>
                  <a:srgbClr val="FFFFFF"/>
                </a:highlight>
              </a:rPr>
              <a:t>Periodo comprendido entre el 1 de enero y el 31 de enero de 2024</a:t>
            </a:r>
            <a:endParaRPr lang="es-CO" sz="90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49E44183-27B5-8B6F-4EBE-63C99BCB7C66}"/>
              </a:ext>
            </a:extLst>
          </p:cNvPr>
          <p:cNvGraphicFramePr>
            <a:graphicFrameLocks noGrp="1"/>
          </p:cNvGraphicFramePr>
          <p:nvPr>
            <p:extLst>
              <p:ext uri="{D42A27DB-BD31-4B8C-83A1-F6EECF244321}">
                <p14:modId xmlns:p14="http://schemas.microsoft.com/office/powerpoint/2010/main" val="1219808514"/>
              </p:ext>
            </p:extLst>
          </p:nvPr>
        </p:nvGraphicFramePr>
        <p:xfrm>
          <a:off x="436099" y="2574046"/>
          <a:ext cx="11310423" cy="854953"/>
        </p:xfrm>
        <a:graphic>
          <a:graphicData uri="http://schemas.openxmlformats.org/drawingml/2006/table">
            <a:tbl>
              <a:tblPr/>
              <a:tblGrid>
                <a:gridCol w="818360">
                  <a:extLst>
                    <a:ext uri="{9D8B030D-6E8A-4147-A177-3AD203B41FA5}">
                      <a16:colId xmlns:a16="http://schemas.microsoft.com/office/drawing/2014/main" val="1011719270"/>
                    </a:ext>
                  </a:extLst>
                </a:gridCol>
                <a:gridCol w="927475">
                  <a:extLst>
                    <a:ext uri="{9D8B030D-6E8A-4147-A177-3AD203B41FA5}">
                      <a16:colId xmlns:a16="http://schemas.microsoft.com/office/drawing/2014/main" val="832128441"/>
                    </a:ext>
                  </a:extLst>
                </a:gridCol>
                <a:gridCol w="153443">
                  <a:extLst>
                    <a:ext uri="{9D8B030D-6E8A-4147-A177-3AD203B41FA5}">
                      <a16:colId xmlns:a16="http://schemas.microsoft.com/office/drawing/2014/main" val="2838739211"/>
                    </a:ext>
                  </a:extLst>
                </a:gridCol>
                <a:gridCol w="818360">
                  <a:extLst>
                    <a:ext uri="{9D8B030D-6E8A-4147-A177-3AD203B41FA5}">
                      <a16:colId xmlns:a16="http://schemas.microsoft.com/office/drawing/2014/main" val="3567447205"/>
                    </a:ext>
                  </a:extLst>
                </a:gridCol>
                <a:gridCol w="927475">
                  <a:extLst>
                    <a:ext uri="{9D8B030D-6E8A-4147-A177-3AD203B41FA5}">
                      <a16:colId xmlns:a16="http://schemas.microsoft.com/office/drawing/2014/main" val="1744497817"/>
                    </a:ext>
                  </a:extLst>
                </a:gridCol>
                <a:gridCol w="153443">
                  <a:extLst>
                    <a:ext uri="{9D8B030D-6E8A-4147-A177-3AD203B41FA5}">
                      <a16:colId xmlns:a16="http://schemas.microsoft.com/office/drawing/2014/main" val="2788979255"/>
                    </a:ext>
                  </a:extLst>
                </a:gridCol>
                <a:gridCol w="818360">
                  <a:extLst>
                    <a:ext uri="{9D8B030D-6E8A-4147-A177-3AD203B41FA5}">
                      <a16:colId xmlns:a16="http://schemas.microsoft.com/office/drawing/2014/main" val="2225922626"/>
                    </a:ext>
                  </a:extLst>
                </a:gridCol>
                <a:gridCol w="927475">
                  <a:extLst>
                    <a:ext uri="{9D8B030D-6E8A-4147-A177-3AD203B41FA5}">
                      <a16:colId xmlns:a16="http://schemas.microsoft.com/office/drawing/2014/main" val="1317751749"/>
                    </a:ext>
                  </a:extLst>
                </a:gridCol>
                <a:gridCol w="153443">
                  <a:extLst>
                    <a:ext uri="{9D8B030D-6E8A-4147-A177-3AD203B41FA5}">
                      <a16:colId xmlns:a16="http://schemas.microsoft.com/office/drawing/2014/main" val="67585388"/>
                    </a:ext>
                  </a:extLst>
                </a:gridCol>
                <a:gridCol w="818360">
                  <a:extLst>
                    <a:ext uri="{9D8B030D-6E8A-4147-A177-3AD203B41FA5}">
                      <a16:colId xmlns:a16="http://schemas.microsoft.com/office/drawing/2014/main" val="2431410753"/>
                    </a:ext>
                  </a:extLst>
                </a:gridCol>
                <a:gridCol w="927475">
                  <a:extLst>
                    <a:ext uri="{9D8B030D-6E8A-4147-A177-3AD203B41FA5}">
                      <a16:colId xmlns:a16="http://schemas.microsoft.com/office/drawing/2014/main" val="103294406"/>
                    </a:ext>
                  </a:extLst>
                </a:gridCol>
                <a:gridCol w="153443">
                  <a:extLst>
                    <a:ext uri="{9D8B030D-6E8A-4147-A177-3AD203B41FA5}">
                      <a16:colId xmlns:a16="http://schemas.microsoft.com/office/drawing/2014/main" val="6164682"/>
                    </a:ext>
                  </a:extLst>
                </a:gridCol>
                <a:gridCol w="818360">
                  <a:extLst>
                    <a:ext uri="{9D8B030D-6E8A-4147-A177-3AD203B41FA5}">
                      <a16:colId xmlns:a16="http://schemas.microsoft.com/office/drawing/2014/main" val="3223288063"/>
                    </a:ext>
                  </a:extLst>
                </a:gridCol>
                <a:gridCol w="927475">
                  <a:extLst>
                    <a:ext uri="{9D8B030D-6E8A-4147-A177-3AD203B41FA5}">
                      <a16:colId xmlns:a16="http://schemas.microsoft.com/office/drawing/2014/main" val="2143214819"/>
                    </a:ext>
                  </a:extLst>
                </a:gridCol>
                <a:gridCol w="153443">
                  <a:extLst>
                    <a:ext uri="{9D8B030D-6E8A-4147-A177-3AD203B41FA5}">
                      <a16:colId xmlns:a16="http://schemas.microsoft.com/office/drawing/2014/main" val="2982619248"/>
                    </a:ext>
                  </a:extLst>
                </a:gridCol>
                <a:gridCol w="818360">
                  <a:extLst>
                    <a:ext uri="{9D8B030D-6E8A-4147-A177-3AD203B41FA5}">
                      <a16:colId xmlns:a16="http://schemas.microsoft.com/office/drawing/2014/main" val="536557742"/>
                    </a:ext>
                  </a:extLst>
                </a:gridCol>
                <a:gridCol w="995673">
                  <a:extLst>
                    <a:ext uri="{9D8B030D-6E8A-4147-A177-3AD203B41FA5}">
                      <a16:colId xmlns:a16="http://schemas.microsoft.com/office/drawing/2014/main" val="2593510453"/>
                    </a:ext>
                  </a:extLst>
                </a:gridCol>
              </a:tblGrid>
              <a:tr h="28958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47818595"/>
                  </a:ext>
                </a:extLst>
              </a:tr>
              <a:tr h="275791">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01483757"/>
                  </a:ext>
                </a:extLst>
              </a:tr>
              <a:tr h="289581">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35.143,42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51.156,33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22.640,02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21.455,74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31.045,36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0170687"/>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116955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 Enero de 2024</a:t>
            </a:r>
          </a:p>
          <a:p>
            <a:pPr marL="0" lvl="1"/>
            <a:r>
              <a:rPr lang="es-CO" sz="3400" dirty="0">
                <a:solidFill>
                  <a:schemeClr val="accent1">
                    <a:lumMod val="50000"/>
                  </a:schemeClr>
                </a:solidFill>
              </a:rPr>
              <a:t>  </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a:solidFill>
                  <a:schemeClr val="accent1">
                    <a:lumMod val="50000"/>
                  </a:schemeClr>
                </a:solidFill>
                <a:latin typeface="Candara" panose="020E0502030303020204" pitchFamily="34" charset="0"/>
              </a:rPr>
              <a:t>Total, Verificaciones 10.544</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a:solidFill>
                    <a:schemeClr val="accent1">
                      <a:lumMod val="50000"/>
                    </a:schemeClr>
                  </a:solidFill>
                </a:rPr>
                <a:t>Recolección y Transporte </a:t>
              </a:r>
            </a:p>
            <a:p>
              <a:r>
                <a:rPr lang="es-CO" sz="2000" b="1">
                  <a:solidFill>
                    <a:schemeClr val="accent1">
                      <a:lumMod val="50000"/>
                    </a:schemeClr>
                  </a:solidFill>
                </a:rPr>
                <a:t>1.927</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err="1">
                  <a:solidFill>
                    <a:schemeClr val="accent1">
                      <a:lumMod val="50000"/>
                    </a:schemeClr>
                  </a:solidFill>
                </a:rPr>
                <a:t>Contenerización</a:t>
              </a:r>
              <a:r>
                <a:rPr lang="es-CO" sz="2000" b="1">
                  <a:solidFill>
                    <a:schemeClr val="accent1">
                      <a:lumMod val="50000"/>
                    </a:schemeClr>
                  </a:solidFill>
                </a:rPr>
                <a:t> </a:t>
              </a:r>
              <a:r>
                <a:rPr lang="es-MX" sz="2000" baseline="30000">
                  <a:solidFill>
                    <a:schemeClr val="accent1">
                      <a:lumMod val="50000"/>
                    </a:schemeClr>
                  </a:solidFill>
                </a:rPr>
                <a:t>1</a:t>
              </a:r>
              <a:endParaRPr lang="es-CO" sz="2000" b="1">
                <a:solidFill>
                  <a:schemeClr val="accent1">
                    <a:lumMod val="50000"/>
                  </a:schemeClr>
                </a:solidFill>
                <a:effectLst/>
                <a:ea typeface="Calibri" panose="020F0502020204030204" pitchFamily="34" charset="0"/>
                <a:cs typeface="Times New Roman" panose="02020603050405020304" pitchFamily="18" charset="0"/>
              </a:endParaRPr>
            </a:p>
            <a:p>
              <a:r>
                <a:rPr lang="es-CO" sz="2000" b="1">
                  <a:solidFill>
                    <a:schemeClr val="accent1">
                      <a:lumMod val="50000"/>
                    </a:schemeClr>
                  </a:solidFill>
                </a:rPr>
                <a:t>381</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a:solidFill>
                    <a:schemeClr val="accent1">
                      <a:lumMod val="50000"/>
                    </a:schemeClr>
                  </a:solidFill>
                </a:rPr>
                <a:t>Lavado  de Áreas Públicas </a:t>
              </a:r>
            </a:p>
            <a:p>
              <a:r>
                <a:rPr lang="es-CO" sz="2000" b="1">
                  <a:solidFill>
                    <a:schemeClr val="accent1">
                      <a:lumMod val="50000"/>
                    </a:schemeClr>
                  </a:solidFill>
                </a:rPr>
                <a:t>32</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a:solidFill>
                    <a:schemeClr val="accent1">
                      <a:lumMod val="50000"/>
                    </a:schemeClr>
                  </a:solidFill>
                </a:rPr>
                <a:t>Barrido y Limpieza </a:t>
              </a:r>
              <a:r>
                <a:rPr lang="es-MX" sz="2000" baseline="30000">
                  <a:solidFill>
                    <a:schemeClr val="accent1">
                      <a:lumMod val="50000"/>
                    </a:schemeClr>
                  </a:solidFill>
                </a:rPr>
                <a:t>2</a:t>
              </a:r>
              <a:r>
                <a:rPr lang="es-CO" sz="2000" b="1" baseline="30000">
                  <a:solidFill>
                    <a:schemeClr val="accent1">
                      <a:lumMod val="50000"/>
                    </a:schemeClr>
                  </a:solidFill>
                  <a:cs typeface="Times New Roman" panose="02020603050405020304" pitchFamily="18" charset="0"/>
                </a:rPr>
                <a:t>	</a:t>
              </a:r>
              <a:endParaRPr lang="es-CO" sz="2000" b="1">
                <a:solidFill>
                  <a:schemeClr val="accent1">
                    <a:lumMod val="50000"/>
                  </a:schemeClr>
                </a:solidFill>
              </a:endParaRPr>
            </a:p>
            <a:p>
              <a:r>
                <a:rPr lang="es-CO" sz="2000" b="1">
                  <a:solidFill>
                    <a:schemeClr val="accent1">
                      <a:lumMod val="50000"/>
                    </a:schemeClr>
                  </a:solidFill>
                </a:rPr>
                <a:t>2.040</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a:solidFill>
                    <a:schemeClr val="accent1">
                      <a:lumMod val="50000"/>
                    </a:schemeClr>
                  </a:solidFill>
                </a:rPr>
                <a:t>Corte de Césped</a:t>
              </a:r>
            </a:p>
            <a:p>
              <a:r>
                <a:rPr lang="es-CO" sz="2000" b="1">
                  <a:solidFill>
                    <a:schemeClr val="accent1">
                      <a:lumMod val="50000"/>
                    </a:schemeClr>
                  </a:solidFill>
                </a:rPr>
                <a:t>1.271</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a:solidFill>
                    <a:schemeClr val="accent1">
                      <a:lumMod val="50000"/>
                    </a:schemeClr>
                  </a:solidFill>
                </a:rPr>
                <a:t>Poda de Árboles</a:t>
              </a:r>
            </a:p>
            <a:p>
              <a:r>
                <a:rPr lang="es-CO" sz="2000" b="1">
                  <a:solidFill>
                    <a:schemeClr val="accent1">
                      <a:lumMod val="50000"/>
                    </a:schemeClr>
                  </a:solidFill>
                </a:rPr>
                <a:t>815</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a:solidFill>
                    <a:schemeClr val="accent1">
                      <a:lumMod val="50000"/>
                    </a:schemeClr>
                  </a:solidFill>
                </a:rPr>
                <a:t>Mantenimiento Flota Vehicular </a:t>
              </a:r>
              <a:r>
                <a:rPr lang="es-CO" sz="2000" baseline="30000">
                  <a:solidFill>
                    <a:schemeClr val="accent1">
                      <a:lumMod val="50000"/>
                    </a:schemeClr>
                  </a:solidFill>
                  <a:cs typeface="Times New Roman" panose="02020603050405020304" pitchFamily="18" charset="0"/>
                </a:rPr>
                <a:t>4</a:t>
              </a:r>
              <a:endParaRPr lang="es-CO" sz="2000">
                <a:solidFill>
                  <a:schemeClr val="accent1">
                    <a:lumMod val="50000"/>
                  </a:schemeClr>
                </a:solidFill>
              </a:endParaRPr>
            </a:p>
            <a:p>
              <a:r>
                <a:rPr lang="es-CO" sz="2000" b="1">
                  <a:solidFill>
                    <a:schemeClr val="accent1">
                      <a:lumMod val="50000"/>
                    </a:schemeClr>
                  </a:solidFill>
                </a:rPr>
                <a:t>230</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a:solidFill>
                    <a:schemeClr val="accent1">
                      <a:lumMod val="50000"/>
                    </a:schemeClr>
                  </a:solidFill>
                </a:rPr>
                <a:t>Ambiental</a:t>
              </a:r>
            </a:p>
            <a:p>
              <a:r>
                <a:rPr lang="es-CO" sz="2000" b="1">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a:solidFill>
                    <a:schemeClr val="accent1">
                      <a:lumMod val="50000"/>
                    </a:schemeClr>
                  </a:solidFill>
                </a:rPr>
                <a:t>Puntos Críticos y Arrojo Clandestino </a:t>
              </a:r>
            </a:p>
            <a:p>
              <a:r>
                <a:rPr lang="es-CO" sz="2000" b="1">
                  <a:solidFill>
                    <a:schemeClr val="accent1">
                      <a:lumMod val="50000"/>
                    </a:schemeClr>
                  </a:solidFill>
                </a:rPr>
                <a:t>3.196</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a:solidFill>
                    <a:schemeClr val="accent1">
                      <a:lumMod val="50000"/>
                    </a:schemeClr>
                  </a:solidFill>
                </a:rPr>
                <a:t>Cestas Públicas </a:t>
              </a:r>
              <a:r>
                <a:rPr lang="es-CO" sz="2000" baseline="30000">
                  <a:solidFill>
                    <a:schemeClr val="accent1">
                      <a:lumMod val="50000"/>
                    </a:schemeClr>
                  </a:solidFill>
                  <a:effectLst/>
                  <a:ea typeface="Times New Roman" panose="02020603050405020304" pitchFamily="18" charset="0"/>
                </a:rPr>
                <a:t>3</a:t>
              </a:r>
              <a:r>
                <a:rPr lang="es-CO" sz="2000" baseline="30000">
                  <a:effectLst/>
                  <a:ea typeface="Times New Roman" panose="02020603050405020304" pitchFamily="18" charset="0"/>
                </a:rPr>
                <a:t> </a:t>
              </a:r>
              <a:r>
                <a:rPr lang="es-CO" sz="2000" b="1">
                  <a:solidFill>
                    <a:schemeClr val="accent1">
                      <a:lumMod val="50000"/>
                    </a:schemeClr>
                  </a:solidFill>
                </a:rPr>
                <a:t> </a:t>
              </a:r>
              <a:r>
                <a:rPr lang="es-CO" sz="2000" b="1" baseline="30000">
                  <a:solidFill>
                    <a:schemeClr val="accent1">
                      <a:lumMod val="50000"/>
                    </a:schemeClr>
                  </a:solidFill>
                  <a:effectLst/>
                  <a:ea typeface="Calibri" panose="020F0502020204030204" pitchFamily="34" charset="0"/>
                  <a:cs typeface="Times New Roman" panose="02020603050405020304" pitchFamily="18" charset="0"/>
                </a:rPr>
                <a:t> </a:t>
              </a:r>
              <a:endParaRPr lang="es-CO" sz="2000" b="1">
                <a:solidFill>
                  <a:schemeClr val="accent1">
                    <a:lumMod val="50000"/>
                  </a:schemeClr>
                </a:solidFill>
              </a:endParaRPr>
            </a:p>
            <a:p>
              <a:r>
                <a:rPr lang="es-CO" sz="2000" b="1">
                  <a:solidFill>
                    <a:schemeClr val="accent1">
                      <a:lumMod val="50000"/>
                    </a:schemeClr>
                  </a:solidFill>
                </a:rPr>
                <a:t>139</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a:solidFill>
                    <a:schemeClr val="accent1">
                      <a:lumMod val="50000"/>
                    </a:schemeClr>
                  </a:solidFill>
                </a:rPr>
                <a:t>Seguridad y Salud en el Trabajo </a:t>
              </a:r>
              <a:r>
                <a:rPr lang="es-CO" sz="2000" baseline="30000">
                  <a:solidFill>
                    <a:schemeClr val="accent1">
                      <a:lumMod val="50000"/>
                    </a:schemeClr>
                  </a:solidFill>
                  <a:cs typeface="Times New Roman" panose="02020603050405020304" pitchFamily="18" charset="0"/>
                </a:rPr>
                <a:t>5</a:t>
              </a:r>
              <a:endParaRPr lang="es-CO" sz="2000">
                <a:solidFill>
                  <a:schemeClr val="accent1">
                    <a:lumMod val="50000"/>
                  </a:schemeClr>
                </a:solidFill>
              </a:endParaRPr>
            </a:p>
            <a:p>
              <a:r>
                <a:rPr lang="es-CO" sz="2000" b="1">
                  <a:solidFill>
                    <a:schemeClr val="accent1">
                      <a:lumMod val="50000"/>
                    </a:schemeClr>
                  </a:solidFill>
                </a:rPr>
                <a:t>20</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a:solidFill>
                    <a:schemeClr val="accent1">
                      <a:lumMod val="50000"/>
                    </a:schemeClr>
                  </a:solidFill>
                </a:rPr>
                <a:t>Mayores Frecuencias de Lavado</a:t>
              </a:r>
            </a:p>
            <a:p>
              <a:r>
                <a:rPr lang="es-CO" sz="2000" b="1">
                  <a:solidFill>
                    <a:schemeClr val="accent1">
                      <a:lumMod val="50000"/>
                    </a:schemeClr>
                  </a:solidFill>
                </a:rPr>
                <a:t>488</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a:solidFill>
                <a:schemeClr val="accent1">
                  <a:lumMod val="50000"/>
                </a:schemeClr>
              </a:solidFill>
              <a:effectLst/>
            </a:endParaRPr>
          </a:p>
        </p:txBody>
      </p:sp>
    </p:spTree>
    <p:extLst>
      <p:ext uri="{BB962C8B-B14F-4D97-AF65-F5344CB8AC3E}">
        <p14:creationId xmlns:p14="http://schemas.microsoft.com/office/powerpoint/2010/main" val="32454737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just"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67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operativos especiales</a:t>
            </a:r>
            <a:endPar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Verificación en Campo - Operativos Especiales</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546A"/>
                </a:solidFill>
                <a:effectLst/>
                <a:uLnTx/>
                <a:uFillTx/>
                <a:latin typeface="Candara" panose="020E0502030303020204" pitchFamily="34" charset="0"/>
                <a:ea typeface="+mn-ea"/>
                <a:cs typeface="+mn-cs"/>
              </a:rPr>
              <a:t>Cantidad ejecutada por localidad – ENERO 2024</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3" name="Gráfico 2">
            <a:extLst>
              <a:ext uri="{FF2B5EF4-FFF2-40B4-BE49-F238E27FC236}">
                <a16:creationId xmlns:a16="http://schemas.microsoft.com/office/drawing/2014/main" id="{C9B064E9-D005-A201-7137-6C29F08A188E}"/>
              </a:ext>
            </a:extLst>
          </p:cNvPr>
          <p:cNvGraphicFramePr>
            <a:graphicFrameLocks/>
          </p:cNvGraphicFramePr>
          <p:nvPr>
            <p:extLst>
              <p:ext uri="{D42A27DB-BD31-4B8C-83A1-F6EECF244321}">
                <p14:modId xmlns:p14="http://schemas.microsoft.com/office/powerpoint/2010/main" val="1453107796"/>
              </p:ext>
            </p:extLst>
          </p:nvPr>
        </p:nvGraphicFramePr>
        <p:xfrm>
          <a:off x="517379" y="1404191"/>
          <a:ext cx="11157241" cy="517813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enero de 2024</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395344655"/>
              </p:ext>
            </p:extLst>
          </p:nvPr>
        </p:nvGraphicFramePr>
        <p:xfrm>
          <a:off x="379827" y="1322364"/>
          <a:ext cx="11408898" cy="5314576"/>
        </p:xfrm>
        <a:graphic>
          <a:graphicData uri="http://schemas.openxmlformats.org/drawingml/2006/table">
            <a:tbl>
              <a:tblPr firstRow="1" bandRow="1">
                <a:tableStyleId>{68D230F3-CF80-4859-8CE7-A43EE81993B5}</a:tableStyleId>
              </a:tblPr>
              <a:tblGrid>
                <a:gridCol w="3238496">
                  <a:extLst>
                    <a:ext uri="{9D8B030D-6E8A-4147-A177-3AD203B41FA5}">
                      <a16:colId xmlns:a16="http://schemas.microsoft.com/office/drawing/2014/main" val="20000"/>
                    </a:ext>
                  </a:extLst>
                </a:gridCol>
                <a:gridCol w="1478217">
                  <a:extLst>
                    <a:ext uri="{9D8B030D-6E8A-4147-A177-3AD203B41FA5}">
                      <a16:colId xmlns:a16="http://schemas.microsoft.com/office/drawing/2014/main" val="20001"/>
                    </a:ext>
                  </a:extLst>
                </a:gridCol>
                <a:gridCol w="1702706">
                  <a:extLst>
                    <a:ext uri="{9D8B030D-6E8A-4147-A177-3AD203B41FA5}">
                      <a16:colId xmlns:a16="http://schemas.microsoft.com/office/drawing/2014/main" val="20002"/>
                    </a:ext>
                  </a:extLst>
                </a:gridCol>
                <a:gridCol w="1364461">
                  <a:extLst>
                    <a:ext uri="{9D8B030D-6E8A-4147-A177-3AD203B41FA5}">
                      <a16:colId xmlns:a16="http://schemas.microsoft.com/office/drawing/2014/main" val="20003"/>
                    </a:ext>
                  </a:extLst>
                </a:gridCol>
                <a:gridCol w="1234848">
                  <a:extLst>
                    <a:ext uri="{9D8B030D-6E8A-4147-A177-3AD203B41FA5}">
                      <a16:colId xmlns:a16="http://schemas.microsoft.com/office/drawing/2014/main" val="20004"/>
                    </a:ext>
                  </a:extLst>
                </a:gridCol>
                <a:gridCol w="1241071">
                  <a:extLst>
                    <a:ext uri="{9D8B030D-6E8A-4147-A177-3AD203B41FA5}">
                      <a16:colId xmlns:a16="http://schemas.microsoft.com/office/drawing/2014/main" val="20005"/>
                    </a:ext>
                  </a:extLst>
                </a:gridCol>
                <a:gridCol w="1149099">
                  <a:extLst>
                    <a:ext uri="{9D8B030D-6E8A-4147-A177-3AD203B41FA5}">
                      <a16:colId xmlns:a16="http://schemas.microsoft.com/office/drawing/2014/main" val="20006"/>
                    </a:ext>
                  </a:extLst>
                </a:gridCol>
              </a:tblGrid>
              <a:tr h="683673">
                <a:tc>
                  <a:txBody>
                    <a:bodyPr/>
                    <a:lstStyle/>
                    <a:p>
                      <a:pPr algn="ctr" rtl="0" fontAlgn="ctr"/>
                      <a:r>
                        <a:rPr lang="es-ES" sz="1100" u="none" strike="noStrike">
                          <a:solidFill>
                            <a:srgbClr val="002060"/>
                          </a:solidFill>
                          <a:effectLst/>
                          <a:latin typeface="+mn-lt"/>
                        </a:rPr>
                        <a:t>ACTIVIDAD</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PROMOAMBIENTAL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LIMPIEZA METROPOLITANA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CIUDAD LIMPIA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BOGOTÁ LIMPIA S.A.S</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ÁREA LIMPIA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TOTAL</a:t>
                      </a:r>
                      <a:endParaRPr lang="es-ES" sz="1100" b="1" i="0" u="none" strike="noStrike">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68491">
                <a:tc>
                  <a:txBody>
                    <a:bodyPr/>
                    <a:lstStyle/>
                    <a:p>
                      <a:pPr algn="l" rtl="0" fontAlgn="b">
                        <a:lnSpc>
                          <a:spcPct val="150000"/>
                        </a:lnSpc>
                      </a:pPr>
                      <a:r>
                        <a:rPr lang="es-ES" sz="1100" u="none" strike="noStrike">
                          <a:solidFill>
                            <a:srgbClr val="002060"/>
                          </a:solidFill>
                          <a:effectLst/>
                          <a:latin typeface="+mn-lt"/>
                          <a:cs typeface="Arial" panose="020B0604020202020204" pitchFamily="34" charset="0"/>
                        </a:rPr>
                        <a:t>BARRIDO MANUAL</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232</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257</a:t>
                      </a: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123</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200</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216</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1.028</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63128">
                <a:tc>
                  <a:txBody>
                    <a:bodyPr/>
                    <a:lstStyle/>
                    <a:p>
                      <a:pPr algn="l" rtl="0" fontAlgn="b">
                        <a:lnSpc>
                          <a:spcPct val="150000"/>
                        </a:lnSpc>
                      </a:pPr>
                      <a:r>
                        <a:rPr lang="es-ES" sz="1100" u="none" strike="noStrike">
                          <a:solidFill>
                            <a:srgbClr val="002060"/>
                          </a:solidFill>
                          <a:effectLst/>
                          <a:latin typeface="+mn-lt"/>
                          <a:cs typeface="Arial" panose="020B0604020202020204" pitchFamily="34" charset="0"/>
                        </a:rPr>
                        <a:t>BARRIDO MECÁNICO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31</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23</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8</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80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6312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a:solidFill>
                            <a:srgbClr val="002060"/>
                          </a:solidFill>
                          <a:effectLst/>
                          <a:latin typeface="+mn-lt"/>
                          <a:cs typeface="Arial" panose="020B0604020202020204" pitchFamily="34" charset="0"/>
                        </a:rPr>
                        <a:t>11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22</a:t>
                      </a:r>
                    </a:p>
                  </a:txBody>
                  <a:tcPr marL="0" marR="0" marT="0" marB="0" anchor="ctr"/>
                </a:tc>
                <a:extLst>
                  <a:ext uri="{0D108BD9-81ED-4DB2-BD59-A6C34878D82A}">
                    <a16:rowId xmlns:a16="http://schemas.microsoft.com/office/drawing/2014/main" val="1127896222"/>
                  </a:ext>
                </a:extLst>
              </a:tr>
              <a:tr h="2776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MANTENIMIENTO</a:t>
                      </a:r>
                      <a:r>
                        <a:rPr lang="es-ES" sz="1100" u="none" strike="noStrike" baseline="0">
                          <a:solidFill>
                            <a:srgbClr val="002060"/>
                          </a:solidFill>
                          <a:effectLst/>
                          <a:latin typeface="+mn-lt"/>
                          <a:cs typeface="Arial" panose="020B0604020202020204" pitchFamily="34" charset="0"/>
                        </a:rPr>
                        <a:t> DE CESTAS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3</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2477299706"/>
                  </a:ext>
                </a:extLst>
              </a:tr>
              <a:tr h="31075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MANTENIMIENTO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a:solidFill>
                            <a:srgbClr val="002060"/>
                          </a:solidFill>
                          <a:effectLst/>
                          <a:latin typeface="+mn-lt"/>
                          <a:cs typeface="Arial" panose="020B0604020202020204" pitchFamily="34" charset="0"/>
                        </a:rPr>
                        <a:t>38</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38</a:t>
                      </a:r>
                    </a:p>
                  </a:txBody>
                  <a:tcPr marL="0" marR="0" marT="0" marB="0" anchor="ctr"/>
                </a:tc>
                <a:extLst>
                  <a:ext uri="{0D108BD9-81ED-4DB2-BD59-A6C34878D82A}">
                    <a16:rowId xmlns:a16="http://schemas.microsoft.com/office/drawing/2014/main" val="1017677950"/>
                  </a:ext>
                </a:extLst>
              </a:tr>
              <a:tr h="286148">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a:solidFill>
                            <a:srgbClr val="002060"/>
                          </a:solidFill>
                          <a:effectLst/>
                          <a:latin typeface="+mn-lt"/>
                          <a:cs typeface="Arial" panose="020B0604020202020204" pitchFamily="34" charset="0"/>
                        </a:rPr>
                        <a:t>MAYORES FRECUENCIAS DE LAVADO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50000"/>
                        </a:lnSpc>
                      </a:pPr>
                      <a:r>
                        <a:rPr lang="es-MX" sz="1100" b="0" i="0" u="none" strike="noStrike">
                          <a:solidFill>
                            <a:srgbClr val="002060"/>
                          </a:solidFill>
                          <a:effectLst/>
                          <a:latin typeface="+mn-lt"/>
                          <a:cs typeface="Arial" panose="020B0604020202020204" pitchFamily="34" charset="0"/>
                        </a:rPr>
                        <a:t>4</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15</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28842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ARROJO CLANDESTINO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MX" sz="1100" b="0" i="0" u="none" strike="noStrike">
                          <a:solidFill>
                            <a:srgbClr val="002060"/>
                          </a:solidFill>
                          <a:effectLst/>
                          <a:latin typeface="+mn-lt"/>
                          <a:cs typeface="Arial" panose="020B0604020202020204" pitchFamily="34" charset="0"/>
                        </a:rPr>
                        <a:t>3</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5</a:t>
                      </a:r>
                    </a:p>
                  </a:txBody>
                  <a:tcPr marL="0" marR="0" marT="0" marB="0" anchor="ctr"/>
                </a:tc>
                <a:tc>
                  <a:txBody>
                    <a:bodyPr/>
                    <a:lstStyle/>
                    <a:p>
                      <a:pPr algn="ctr" rtl="0" fontAlgn="b"/>
                      <a:r>
                        <a:rPr lang="es-ES" sz="1100" b="1" i="0" u="none" strike="noStrike">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911114083"/>
                  </a:ext>
                </a:extLst>
              </a:tr>
              <a:tr h="28623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BOLSAS DE BARRIDO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14</a:t>
                      </a:r>
                    </a:p>
                  </a:txBody>
                  <a:tcPr marL="0" marR="0" marT="0" marB="0" anchor="ctr"/>
                </a:tc>
                <a:tc>
                  <a:txBody>
                    <a:bodyPr/>
                    <a:lstStyle/>
                    <a:p>
                      <a:pPr algn="ctr" rtl="0" fontAlgn="b"/>
                      <a:r>
                        <a:rPr lang="es-ES" sz="1100" b="0" u="none" strike="noStrike">
                          <a:solidFill>
                            <a:srgbClr val="002060"/>
                          </a:solidFill>
                          <a:effectLst/>
                          <a:latin typeface="+mn-lt"/>
                          <a:cs typeface="Arial" panose="020B0604020202020204" pitchFamily="34" charset="0"/>
                        </a:rPr>
                        <a:t>65</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5</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u="none" strike="noStrike">
                          <a:solidFill>
                            <a:srgbClr val="002060"/>
                          </a:solidFill>
                          <a:effectLst/>
                          <a:latin typeface="+mn-lt"/>
                          <a:cs typeface="Arial" panose="020B0604020202020204" pitchFamily="34" charset="0"/>
                        </a:rPr>
                        <a:t>99</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7074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DOMICILIARIA</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82</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127</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86</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74</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450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32384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GRANDES GENERADORES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703304024"/>
                  </a:ext>
                </a:extLst>
              </a:tr>
              <a:tr h="27763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RCD DOMICILIARIOS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2</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6</a:t>
                      </a:r>
                    </a:p>
                  </a:txBody>
                  <a:tcPr marL="0" marR="0" marT="0" marB="0" anchor="ctr"/>
                </a:tc>
                <a:extLst>
                  <a:ext uri="{0D108BD9-81ED-4DB2-BD59-A6C34878D82A}">
                    <a16:rowId xmlns:a16="http://schemas.microsoft.com/office/drawing/2014/main" val="10009"/>
                  </a:ext>
                </a:extLst>
              </a:tr>
              <a:tr h="24986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t>
                      </a:r>
                      <a:r>
                        <a:rPr lang="es-CO" sz="1100" u="none" strike="noStrike">
                          <a:solidFill>
                            <a:srgbClr val="002060"/>
                          </a:solidFill>
                          <a:effectLst/>
                          <a:latin typeface="+mn-lt"/>
                          <a:cs typeface="Arial" panose="020B0604020202020204" pitchFamily="34" charset="0"/>
                        </a:rPr>
                        <a:t>RECHAZO EN ECAS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10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41</a:t>
                      </a:r>
                    </a:p>
                  </a:txBody>
                  <a:tcPr marL="0" marR="0" marT="0" marB="0" anchor="ctr"/>
                </a:tc>
                <a:extLst>
                  <a:ext uri="{0D108BD9-81ED-4DB2-BD59-A6C34878D82A}">
                    <a16:rowId xmlns:a16="http://schemas.microsoft.com/office/drawing/2014/main" val="219236170"/>
                  </a:ext>
                </a:extLst>
              </a:tr>
              <a:tr h="32384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CORTE CÉSPED</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876894161"/>
                  </a:ext>
                </a:extLst>
              </a:tr>
              <a:tr h="32384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CONTENEDORES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15</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33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104</a:t>
                      </a:r>
                    </a:p>
                  </a:txBody>
                  <a:tcPr marL="0" marR="0" marT="0" marB="0" anchor="ctr"/>
                </a:tc>
                <a:extLst>
                  <a:ext uri="{0D108BD9-81ED-4DB2-BD59-A6C34878D82A}">
                    <a16:rowId xmlns:a16="http://schemas.microsoft.com/office/drawing/2014/main" val="1082644928"/>
                  </a:ext>
                </a:extLst>
              </a:tr>
              <a:tr h="23598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MX" sz="1100" b="0" i="0" u="none" strike="noStrike">
                          <a:solidFill>
                            <a:srgbClr val="002060"/>
                          </a:solidFill>
                          <a:effectLst/>
                          <a:latin typeface="+mn-lt"/>
                          <a:cs typeface="Arial" panose="020B0604020202020204" pitchFamily="34" charset="0"/>
                        </a:rPr>
                        <a:t>REUBICACIÓN DE CONTENEDORES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3725651171"/>
                  </a:ext>
                </a:extLst>
              </a:tr>
              <a:tr h="346897">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TOTAL</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397</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515</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319</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327</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353</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1.911</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enero de 2024</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840947158"/>
              </p:ext>
            </p:extLst>
          </p:nvPr>
        </p:nvGraphicFramePr>
        <p:xfrm>
          <a:off x="239151" y="1212175"/>
          <a:ext cx="11723099" cy="5281747"/>
        </p:xfrm>
        <a:graphic>
          <a:graphicData uri="http://schemas.openxmlformats.org/drawingml/2006/table">
            <a:tbl>
              <a:tblPr firstRow="1" bandRow="1">
                <a:tableStyleId>{68D230F3-CF80-4859-8CE7-A43EE81993B5}</a:tableStyleId>
              </a:tblPr>
              <a:tblGrid>
                <a:gridCol w="1697429">
                  <a:extLst>
                    <a:ext uri="{9D8B030D-6E8A-4147-A177-3AD203B41FA5}">
                      <a16:colId xmlns:a16="http://schemas.microsoft.com/office/drawing/2014/main" val="20000"/>
                    </a:ext>
                  </a:extLst>
                </a:gridCol>
                <a:gridCol w="3179924">
                  <a:extLst>
                    <a:ext uri="{9D8B030D-6E8A-4147-A177-3AD203B41FA5}">
                      <a16:colId xmlns:a16="http://schemas.microsoft.com/office/drawing/2014/main" val="20001"/>
                    </a:ext>
                  </a:extLst>
                </a:gridCol>
                <a:gridCol w="1015746">
                  <a:extLst>
                    <a:ext uri="{9D8B030D-6E8A-4147-A177-3AD203B41FA5}">
                      <a16:colId xmlns:a16="http://schemas.microsoft.com/office/drawing/2014/main" val="20002"/>
                    </a:ext>
                  </a:extLst>
                </a:gridCol>
                <a:gridCol w="1452104">
                  <a:extLst>
                    <a:ext uri="{9D8B030D-6E8A-4147-A177-3AD203B41FA5}">
                      <a16:colId xmlns:a16="http://schemas.microsoft.com/office/drawing/2014/main" val="20003"/>
                    </a:ext>
                  </a:extLst>
                </a:gridCol>
                <a:gridCol w="1075177">
                  <a:extLst>
                    <a:ext uri="{9D8B030D-6E8A-4147-A177-3AD203B41FA5}">
                      <a16:colId xmlns:a16="http://schemas.microsoft.com/office/drawing/2014/main" val="20004"/>
                    </a:ext>
                  </a:extLst>
                </a:gridCol>
                <a:gridCol w="1433571">
                  <a:extLst>
                    <a:ext uri="{9D8B030D-6E8A-4147-A177-3AD203B41FA5}">
                      <a16:colId xmlns:a16="http://schemas.microsoft.com/office/drawing/2014/main" val="20005"/>
                    </a:ext>
                  </a:extLst>
                </a:gridCol>
                <a:gridCol w="1869148">
                  <a:extLst>
                    <a:ext uri="{9D8B030D-6E8A-4147-A177-3AD203B41FA5}">
                      <a16:colId xmlns:a16="http://schemas.microsoft.com/office/drawing/2014/main" val="20006"/>
                    </a:ext>
                  </a:extLst>
                </a:gridCol>
              </a:tblGrid>
              <a:tr h="415287">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62778">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1.212</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47,7%</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6277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62778">
                <a:tc vMerge="1">
                  <a:txBody>
                    <a:bodyPr/>
                    <a:lstStyle/>
                    <a:p>
                      <a:endParaRPr lang="es-CO"/>
                    </a:p>
                  </a:txBody>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RCD USUARIOS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6277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62778">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5411">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62778">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947</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449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41,7%</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62778">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63239">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2676">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2.254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275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25,5%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62778">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6277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241974">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98728">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 Y MANTENIMIENTO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y 26</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494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126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36,2%</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212676">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y 38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3.183</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654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60,7%</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3248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ADICIONES LAVADO AREAS PÚBLICAS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24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473</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164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331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49,5%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62778">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1.911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619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57,5%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62778">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10.474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847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78,1%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enero de 2024</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E165F603-5FF5-F78C-1D25-4F32D2A6D50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1135870"/>
            <a:ext cx="12192000" cy="5722129"/>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369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611 Actividades                                  887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639825" y="5399594"/>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376003" y="5134487"/>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680473" y="1070794"/>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372  Actividades                  534 Actividades                  20 Actividad                     711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624 Actividades                    559  Actividades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175  Actividades                451 Actividades                    276  Actividades                 238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522 Actividades                  271  Actividades                  453 Actividades                  239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endParaRPr>
          </a:p>
          <a:p>
            <a:r>
              <a:rPr lang="es-CO" sz="900">
                <a:solidFill>
                  <a:schemeClr val="accent1">
                    <a:lumMod val="50000"/>
                  </a:schemeClr>
                </a:solidFill>
                <a:highlight>
                  <a:srgbClr val="FFFFFF"/>
                </a:highlight>
              </a:rPr>
              <a:t>Fuente: Base de datos PIDJ.</a:t>
            </a:r>
          </a:p>
          <a:p>
            <a:r>
              <a:rPr lang="es-MX" sz="900">
                <a:solidFill>
                  <a:schemeClr val="accent1">
                    <a:lumMod val="50000"/>
                  </a:schemeClr>
                </a:solidFill>
                <a:highlight>
                  <a:srgbClr val="FFFFFF"/>
                </a:highlight>
              </a:rPr>
              <a:t>Periodo comprendido entre el 1 de enero y el 31 de enero de 2024</a:t>
            </a:r>
            <a:endParaRPr lang="es-CO" sz="900">
              <a:solidFill>
                <a:schemeClr val="accent1">
                  <a:lumMod val="50000"/>
                </a:schemeClr>
              </a:solidFill>
              <a:highlight>
                <a:srgbClr val="FFFFFF"/>
              </a:highlight>
            </a:endParaRPr>
          </a:p>
        </p:txBody>
      </p:sp>
      <p:graphicFrame>
        <p:nvGraphicFramePr>
          <p:cNvPr id="5" name="Tabla 4">
            <a:extLst>
              <a:ext uri="{FF2B5EF4-FFF2-40B4-BE49-F238E27FC236}">
                <a16:creationId xmlns:a16="http://schemas.microsoft.com/office/drawing/2014/main" id="{59DE5380-E6B6-09F2-B5EE-CD80424BF3A6}"/>
              </a:ext>
            </a:extLst>
          </p:cNvPr>
          <p:cNvGraphicFramePr>
            <a:graphicFrameLocks noGrp="1"/>
          </p:cNvGraphicFramePr>
          <p:nvPr>
            <p:extLst>
              <p:ext uri="{D42A27DB-BD31-4B8C-83A1-F6EECF244321}">
                <p14:modId xmlns:p14="http://schemas.microsoft.com/office/powerpoint/2010/main" val="2304294472"/>
              </p:ext>
            </p:extLst>
          </p:nvPr>
        </p:nvGraphicFramePr>
        <p:xfrm>
          <a:off x="4938346" y="4778074"/>
          <a:ext cx="1752600" cy="1390650"/>
        </p:xfrm>
        <a:graphic>
          <a:graphicData uri="http://schemas.openxmlformats.org/drawingml/2006/table">
            <a:tbl>
              <a:tblPr/>
              <a:tblGrid>
                <a:gridCol w="1039517">
                  <a:extLst>
                    <a:ext uri="{9D8B030D-6E8A-4147-A177-3AD203B41FA5}">
                      <a16:colId xmlns:a16="http://schemas.microsoft.com/office/drawing/2014/main" val="1212900360"/>
                    </a:ext>
                  </a:extLst>
                </a:gridCol>
                <a:gridCol w="713083">
                  <a:extLst>
                    <a:ext uri="{9D8B030D-6E8A-4147-A177-3AD203B41FA5}">
                      <a16:colId xmlns:a16="http://schemas.microsoft.com/office/drawing/2014/main" val="4220839133"/>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22915909"/>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extLst>
                  <a:ext uri="{0D108BD9-81ED-4DB2-BD59-A6C34878D82A}">
                    <a16:rowId xmlns:a16="http://schemas.microsoft.com/office/drawing/2014/main" val="369990736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extLst>
                  <a:ext uri="{0D108BD9-81ED-4DB2-BD59-A6C34878D82A}">
                    <a16:rowId xmlns:a16="http://schemas.microsoft.com/office/drawing/2014/main" val="119670277"/>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extLst>
                  <a:ext uri="{0D108BD9-81ED-4DB2-BD59-A6C34878D82A}">
                    <a16:rowId xmlns:a16="http://schemas.microsoft.com/office/drawing/2014/main" val="2681713648"/>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extLst>
                  <a:ext uri="{0D108BD9-81ED-4DB2-BD59-A6C34878D82A}">
                    <a16:rowId xmlns:a16="http://schemas.microsoft.com/office/drawing/2014/main" val="2229021687"/>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2925556"/>
                  </a:ext>
                </a:extLst>
              </a:tr>
            </a:tbl>
          </a:graphicData>
        </a:graphic>
      </p:graphicFrame>
      <p:graphicFrame>
        <p:nvGraphicFramePr>
          <p:cNvPr id="6" name="1 Gráfico">
            <a:extLst>
              <a:ext uri="{FF2B5EF4-FFF2-40B4-BE49-F238E27FC236}">
                <a16:creationId xmlns:a16="http://schemas.microsoft.com/office/drawing/2014/main" id="{857DB745-7081-433A-9B32-276B729D4EC1}"/>
              </a:ext>
            </a:extLst>
          </p:cNvPr>
          <p:cNvGraphicFramePr>
            <a:graphicFrameLocks/>
          </p:cNvGraphicFramePr>
          <p:nvPr>
            <p:extLst>
              <p:ext uri="{D42A27DB-BD31-4B8C-83A1-F6EECF244321}">
                <p14:modId xmlns:p14="http://schemas.microsoft.com/office/powerpoint/2010/main" val="3372408159"/>
              </p:ext>
            </p:extLst>
          </p:nvPr>
        </p:nvGraphicFramePr>
        <p:xfrm>
          <a:off x="1413895" y="1411892"/>
          <a:ext cx="9306967" cy="332731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215982" y="3930214"/>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r>
              <a:rPr lang="es-CO" sz="1200" cap="small" dirty="0">
                <a:solidFill>
                  <a:schemeClr val="accent1">
                    <a:lumMod val="50000"/>
                  </a:schemeClr>
                </a:solidFill>
                <a:latin typeface="+mn-lt"/>
                <a:ea typeface="+mn-ea"/>
                <a:cs typeface="+mn-cs"/>
              </a:rPr>
              <a:t>2022      560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07842" y="5121659"/>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76591" y="130785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r>
              <a:rPr lang="es-MX" sz="1200" cap="small" dirty="0">
                <a:solidFill>
                  <a:schemeClr val="accent1">
                    <a:lumMod val="50000"/>
                  </a:schemeClr>
                </a:solidFill>
                <a:latin typeface="+mn-lt"/>
                <a:ea typeface="+mn-ea"/>
                <a:cs typeface="+mn-cs"/>
              </a:rPr>
              <a:t>2022      189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89346" y="2570546"/>
            <a:ext cx="1592031" cy="118847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r>
              <a:rPr lang="es-MX" sz="1200" cap="small" dirty="0">
                <a:solidFill>
                  <a:schemeClr val="accent1">
                    <a:lumMod val="50000"/>
                  </a:schemeClr>
                </a:solidFill>
                <a:latin typeface="+mn-lt"/>
                <a:ea typeface="+mn-ea"/>
                <a:cs typeface="+mn-cs"/>
              </a:rPr>
              <a:t>2022      476 Actividades              2022     727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51803" y="5495697"/>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a:endCxn id="30" idx="3"/>
          </p:cNvCxnSpPr>
          <p:nvPr/>
        </p:nvCxnSpPr>
        <p:spPr>
          <a:xfrm flipH="1">
            <a:off x="1818229" y="3710105"/>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202440"/>
            <a:ext cx="8010880" cy="241037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r>
              <a:rPr lang="es-MX" sz="1200" cap="small" dirty="0">
                <a:solidFill>
                  <a:schemeClr val="accent1">
                    <a:lumMod val="50000"/>
                  </a:schemeClr>
                </a:solidFill>
                <a:latin typeface="+mn-lt"/>
                <a:ea typeface="+mn-ea"/>
                <a:cs typeface="+mn-cs"/>
              </a:rPr>
              <a:t>2022    367 Actividades     2022    610 Actividades      2022    34 Actividad        2022  634 Actividades     2022    555 Actividades </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32055" y="4469105"/>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r>
              <a:rPr lang="es-MX" sz="1200" cap="small" dirty="0">
                <a:solidFill>
                  <a:schemeClr val="accent1">
                    <a:lumMod val="50000"/>
                  </a:schemeClr>
                </a:solidFill>
                <a:latin typeface="+mn-lt"/>
                <a:ea typeface="+mn-ea"/>
                <a:cs typeface="+mn-cs"/>
              </a:rPr>
              <a:t>2022     226 Actividades     2022     457 Actividades                                        2022    325 Actividades     2022    331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r>
              <a:rPr lang="es-MX" sz="1200" cap="small" dirty="0">
                <a:solidFill>
                  <a:schemeClr val="accent1">
                    <a:lumMod val="50000"/>
                  </a:schemeClr>
                </a:solidFill>
                <a:latin typeface="+mn-lt"/>
                <a:ea typeface="+mn-ea"/>
                <a:cs typeface="+mn-cs"/>
              </a:rPr>
              <a:t>2022     579 Actividades     2022    334 Actividades     2022    458 Actividades     2022    301 Actividades     </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2018 - 2022</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10" name="12 Tabla">
            <a:extLst>
              <a:ext uri="{FF2B5EF4-FFF2-40B4-BE49-F238E27FC236}">
                <a16:creationId xmlns:a16="http://schemas.microsoft.com/office/drawing/2014/main" id="{2FB26F62-E30B-4821-8643-5D84DE029889}"/>
              </a:ext>
            </a:extLst>
          </p:cNvPr>
          <p:cNvGraphicFramePr>
            <a:graphicFrameLocks noGrp="1"/>
          </p:cNvGraphicFramePr>
          <p:nvPr/>
        </p:nvGraphicFramePr>
        <p:xfrm>
          <a:off x="3223213" y="1425031"/>
          <a:ext cx="6524595" cy="5249022"/>
        </p:xfrm>
        <a:graphic>
          <a:graphicData uri="http://schemas.openxmlformats.org/drawingml/2006/table">
            <a:tbl>
              <a:tblPr firstRow="1" firstCol="1" bandRow="1">
                <a:tableStyleId>{68D230F3-CF80-4859-8CE7-A43EE81993B5}</a:tableStyleId>
              </a:tblPr>
              <a:tblGrid>
                <a:gridCol w="1633716">
                  <a:extLst>
                    <a:ext uri="{9D8B030D-6E8A-4147-A177-3AD203B41FA5}">
                      <a16:colId xmlns:a16="http://schemas.microsoft.com/office/drawing/2014/main" val="20000"/>
                    </a:ext>
                  </a:extLst>
                </a:gridCol>
                <a:gridCol w="1630293">
                  <a:extLst>
                    <a:ext uri="{9D8B030D-6E8A-4147-A177-3AD203B41FA5}">
                      <a16:colId xmlns:a16="http://schemas.microsoft.com/office/drawing/2014/main" val="20002"/>
                    </a:ext>
                  </a:extLst>
                </a:gridCol>
                <a:gridCol w="1859336">
                  <a:extLst>
                    <a:ext uri="{9D8B030D-6E8A-4147-A177-3AD203B41FA5}">
                      <a16:colId xmlns:a16="http://schemas.microsoft.com/office/drawing/2014/main" val="20003"/>
                    </a:ext>
                  </a:extLst>
                </a:gridCol>
                <a:gridCol w="1401250">
                  <a:extLst>
                    <a:ext uri="{9D8B030D-6E8A-4147-A177-3AD203B41FA5}">
                      <a16:colId xmlns:a16="http://schemas.microsoft.com/office/drawing/2014/main" val="20004"/>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 2018 A DIC 2022</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p>
                  </a:txBody>
                  <a:tcPr marL="9525" marR="9525" marT="95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1.167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1.342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2.370</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3.152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2.839</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2.349</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2.684</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1.442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3.038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2.777</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3.413</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1.609</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1.814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3.204</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CO" sz="1200" b="1" i="0" u="none" strike="noStrike" dirty="0">
                          <a:solidFill>
                            <a:srgbClr val="1F4E79"/>
                          </a:solidFill>
                          <a:effectLst/>
                          <a:latin typeface="Calibri" panose="020F0502020204030204" pitchFamily="34" charset="0"/>
                        </a:rPr>
                        <a:t>7.838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47.925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74684191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6" name="12 Tabla">
            <a:extLst>
              <a:ext uri="{FF2B5EF4-FFF2-40B4-BE49-F238E27FC236}">
                <a16:creationId xmlns:a16="http://schemas.microsoft.com/office/drawing/2014/main" id="{F3A8A47A-010C-4533-B198-D76EDD925708}"/>
              </a:ext>
            </a:extLst>
          </p:cNvPr>
          <p:cNvGraphicFramePr>
            <a:graphicFrameLocks noGrp="1"/>
          </p:cNvGraphicFramePr>
          <p:nvPr/>
        </p:nvGraphicFramePr>
        <p:xfrm>
          <a:off x="3006021" y="1335629"/>
          <a:ext cx="6482009" cy="5249022"/>
        </p:xfrm>
        <a:graphic>
          <a:graphicData uri="http://schemas.openxmlformats.org/drawingml/2006/table">
            <a:tbl>
              <a:tblPr firstRow="1" firstCol="1" bandRow="1">
                <a:tableStyleId>{68D230F3-CF80-4859-8CE7-A43EE81993B5}</a:tableStyleId>
              </a:tblPr>
              <a:tblGrid>
                <a:gridCol w="1623053">
                  <a:extLst>
                    <a:ext uri="{9D8B030D-6E8A-4147-A177-3AD203B41FA5}">
                      <a16:colId xmlns:a16="http://schemas.microsoft.com/office/drawing/2014/main" val="20000"/>
                    </a:ext>
                  </a:extLst>
                </a:gridCol>
                <a:gridCol w="1619652">
                  <a:extLst>
                    <a:ext uri="{9D8B030D-6E8A-4147-A177-3AD203B41FA5}">
                      <a16:colId xmlns:a16="http://schemas.microsoft.com/office/drawing/2014/main" val="20002"/>
                    </a:ext>
                  </a:extLst>
                </a:gridCol>
                <a:gridCol w="1619652">
                  <a:extLst>
                    <a:ext uri="{9D8B030D-6E8A-4147-A177-3AD203B41FA5}">
                      <a16:colId xmlns:a16="http://schemas.microsoft.com/office/drawing/2014/main" val="1415462419"/>
                    </a:ext>
                  </a:extLst>
                </a:gridCol>
                <a:gridCol w="1619652">
                  <a:extLst>
                    <a:ext uri="{9D8B030D-6E8A-4147-A177-3AD203B41FA5}">
                      <a16:colId xmlns:a16="http://schemas.microsoft.com/office/drawing/2014/main" val="2294568685"/>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ENERO - NOV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latin typeface="+mn-lt"/>
                          <a:ea typeface="+mn-ea"/>
                          <a:cs typeface="+mn-cs"/>
                        </a:rPr>
                        <a:t>TOTAL ACTIVIDADES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DICIEMBRE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latin typeface="+mn-lt"/>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latin typeface="+mn-lt"/>
                          <a:ea typeface="+mn-ea"/>
                          <a:cs typeface="+mn-cs"/>
                        </a:rPr>
                        <a:t>ACTIVIDADES 2023</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439</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CO" sz="1200" b="1" i="0" u="none" strike="noStrike" dirty="0">
                          <a:solidFill>
                            <a:srgbClr val="1F4E79"/>
                          </a:solidFill>
                          <a:effectLst/>
                          <a:latin typeface="Calibri" panose="020F0502020204030204" pitchFamily="34" charset="0"/>
                        </a:rPr>
                        <a:t>7.550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288</a:t>
                      </a:r>
                    </a:p>
                  </a:txBody>
                  <a:tcPr marL="9525" marR="9525" marT="9525" marB="0" anchor="ctr"/>
                </a:tc>
                <a:tc>
                  <a:txBody>
                    <a:bodyPr/>
                    <a:lstStyle/>
                    <a:p>
                      <a:pPr algn="ctr" rtl="0" fontAlgn="ctr"/>
                      <a:r>
                        <a:rPr lang="es-CO" sz="1200" b="1" i="0" u="none" strike="noStrike" dirty="0">
                          <a:solidFill>
                            <a:srgbClr val="1F4E79"/>
                          </a:solidFill>
                          <a:effectLst/>
                          <a:latin typeface="Calibri" panose="020F0502020204030204" pitchFamily="34" charset="0"/>
                        </a:rPr>
                        <a:t>7.838</a:t>
                      </a:r>
                    </a:p>
                  </a:txBody>
                  <a:tcPr marL="9525" marR="9525" marT="9525" marB="0" anchor="ctr"/>
                </a:tc>
                <a:extLst>
                  <a:ext uri="{0D108BD9-81ED-4DB2-BD59-A6C34878D82A}">
                    <a16:rowId xmlns:a16="http://schemas.microsoft.com/office/drawing/2014/main" val="10021"/>
                  </a:ext>
                </a:extLst>
              </a:tr>
            </a:tbl>
          </a:graphicData>
        </a:graphic>
      </p:graphicFrame>
      <p:sp>
        <p:nvSpPr>
          <p:cNvPr id="2" name="8 CuadroTexto">
            <a:extLst>
              <a:ext uri="{FF2B5EF4-FFF2-40B4-BE49-F238E27FC236}">
                <a16:creationId xmlns:a16="http://schemas.microsoft.com/office/drawing/2014/main" id="{A664C9F6-256C-3AE4-3331-299CC459B1AF}"/>
              </a:ext>
            </a:extLst>
          </p:cNvPr>
          <p:cNvSpPr txBox="1"/>
          <p:nvPr/>
        </p:nvSpPr>
        <p:spPr>
          <a:xfrm>
            <a:off x="9721041" y="6596495"/>
            <a:ext cx="2470959" cy="253916"/>
          </a:xfrm>
          <a:prstGeom prst="rect">
            <a:avLst/>
          </a:prstGeom>
          <a:noFill/>
        </p:spPr>
        <p:txBody>
          <a:bodyPr wrap="square" rtlCol="0">
            <a:spAutoFit/>
          </a:bodyPr>
          <a:lstStyle/>
          <a:p>
            <a:r>
              <a:rPr lang="es-CO" sz="1050" dirty="0">
                <a:solidFill>
                  <a:schemeClr val="accent1">
                    <a:lumMod val="50000"/>
                  </a:schemeClr>
                </a:solidFill>
              </a:rPr>
              <a:t>* ASE 2: pendiente información de dic 23</a:t>
            </a:r>
          </a:p>
        </p:txBody>
      </p:sp>
    </p:spTree>
    <p:extLst>
      <p:ext uri="{BB962C8B-B14F-4D97-AF65-F5344CB8AC3E}">
        <p14:creationId xmlns:p14="http://schemas.microsoft.com/office/powerpoint/2010/main" val="397670669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7317145" cy="4815067"/>
        </p:xfrm>
        <a:graphic>
          <a:graphicData uri="http://schemas.openxmlformats.org/drawingml/2006/table">
            <a:tbl>
              <a:tblPr firstRow="1" firstCol="1" bandRow="1">
                <a:tableStyleId>{68D230F3-CF80-4859-8CE7-A43EE81993B5}</a:tableStyleId>
              </a:tblPr>
              <a:tblGrid>
                <a:gridCol w="1089890">
                  <a:extLst>
                    <a:ext uri="{9D8B030D-6E8A-4147-A177-3AD203B41FA5}">
                      <a16:colId xmlns:a16="http://schemas.microsoft.com/office/drawing/2014/main" val="20000"/>
                    </a:ext>
                  </a:extLst>
                </a:gridCol>
                <a:gridCol w="1597891">
                  <a:extLst>
                    <a:ext uri="{9D8B030D-6E8A-4147-A177-3AD203B41FA5}">
                      <a16:colId xmlns:a16="http://schemas.microsoft.com/office/drawing/2014/main" val="20001"/>
                    </a:ext>
                  </a:extLst>
                </a:gridCol>
                <a:gridCol w="1736437">
                  <a:extLst>
                    <a:ext uri="{9D8B030D-6E8A-4147-A177-3AD203B41FA5}">
                      <a16:colId xmlns:a16="http://schemas.microsoft.com/office/drawing/2014/main" val="20002"/>
                    </a:ext>
                  </a:extLst>
                </a:gridCol>
                <a:gridCol w="1896544">
                  <a:extLst>
                    <a:ext uri="{9D8B030D-6E8A-4147-A177-3AD203B41FA5}">
                      <a16:colId xmlns:a16="http://schemas.microsoft.com/office/drawing/2014/main" val="368655991"/>
                    </a:ext>
                  </a:extLst>
                </a:gridCol>
                <a:gridCol w="996383">
                  <a:extLst>
                    <a:ext uri="{9D8B030D-6E8A-4147-A177-3AD203B41FA5}">
                      <a16:colId xmlns:a16="http://schemas.microsoft.com/office/drawing/2014/main" val="20003"/>
                    </a:ext>
                  </a:extLst>
                </a:gridCol>
              </a:tblGrid>
              <a:tr h="579704">
                <a:tc>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2018 A DICIEMBRE 2021</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ENERO A DICIEMBRE 2022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A DIC 2023</a:t>
                      </a:r>
                      <a:endParaRPr lang="es-MX"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42.762</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51.299</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101.450</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29.914</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58.110</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88.639</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89.856</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119.888</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264.576</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7.653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38.861</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63.099</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19.124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86.998</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145.030</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49.754</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107.269</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2.844</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6.066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44.979</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57.121</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143.474</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149.070</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245.143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1.734.993</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
        <p:nvSpPr>
          <p:cNvPr id="9" name="8 CuadroTexto"/>
          <p:cNvSpPr txBox="1"/>
          <p:nvPr/>
        </p:nvSpPr>
        <p:spPr>
          <a:xfrm>
            <a:off x="7614737" y="6417547"/>
            <a:ext cx="4864229" cy="415498"/>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ASE 2: pendiente información de dic 23 </a:t>
            </a:r>
          </a:p>
          <a:p>
            <a:r>
              <a:rPr lang="es-CO" sz="1050" dirty="0">
                <a:solidFill>
                  <a:schemeClr val="accent1">
                    <a:lumMod val="50000"/>
                  </a:schemeClr>
                </a:solidFill>
              </a:rPr>
              <a:t>      Datos según listados de asistencia y soportes actividades virtuales y en campo</a:t>
            </a:r>
          </a:p>
        </p:txBody>
      </p:sp>
      <p:graphicFrame>
        <p:nvGraphicFramePr>
          <p:cNvPr id="5" name="Tabla 4">
            <a:extLst>
              <a:ext uri="{FF2B5EF4-FFF2-40B4-BE49-F238E27FC236}">
                <a16:creationId xmlns:a16="http://schemas.microsoft.com/office/drawing/2014/main" id="{F06AC86E-8999-4754-81C7-3E472405D938}"/>
              </a:ext>
            </a:extLst>
          </p:cNvPr>
          <p:cNvGraphicFramePr>
            <a:graphicFrameLocks noGrp="1"/>
          </p:cNvGraphicFramePr>
          <p:nvPr/>
        </p:nvGraphicFramePr>
        <p:xfrm>
          <a:off x="4613144" y="1440447"/>
          <a:ext cx="5703873" cy="4789020"/>
        </p:xfrm>
        <a:graphic>
          <a:graphicData uri="http://schemas.openxmlformats.org/drawingml/2006/table">
            <a:tbl>
              <a:tblPr/>
              <a:tblGrid>
                <a:gridCol w="1127094">
                  <a:extLst>
                    <a:ext uri="{9D8B030D-6E8A-4147-A177-3AD203B41FA5}">
                      <a16:colId xmlns:a16="http://schemas.microsoft.com/office/drawing/2014/main" val="2148069204"/>
                    </a:ext>
                  </a:extLst>
                </a:gridCol>
                <a:gridCol w="1671215">
                  <a:extLst>
                    <a:ext uri="{9D8B030D-6E8A-4147-A177-3AD203B41FA5}">
                      <a16:colId xmlns:a16="http://schemas.microsoft.com/office/drawing/2014/main" val="1229938052"/>
                    </a:ext>
                  </a:extLst>
                </a:gridCol>
                <a:gridCol w="1491915">
                  <a:extLst>
                    <a:ext uri="{9D8B030D-6E8A-4147-A177-3AD203B41FA5}">
                      <a16:colId xmlns:a16="http://schemas.microsoft.com/office/drawing/2014/main" val="1992147475"/>
                    </a:ext>
                  </a:extLst>
                </a:gridCol>
                <a:gridCol w="1413649">
                  <a:extLst>
                    <a:ext uri="{9D8B030D-6E8A-4147-A177-3AD203B41FA5}">
                      <a16:colId xmlns:a16="http://schemas.microsoft.com/office/drawing/2014/main" val="143212655"/>
                    </a:ext>
                  </a:extLst>
                </a:gridCol>
              </a:tblGrid>
              <a:tr h="739335">
                <a:tc>
                  <a:txBody>
                    <a:bodyPr/>
                    <a:lstStyle/>
                    <a:p>
                      <a:pPr algn="l" rtl="0" fontAlgn="ctr"/>
                      <a:r>
                        <a:rPr lang="es-CO" sz="1200" b="1" i="0" u="none" strike="noStrike" dirty="0">
                          <a:solidFill>
                            <a:srgbClr val="203864"/>
                          </a:solidFill>
                          <a:effectLst/>
                          <a:latin typeface="Calibri" panose="020F0502020204030204" pitchFamily="34" charset="0"/>
                        </a:rPr>
                        <a:t>LOCALIDAD</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NOV 2023</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TOTAL </a:t>
                      </a:r>
                    </a:p>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DICIEMBRE 2023*</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TOTAL </a:t>
                      </a:r>
                    </a:p>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ASISTENCIA 2023</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377008685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7940" marR="7940" marT="7940" marB="0" anchor="b">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7.025</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7.025</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910609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lnL>
                      <a:noFill/>
                    </a:lnL>
                    <a:lnR>
                      <a:noFill/>
                    </a:lnR>
                    <a:lnT>
                      <a:noFill/>
                    </a:lnT>
                    <a:lnB>
                      <a:noFill/>
                    </a:lnB>
                  </a:tcPr>
                </a:tc>
                <a:extLst>
                  <a:ext uri="{0D108BD9-81ED-4DB2-BD59-A6C34878D82A}">
                    <a16:rowId xmlns:a16="http://schemas.microsoft.com/office/drawing/2014/main" val="2770798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25.130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7099921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3.738</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lnL>
                      <a:noFill/>
                    </a:lnL>
                    <a:lnR>
                      <a:noFill/>
                    </a:lnR>
                    <a:lnT>
                      <a:noFill/>
                    </a:lnT>
                    <a:lnB>
                      <a:noFill/>
                    </a:lnB>
                  </a:tcPr>
                </a:tc>
                <a:extLst>
                  <a:ext uri="{0D108BD9-81ED-4DB2-BD59-A6C34878D82A}">
                    <a16:rowId xmlns:a16="http://schemas.microsoft.com/office/drawing/2014/main" val="41074031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5.984</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267802156"/>
                  </a:ext>
                </a:extLst>
              </a:tr>
              <a:tr h="201585">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16.298</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16.298</a:t>
                      </a:r>
                    </a:p>
                  </a:txBody>
                  <a:tcPr marL="9525" marR="9525" marT="9525" marB="0" anchor="ctr">
                    <a:lnL>
                      <a:noFill/>
                    </a:lnL>
                    <a:lnR>
                      <a:noFill/>
                    </a:lnR>
                    <a:lnT>
                      <a:noFill/>
                    </a:lnT>
                    <a:lnB>
                      <a:noFill/>
                    </a:lnB>
                  </a:tcPr>
                </a:tc>
                <a:extLst>
                  <a:ext uri="{0D108BD9-81ED-4DB2-BD59-A6C34878D82A}">
                    <a16:rowId xmlns:a16="http://schemas.microsoft.com/office/drawing/2014/main" val="98957061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10.927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46850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20.149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1377</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lnL>
                      <a:noFill/>
                    </a:lnL>
                    <a:lnR>
                      <a:noFill/>
                    </a:lnR>
                    <a:lnT>
                      <a:noFill/>
                    </a:lnT>
                    <a:lnB>
                      <a:noFill/>
                    </a:lnB>
                  </a:tcPr>
                </a:tc>
                <a:extLst>
                  <a:ext uri="{0D108BD9-81ED-4DB2-BD59-A6C34878D82A}">
                    <a16:rowId xmlns:a16="http://schemas.microsoft.com/office/drawing/2014/main" val="425646086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43.687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3103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7901973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7.653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7.653</a:t>
                      </a:r>
                    </a:p>
                  </a:txBody>
                  <a:tcPr marL="9525" marR="9525" marT="9525" marB="0" anchor="ctr">
                    <a:lnL>
                      <a:noFill/>
                    </a:lnL>
                    <a:lnR>
                      <a:noFill/>
                    </a:lnR>
                    <a:lnT>
                      <a:noFill/>
                    </a:lnT>
                    <a:lnB>
                      <a:noFill/>
                    </a:lnB>
                  </a:tcPr>
                </a:tc>
                <a:extLst>
                  <a:ext uri="{0D108BD9-81ED-4DB2-BD59-A6C34878D82A}">
                    <a16:rowId xmlns:a16="http://schemas.microsoft.com/office/drawing/2014/main" val="407018527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7.971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7.971</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4503580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19.124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19.124</a:t>
                      </a:r>
                    </a:p>
                  </a:txBody>
                  <a:tcPr marL="9525" marR="9525" marT="9525" marB="0" anchor="ctr">
                    <a:lnL>
                      <a:noFill/>
                    </a:lnL>
                    <a:lnR>
                      <a:noFill/>
                    </a:lnR>
                    <a:lnT>
                      <a:noFill/>
                    </a:lnT>
                    <a:lnB>
                      <a:noFill/>
                    </a:lnB>
                  </a:tcPr>
                </a:tc>
                <a:extLst>
                  <a:ext uri="{0D108BD9-81ED-4DB2-BD59-A6C34878D82A}">
                    <a16:rowId xmlns:a16="http://schemas.microsoft.com/office/drawing/2014/main" val="2400132867"/>
                  </a:ext>
                </a:extLst>
              </a:tr>
              <a:tr h="172360">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8.376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00474791"/>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7.091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lnL>
                      <a:noFill/>
                    </a:lnL>
                    <a:lnR>
                      <a:noFill/>
                    </a:lnR>
                    <a:lnT>
                      <a:noFill/>
                    </a:lnT>
                    <a:lnB>
                      <a:noFill/>
                    </a:lnB>
                  </a:tcPr>
                </a:tc>
                <a:extLst>
                  <a:ext uri="{0D108BD9-81ED-4DB2-BD59-A6C34878D82A}">
                    <a16:rowId xmlns:a16="http://schemas.microsoft.com/office/drawing/2014/main" val="300016122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18.768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61322180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lnL>
                      <a:noFill/>
                    </a:lnL>
                    <a:lnR>
                      <a:noFill/>
                    </a:lnR>
                    <a:lnT>
                      <a:noFill/>
                    </a:lnT>
                    <a:lnB>
                      <a:noFill/>
                    </a:lnB>
                  </a:tcPr>
                </a:tc>
                <a:extLst>
                  <a:ext uri="{0D108BD9-81ED-4DB2-BD59-A6C34878D82A}">
                    <a16:rowId xmlns:a16="http://schemas.microsoft.com/office/drawing/2014/main" val="17006090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6.066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6.066</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18811499"/>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7.922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7.922</a:t>
                      </a:r>
                    </a:p>
                  </a:txBody>
                  <a:tcPr marL="9525" marR="9525" marT="9525" marB="0" anchor="ctr">
                    <a:lnL>
                      <a:noFill/>
                    </a:lnL>
                    <a:lnR>
                      <a:noFill/>
                    </a:lnR>
                    <a:lnT>
                      <a:noFill/>
                    </a:lnT>
                    <a:lnB>
                      <a:noFill/>
                    </a:lnB>
                  </a:tcPr>
                </a:tc>
                <a:extLst>
                  <a:ext uri="{0D108BD9-81ED-4DB2-BD59-A6C34878D82A}">
                    <a16:rowId xmlns:a16="http://schemas.microsoft.com/office/drawing/2014/main" val="99384705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2456857895"/>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7.577</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lnL>
                      <a:noFill/>
                    </a:lnL>
                    <a:lnR>
                      <a:noFill/>
                    </a:lnR>
                    <a:lnT>
                      <a:noFill/>
                    </a:lnT>
                    <a:lnB>
                      <a:noFill/>
                    </a:lnB>
                  </a:tcPr>
                </a:tc>
                <a:extLst>
                  <a:ext uri="{0D108BD9-81ED-4DB2-BD59-A6C34878D82A}">
                    <a16:rowId xmlns:a16="http://schemas.microsoft.com/office/drawing/2014/main" val="2155479813"/>
                  </a:ext>
                </a:extLst>
              </a:tr>
              <a:tr h="126038">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7940" marR="7940" marT="7940" marB="0" anchor="b">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b"/>
                      <a:r>
                        <a:rPr lang="es-CO" sz="1200" b="1" i="0" u="none" strike="noStrike" dirty="0">
                          <a:solidFill>
                            <a:srgbClr val="203864"/>
                          </a:solidFill>
                          <a:effectLst/>
                          <a:latin typeface="Calibri" panose="020F0502020204030204" pitchFamily="34" charset="0"/>
                        </a:rPr>
                        <a:t>236.465</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b"/>
                      <a:r>
                        <a:rPr lang="es-CO" sz="1200" b="1" i="0" u="none" strike="noStrike" dirty="0">
                          <a:solidFill>
                            <a:srgbClr val="203864"/>
                          </a:solidFill>
                          <a:effectLst/>
                          <a:latin typeface="Calibri" panose="020F0502020204030204" pitchFamily="34" charset="0"/>
                        </a:rPr>
                        <a:t>8.678</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b"/>
                      <a:r>
                        <a:rPr lang="es-CO" sz="1200" b="1" i="0" u="none" strike="noStrike" dirty="0">
                          <a:solidFill>
                            <a:srgbClr val="203864"/>
                          </a:solidFill>
                          <a:effectLst/>
                          <a:latin typeface="Calibri" panose="020F0502020204030204" pitchFamily="34" charset="0"/>
                        </a:rPr>
                        <a:t>245.143</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33546578"/>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82212" y="1391047"/>
          <a:ext cx="6524596" cy="5249022"/>
        </p:xfrm>
        <a:graphic>
          <a:graphicData uri="http://schemas.openxmlformats.org/drawingml/2006/table">
            <a:tbl>
              <a:tblPr firstRow="1" firstCol="1" bandRow="1">
                <a:tableStyleId>{68D230F3-CF80-4859-8CE7-A43EE81993B5}</a:tableStyleId>
              </a:tblPr>
              <a:tblGrid>
                <a:gridCol w="1270511">
                  <a:extLst>
                    <a:ext uri="{9D8B030D-6E8A-4147-A177-3AD203B41FA5}">
                      <a16:colId xmlns:a16="http://schemas.microsoft.com/office/drawing/2014/main" val="20000"/>
                    </a:ext>
                  </a:extLst>
                </a:gridCol>
                <a:gridCol w="1364508">
                  <a:extLst>
                    <a:ext uri="{9D8B030D-6E8A-4147-A177-3AD203B41FA5}">
                      <a16:colId xmlns:a16="http://schemas.microsoft.com/office/drawing/2014/main" val="20002"/>
                    </a:ext>
                  </a:extLst>
                </a:gridCol>
                <a:gridCol w="1467293">
                  <a:extLst>
                    <a:ext uri="{9D8B030D-6E8A-4147-A177-3AD203B41FA5}">
                      <a16:colId xmlns:a16="http://schemas.microsoft.com/office/drawing/2014/main" val="20003"/>
                    </a:ext>
                  </a:extLst>
                </a:gridCol>
                <a:gridCol w="1541721">
                  <a:extLst>
                    <a:ext uri="{9D8B030D-6E8A-4147-A177-3AD203B41FA5}">
                      <a16:colId xmlns:a16="http://schemas.microsoft.com/office/drawing/2014/main" val="1581033583"/>
                    </a:ext>
                  </a:extLst>
                </a:gridCol>
                <a:gridCol w="880563">
                  <a:extLst>
                    <a:ext uri="{9D8B030D-6E8A-4147-A177-3AD203B41FA5}">
                      <a16:colId xmlns:a16="http://schemas.microsoft.com/office/drawing/2014/main" val="20004"/>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A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 A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173</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282</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953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4.326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748981" y="1425031"/>
          <a:ext cx="5491252" cy="5200852"/>
        </p:xfrm>
        <a:graphic>
          <a:graphicData uri="http://schemas.openxmlformats.org/drawingml/2006/table">
            <a:tbl>
              <a:tblPr firstRow="1" firstCol="1" bandRow="1">
                <a:tableStyleId>{68D230F3-CF80-4859-8CE7-A43EE81993B5}</a:tableStyleId>
              </a:tblPr>
              <a:tblGrid>
                <a:gridCol w="1137219">
                  <a:extLst>
                    <a:ext uri="{9D8B030D-6E8A-4147-A177-3AD203B41FA5}">
                      <a16:colId xmlns:a16="http://schemas.microsoft.com/office/drawing/2014/main" val="20000"/>
                    </a:ext>
                  </a:extLst>
                </a:gridCol>
                <a:gridCol w="1768642">
                  <a:extLst>
                    <a:ext uri="{9D8B030D-6E8A-4147-A177-3AD203B41FA5}">
                      <a16:colId xmlns:a16="http://schemas.microsoft.com/office/drawing/2014/main" val="20002"/>
                    </a:ext>
                  </a:extLst>
                </a:gridCol>
                <a:gridCol w="1322733">
                  <a:extLst>
                    <a:ext uri="{9D8B030D-6E8A-4147-A177-3AD203B41FA5}">
                      <a16:colId xmlns:a16="http://schemas.microsoft.com/office/drawing/2014/main" val="20003"/>
                    </a:ext>
                  </a:extLst>
                </a:gridCol>
                <a:gridCol w="1262658">
                  <a:extLst>
                    <a:ext uri="{9D8B030D-6E8A-4147-A177-3AD203B41FA5}">
                      <a16:colId xmlns:a16="http://schemas.microsoft.com/office/drawing/2014/main" val="20004"/>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FEBRERO– NOV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DICIEMBRE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 2023</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CO" sz="1200" b="1" i="0" u="none" strike="noStrike" dirty="0">
                          <a:solidFill>
                            <a:srgbClr val="203864"/>
                          </a:solidFill>
                          <a:effectLst/>
                          <a:latin typeface="Calibri" panose="020F0502020204030204" pitchFamily="34" charset="0"/>
                        </a:rPr>
                        <a:t>932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953</a:t>
                      </a:r>
                    </a:p>
                  </a:txBody>
                  <a:tcPr marL="9525" marR="9525" marT="9525" marB="0" anchor="ctr"/>
                </a:tc>
                <a:extLst>
                  <a:ext uri="{0D108BD9-81ED-4DB2-BD59-A6C34878D82A}">
                    <a16:rowId xmlns:a16="http://schemas.microsoft.com/office/drawing/2014/main" val="10021"/>
                  </a:ext>
                </a:extLst>
              </a:tr>
            </a:tbl>
          </a:graphicData>
        </a:graphic>
      </p:graphicFrame>
      <p:sp>
        <p:nvSpPr>
          <p:cNvPr id="2" name="8 CuadroTexto">
            <a:extLst>
              <a:ext uri="{FF2B5EF4-FFF2-40B4-BE49-F238E27FC236}">
                <a16:creationId xmlns:a16="http://schemas.microsoft.com/office/drawing/2014/main" id="{E2E5FA8F-6B47-FFD7-8369-4A086B0CCE53}"/>
              </a:ext>
            </a:extLst>
          </p:cNvPr>
          <p:cNvSpPr txBox="1"/>
          <p:nvPr/>
        </p:nvSpPr>
        <p:spPr>
          <a:xfrm>
            <a:off x="9721041" y="6596495"/>
            <a:ext cx="2470959" cy="253916"/>
          </a:xfrm>
          <a:prstGeom prst="rect">
            <a:avLst/>
          </a:prstGeom>
          <a:noFill/>
        </p:spPr>
        <p:txBody>
          <a:bodyPr wrap="square" rtlCol="0">
            <a:spAutoFit/>
          </a:bodyPr>
          <a:lstStyle/>
          <a:p>
            <a:r>
              <a:rPr lang="es-CO" sz="1050" dirty="0">
                <a:solidFill>
                  <a:schemeClr val="accent1">
                    <a:lumMod val="50000"/>
                  </a:schemeClr>
                </a:solidFill>
              </a:rPr>
              <a:t>* ASE 2: pendiente información de dic 23</a:t>
            </a:r>
          </a:p>
        </p:txBody>
      </p:sp>
    </p:spTree>
    <p:extLst>
      <p:ext uri="{BB962C8B-B14F-4D97-AF65-F5344CB8AC3E}">
        <p14:creationId xmlns:p14="http://schemas.microsoft.com/office/powerpoint/2010/main" val="42182178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62300" y="1591702"/>
          <a:ext cx="6373521" cy="4810271"/>
        </p:xfrm>
        <a:graphic>
          <a:graphicData uri="http://schemas.openxmlformats.org/drawingml/2006/table">
            <a:tbl>
              <a:tblPr firstRow="1" firstCol="1" bandRow="1">
                <a:tableStyleId>{68D230F3-CF80-4859-8CE7-A43EE81993B5}</a:tableStyleId>
              </a:tblPr>
              <a:tblGrid>
                <a:gridCol w="1354925">
                  <a:extLst>
                    <a:ext uri="{9D8B030D-6E8A-4147-A177-3AD203B41FA5}">
                      <a16:colId xmlns:a16="http://schemas.microsoft.com/office/drawing/2014/main" val="20000"/>
                    </a:ext>
                  </a:extLst>
                </a:gridCol>
                <a:gridCol w="1352087">
                  <a:extLst>
                    <a:ext uri="{9D8B030D-6E8A-4147-A177-3AD203B41FA5}">
                      <a16:colId xmlns:a16="http://schemas.microsoft.com/office/drawing/2014/main" val="20002"/>
                    </a:ext>
                  </a:extLst>
                </a:gridCol>
                <a:gridCol w="1352087">
                  <a:extLst>
                    <a:ext uri="{9D8B030D-6E8A-4147-A177-3AD203B41FA5}">
                      <a16:colId xmlns:a16="http://schemas.microsoft.com/office/drawing/2014/main" val="20003"/>
                    </a:ext>
                  </a:extLst>
                </a:gridCol>
                <a:gridCol w="1284806">
                  <a:extLst>
                    <a:ext uri="{9D8B030D-6E8A-4147-A177-3AD203B41FA5}">
                      <a16:colId xmlns:a16="http://schemas.microsoft.com/office/drawing/2014/main" val="3308399316"/>
                    </a:ext>
                  </a:extLst>
                </a:gridCol>
                <a:gridCol w="1029616">
                  <a:extLst>
                    <a:ext uri="{9D8B030D-6E8A-4147-A177-3AD203B41FA5}">
                      <a16:colId xmlns:a16="http://schemas.microsoft.com/office/drawing/2014/main" val="20004"/>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TOTAL ASISTENCIA 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FEB – DIC 2023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2.033</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2.525</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4.427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3.278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26.320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29.244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41.560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1.763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2.338</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3.205</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6.590</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4.720</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16.459</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2.094</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2.892</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8.128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7.857</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41.083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183.726</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9"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48653" y="1459012"/>
          <a:ext cx="5308996" cy="4810271"/>
        </p:xfrm>
        <a:graphic>
          <a:graphicData uri="http://schemas.openxmlformats.org/drawingml/2006/table">
            <a:tbl>
              <a:tblPr firstRow="1" firstCol="1" bandRow="1">
                <a:tableStyleId>{68D230F3-CF80-4859-8CE7-A43EE81993B5}</a:tableStyleId>
              </a:tblPr>
              <a:tblGrid>
                <a:gridCol w="1354925">
                  <a:extLst>
                    <a:ext uri="{9D8B030D-6E8A-4147-A177-3AD203B41FA5}">
                      <a16:colId xmlns:a16="http://schemas.microsoft.com/office/drawing/2014/main" val="20000"/>
                    </a:ext>
                  </a:extLst>
                </a:gridCol>
                <a:gridCol w="1352087">
                  <a:extLst>
                    <a:ext uri="{9D8B030D-6E8A-4147-A177-3AD203B41FA5}">
                      <a16:colId xmlns:a16="http://schemas.microsoft.com/office/drawing/2014/main" val="20002"/>
                    </a:ext>
                  </a:extLst>
                </a:gridCol>
                <a:gridCol w="1284806">
                  <a:extLst>
                    <a:ext uri="{9D8B030D-6E8A-4147-A177-3AD203B41FA5}">
                      <a16:colId xmlns:a16="http://schemas.microsoft.com/office/drawing/2014/main" val="3308399316"/>
                    </a:ext>
                  </a:extLst>
                </a:gridCol>
                <a:gridCol w="1317178">
                  <a:extLst>
                    <a:ext uri="{9D8B030D-6E8A-4147-A177-3AD203B41FA5}">
                      <a16:colId xmlns:a16="http://schemas.microsoft.com/office/drawing/2014/main" val="20004"/>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FEB – NOV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DICIEMBRE 2023*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 </a:t>
                      </a:r>
                    </a:p>
                    <a:p>
                      <a:pPr algn="ctr" rtl="0" fontAlgn="b"/>
                      <a:r>
                        <a:rPr lang="es-CO" sz="1200" b="1" i="0" u="none" strike="noStrike" dirty="0">
                          <a:solidFill>
                            <a:srgbClr val="203864"/>
                          </a:solidFill>
                          <a:effectLst/>
                          <a:latin typeface="Calibri" panose="020F0502020204030204" pitchFamily="34" charset="0"/>
                        </a:rPr>
                        <a:t>ASISTENCIA 2023</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573</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4.666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10.897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672</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654</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3.566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694</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CO" sz="1200" b="1" i="0" u="none" strike="noStrike" dirty="0">
                          <a:solidFill>
                            <a:srgbClr val="203864"/>
                          </a:solidFill>
                          <a:effectLst/>
                          <a:latin typeface="Calibri" panose="020F0502020204030204" pitchFamily="34" charset="0"/>
                        </a:rPr>
                        <a:t>40.558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41.083</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9"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
        <p:nvSpPr>
          <p:cNvPr id="3" name="8 CuadroTexto">
            <a:extLst>
              <a:ext uri="{FF2B5EF4-FFF2-40B4-BE49-F238E27FC236}">
                <a16:creationId xmlns:a16="http://schemas.microsoft.com/office/drawing/2014/main" id="{481B2FDC-B77E-7651-E962-96FBE2DC0C14}"/>
              </a:ext>
            </a:extLst>
          </p:cNvPr>
          <p:cNvSpPr txBox="1"/>
          <p:nvPr/>
        </p:nvSpPr>
        <p:spPr>
          <a:xfrm>
            <a:off x="7614737" y="6417547"/>
            <a:ext cx="4864229" cy="415498"/>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ASE 2: pendiente información de dic 23 </a:t>
            </a:r>
          </a:p>
          <a:p>
            <a:r>
              <a:rPr lang="es-CO" sz="1050" dirty="0">
                <a:solidFill>
                  <a:schemeClr val="accent1">
                    <a:lumMod val="50000"/>
                  </a:schemeClr>
                </a:solidFill>
              </a:rPr>
              <a:t>      Datos según listados de asistencia y soportes actividades virtuales y en campo</a:t>
            </a:r>
          </a:p>
        </p:txBody>
      </p:sp>
    </p:spTree>
    <p:extLst>
      <p:ext uri="{BB962C8B-B14F-4D97-AF65-F5344CB8AC3E}">
        <p14:creationId xmlns:p14="http://schemas.microsoft.com/office/powerpoint/2010/main" val="295362613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216617" y="1218743"/>
          <a:ext cx="11644079" cy="5274256"/>
        </p:xfrm>
        <a:graphic>
          <a:graphicData uri="http://schemas.openxmlformats.org/drawingml/2006/table">
            <a:tbl>
              <a:tblPr firstRow="1" firstCol="1" bandRow="1">
                <a:tableStyleId>{68D230F3-CF80-4859-8CE7-A43EE81993B5}</a:tableStyleId>
              </a:tblPr>
              <a:tblGrid>
                <a:gridCol w="1070340">
                  <a:extLst>
                    <a:ext uri="{9D8B030D-6E8A-4147-A177-3AD203B41FA5}">
                      <a16:colId xmlns:a16="http://schemas.microsoft.com/office/drawing/2014/main" val="20000"/>
                    </a:ext>
                  </a:extLst>
                </a:gridCol>
                <a:gridCol w="1535756">
                  <a:extLst>
                    <a:ext uri="{9D8B030D-6E8A-4147-A177-3AD203B41FA5}">
                      <a16:colId xmlns:a16="http://schemas.microsoft.com/office/drawing/2014/main" val="20001"/>
                    </a:ext>
                  </a:extLst>
                </a:gridCol>
                <a:gridCol w="1510748">
                  <a:extLst>
                    <a:ext uri="{9D8B030D-6E8A-4147-A177-3AD203B41FA5}">
                      <a16:colId xmlns:a16="http://schemas.microsoft.com/office/drawing/2014/main" val="20002"/>
                    </a:ext>
                  </a:extLst>
                </a:gridCol>
                <a:gridCol w="1444487">
                  <a:extLst>
                    <a:ext uri="{9D8B030D-6E8A-4147-A177-3AD203B41FA5}">
                      <a16:colId xmlns:a16="http://schemas.microsoft.com/office/drawing/2014/main" val="20003"/>
                    </a:ext>
                  </a:extLst>
                </a:gridCol>
                <a:gridCol w="1245704">
                  <a:extLst>
                    <a:ext uri="{9D8B030D-6E8A-4147-A177-3AD203B41FA5}">
                      <a16:colId xmlns:a16="http://schemas.microsoft.com/office/drawing/2014/main" val="20004"/>
                    </a:ext>
                  </a:extLst>
                </a:gridCol>
                <a:gridCol w="1537252">
                  <a:extLst>
                    <a:ext uri="{9D8B030D-6E8A-4147-A177-3AD203B41FA5}">
                      <a16:colId xmlns:a16="http://schemas.microsoft.com/office/drawing/2014/main" val="20006"/>
                    </a:ext>
                  </a:extLst>
                </a:gridCol>
                <a:gridCol w="1391479">
                  <a:extLst>
                    <a:ext uri="{9D8B030D-6E8A-4147-A177-3AD203B41FA5}">
                      <a16:colId xmlns:a16="http://schemas.microsoft.com/office/drawing/2014/main" val="3946207581"/>
                    </a:ext>
                  </a:extLst>
                </a:gridCol>
                <a:gridCol w="1056196">
                  <a:extLst>
                    <a:ext uri="{9D8B030D-6E8A-4147-A177-3AD203B41FA5}">
                      <a16:colId xmlns:a16="http://schemas.microsoft.com/office/drawing/2014/main" val="1718069567"/>
                    </a:ext>
                  </a:extLst>
                </a:gridCol>
                <a:gridCol w="852117">
                  <a:extLst>
                    <a:ext uri="{9D8B030D-6E8A-4147-A177-3AD203B41FA5}">
                      <a16:colId xmlns:a16="http://schemas.microsoft.com/office/drawing/2014/main" val="895959892"/>
                    </a:ext>
                  </a:extLst>
                </a:gridCol>
              </a:tblGrid>
              <a:tr h="409677">
                <a:tc rowSpan="2">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372154">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222</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395</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329</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273</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412</a:t>
                      </a:r>
                    </a:p>
                  </a:txBody>
                  <a:tcPr marL="9525" marR="9525" marT="9525" marB="0" anchor="ctr"/>
                </a:tc>
                <a:extLst>
                  <a:ext uri="{0D108BD9-81ED-4DB2-BD59-A6C34878D82A}">
                    <a16:rowId xmlns:a16="http://schemas.microsoft.com/office/drawing/2014/main" val="10006"/>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272</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700</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367</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505</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242</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338</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243</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266</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306</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753</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284</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238</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347</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272</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6.820</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2022</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2018 y el 31 de diciembre de 2022.</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434E3A8E-B658-6BFA-41F0-E56B81A15D89}"/>
              </a:ext>
            </a:extLst>
          </p:cNvPr>
          <p:cNvGraphicFramePr>
            <a:graphicFrameLocks noGrp="1"/>
          </p:cNvGraphicFramePr>
          <p:nvPr>
            <p:extLst>
              <p:ext uri="{D42A27DB-BD31-4B8C-83A1-F6EECF244321}">
                <p14:modId xmlns:p14="http://schemas.microsoft.com/office/powerpoint/2010/main" val="4239888835"/>
              </p:ext>
            </p:extLst>
          </p:nvPr>
        </p:nvGraphicFramePr>
        <p:xfrm>
          <a:off x="233575" y="2290223"/>
          <a:ext cx="11667607" cy="3216072"/>
        </p:xfrm>
        <a:graphic>
          <a:graphicData uri="http://schemas.openxmlformats.org/drawingml/2006/table">
            <a:tbl>
              <a:tblPr/>
              <a:tblGrid>
                <a:gridCol w="662372">
                  <a:extLst>
                    <a:ext uri="{9D8B030D-6E8A-4147-A177-3AD203B41FA5}">
                      <a16:colId xmlns:a16="http://schemas.microsoft.com/office/drawing/2014/main" val="2591336622"/>
                    </a:ext>
                  </a:extLst>
                </a:gridCol>
                <a:gridCol w="392705">
                  <a:extLst>
                    <a:ext uri="{9D8B030D-6E8A-4147-A177-3AD203B41FA5}">
                      <a16:colId xmlns:a16="http://schemas.microsoft.com/office/drawing/2014/main" val="737059670"/>
                    </a:ext>
                  </a:extLst>
                </a:gridCol>
                <a:gridCol w="305473">
                  <a:extLst>
                    <a:ext uri="{9D8B030D-6E8A-4147-A177-3AD203B41FA5}">
                      <a16:colId xmlns:a16="http://schemas.microsoft.com/office/drawing/2014/main" val="936282242"/>
                    </a:ext>
                  </a:extLst>
                </a:gridCol>
                <a:gridCol w="397911">
                  <a:extLst>
                    <a:ext uri="{9D8B030D-6E8A-4147-A177-3AD203B41FA5}">
                      <a16:colId xmlns:a16="http://schemas.microsoft.com/office/drawing/2014/main" val="272599194"/>
                    </a:ext>
                  </a:extLst>
                </a:gridCol>
                <a:gridCol w="139148">
                  <a:extLst>
                    <a:ext uri="{9D8B030D-6E8A-4147-A177-3AD203B41FA5}">
                      <a16:colId xmlns:a16="http://schemas.microsoft.com/office/drawing/2014/main" val="1942917453"/>
                    </a:ext>
                  </a:extLst>
                </a:gridCol>
                <a:gridCol w="662372">
                  <a:extLst>
                    <a:ext uri="{9D8B030D-6E8A-4147-A177-3AD203B41FA5}">
                      <a16:colId xmlns:a16="http://schemas.microsoft.com/office/drawing/2014/main" val="1083644579"/>
                    </a:ext>
                  </a:extLst>
                </a:gridCol>
                <a:gridCol w="420697">
                  <a:extLst>
                    <a:ext uri="{9D8B030D-6E8A-4147-A177-3AD203B41FA5}">
                      <a16:colId xmlns:a16="http://schemas.microsoft.com/office/drawing/2014/main" val="1685138502"/>
                    </a:ext>
                  </a:extLst>
                </a:gridCol>
                <a:gridCol w="420697">
                  <a:extLst>
                    <a:ext uri="{9D8B030D-6E8A-4147-A177-3AD203B41FA5}">
                      <a16:colId xmlns:a16="http://schemas.microsoft.com/office/drawing/2014/main" val="1358385247"/>
                    </a:ext>
                  </a:extLst>
                </a:gridCol>
                <a:gridCol w="420697">
                  <a:extLst>
                    <a:ext uri="{9D8B030D-6E8A-4147-A177-3AD203B41FA5}">
                      <a16:colId xmlns:a16="http://schemas.microsoft.com/office/drawing/2014/main" val="3518315161"/>
                    </a:ext>
                  </a:extLst>
                </a:gridCol>
                <a:gridCol w="187970">
                  <a:extLst>
                    <a:ext uri="{9D8B030D-6E8A-4147-A177-3AD203B41FA5}">
                      <a16:colId xmlns:a16="http://schemas.microsoft.com/office/drawing/2014/main" val="2797058935"/>
                    </a:ext>
                  </a:extLst>
                </a:gridCol>
                <a:gridCol w="662372">
                  <a:extLst>
                    <a:ext uri="{9D8B030D-6E8A-4147-A177-3AD203B41FA5}">
                      <a16:colId xmlns:a16="http://schemas.microsoft.com/office/drawing/2014/main" val="1221921797"/>
                    </a:ext>
                  </a:extLst>
                </a:gridCol>
                <a:gridCol w="375941">
                  <a:extLst>
                    <a:ext uri="{9D8B030D-6E8A-4147-A177-3AD203B41FA5}">
                      <a16:colId xmlns:a16="http://schemas.microsoft.com/office/drawing/2014/main" val="3778631951"/>
                    </a:ext>
                  </a:extLst>
                </a:gridCol>
                <a:gridCol w="375941">
                  <a:extLst>
                    <a:ext uri="{9D8B030D-6E8A-4147-A177-3AD203B41FA5}">
                      <a16:colId xmlns:a16="http://schemas.microsoft.com/office/drawing/2014/main" val="2836166717"/>
                    </a:ext>
                  </a:extLst>
                </a:gridCol>
                <a:gridCol w="375941">
                  <a:extLst>
                    <a:ext uri="{9D8B030D-6E8A-4147-A177-3AD203B41FA5}">
                      <a16:colId xmlns:a16="http://schemas.microsoft.com/office/drawing/2014/main" val="3851756080"/>
                    </a:ext>
                  </a:extLst>
                </a:gridCol>
                <a:gridCol w="187970">
                  <a:extLst>
                    <a:ext uri="{9D8B030D-6E8A-4147-A177-3AD203B41FA5}">
                      <a16:colId xmlns:a16="http://schemas.microsoft.com/office/drawing/2014/main" val="3103635037"/>
                    </a:ext>
                  </a:extLst>
                </a:gridCol>
                <a:gridCol w="626568">
                  <a:extLst>
                    <a:ext uri="{9D8B030D-6E8A-4147-A177-3AD203B41FA5}">
                      <a16:colId xmlns:a16="http://schemas.microsoft.com/office/drawing/2014/main" val="996022276"/>
                    </a:ext>
                  </a:extLst>
                </a:gridCol>
                <a:gridCol w="331187">
                  <a:extLst>
                    <a:ext uri="{9D8B030D-6E8A-4147-A177-3AD203B41FA5}">
                      <a16:colId xmlns:a16="http://schemas.microsoft.com/office/drawing/2014/main" val="2004222762"/>
                    </a:ext>
                  </a:extLst>
                </a:gridCol>
                <a:gridCol w="331187">
                  <a:extLst>
                    <a:ext uri="{9D8B030D-6E8A-4147-A177-3AD203B41FA5}">
                      <a16:colId xmlns:a16="http://schemas.microsoft.com/office/drawing/2014/main" val="657332097"/>
                    </a:ext>
                  </a:extLst>
                </a:gridCol>
                <a:gridCol w="331187">
                  <a:extLst>
                    <a:ext uri="{9D8B030D-6E8A-4147-A177-3AD203B41FA5}">
                      <a16:colId xmlns:a16="http://schemas.microsoft.com/office/drawing/2014/main" val="3642950826"/>
                    </a:ext>
                  </a:extLst>
                </a:gridCol>
                <a:gridCol w="154404">
                  <a:extLst>
                    <a:ext uri="{9D8B030D-6E8A-4147-A177-3AD203B41FA5}">
                      <a16:colId xmlns:a16="http://schemas.microsoft.com/office/drawing/2014/main" val="1415466854"/>
                    </a:ext>
                  </a:extLst>
                </a:gridCol>
                <a:gridCol w="626568">
                  <a:extLst>
                    <a:ext uri="{9D8B030D-6E8A-4147-A177-3AD203B41FA5}">
                      <a16:colId xmlns:a16="http://schemas.microsoft.com/office/drawing/2014/main" val="2255538552"/>
                    </a:ext>
                  </a:extLst>
                </a:gridCol>
                <a:gridCol w="349089">
                  <a:extLst>
                    <a:ext uri="{9D8B030D-6E8A-4147-A177-3AD203B41FA5}">
                      <a16:colId xmlns:a16="http://schemas.microsoft.com/office/drawing/2014/main" val="768706261"/>
                    </a:ext>
                  </a:extLst>
                </a:gridCol>
                <a:gridCol w="340137">
                  <a:extLst>
                    <a:ext uri="{9D8B030D-6E8A-4147-A177-3AD203B41FA5}">
                      <a16:colId xmlns:a16="http://schemas.microsoft.com/office/drawing/2014/main" val="337400609"/>
                    </a:ext>
                  </a:extLst>
                </a:gridCol>
                <a:gridCol w="340137">
                  <a:extLst>
                    <a:ext uri="{9D8B030D-6E8A-4147-A177-3AD203B41FA5}">
                      <a16:colId xmlns:a16="http://schemas.microsoft.com/office/drawing/2014/main" val="4169973317"/>
                    </a:ext>
                  </a:extLst>
                </a:gridCol>
                <a:gridCol w="154404">
                  <a:extLst>
                    <a:ext uri="{9D8B030D-6E8A-4147-A177-3AD203B41FA5}">
                      <a16:colId xmlns:a16="http://schemas.microsoft.com/office/drawing/2014/main" val="918153098"/>
                    </a:ext>
                  </a:extLst>
                </a:gridCol>
                <a:gridCol w="751882">
                  <a:extLst>
                    <a:ext uri="{9D8B030D-6E8A-4147-A177-3AD203B41FA5}">
                      <a16:colId xmlns:a16="http://schemas.microsoft.com/office/drawing/2014/main" val="845710229"/>
                    </a:ext>
                  </a:extLst>
                </a:gridCol>
                <a:gridCol w="447550">
                  <a:extLst>
                    <a:ext uri="{9D8B030D-6E8A-4147-A177-3AD203B41FA5}">
                      <a16:colId xmlns:a16="http://schemas.microsoft.com/office/drawing/2014/main" val="1093765456"/>
                    </a:ext>
                  </a:extLst>
                </a:gridCol>
                <a:gridCol w="447550">
                  <a:extLst>
                    <a:ext uri="{9D8B030D-6E8A-4147-A177-3AD203B41FA5}">
                      <a16:colId xmlns:a16="http://schemas.microsoft.com/office/drawing/2014/main" val="3084532113"/>
                    </a:ext>
                  </a:extLst>
                </a:gridCol>
                <a:gridCol w="447550">
                  <a:extLst>
                    <a:ext uri="{9D8B030D-6E8A-4147-A177-3AD203B41FA5}">
                      <a16:colId xmlns:a16="http://schemas.microsoft.com/office/drawing/2014/main" val="1842582543"/>
                    </a:ext>
                  </a:extLst>
                </a:gridCol>
              </a:tblGrid>
              <a:tr h="747107">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09559145"/>
                  </a:ext>
                </a:extLst>
              </a:tr>
              <a:tr h="205747">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7.216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58744467"/>
                  </a:ext>
                </a:extLst>
              </a:tr>
              <a:tr h="20574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3.689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11.164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9313363"/>
                  </a:ext>
                </a:extLst>
              </a:tr>
              <a:tr h="205747">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13.020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3862678316"/>
                  </a:ext>
                </a:extLst>
              </a:tr>
              <a:tr h="20574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5.530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1.977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13.624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7.898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92082396"/>
                  </a:ext>
                </a:extLst>
              </a:tr>
              <a:tr h="205747">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3749843470"/>
                  </a:ext>
                </a:extLst>
              </a:tr>
              <a:tr h="20574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5.819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49176236"/>
                  </a:ext>
                </a:extLst>
              </a:tr>
              <a:tr h="205747">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3990623166"/>
                  </a:ext>
                </a:extLst>
              </a:tr>
              <a:tr h="20574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1.441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5.346</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6318182"/>
                  </a:ext>
                </a:extLst>
              </a:tr>
              <a:tr h="205747">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088413061"/>
                  </a:ext>
                </a:extLst>
              </a:tr>
              <a:tr h="20574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3.361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3216275"/>
                  </a:ext>
                </a:extLst>
              </a:tr>
              <a:tr h="411495">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17.605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15.579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14.143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36.281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11.660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23.904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3.627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9.732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8.313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56.551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76.091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82.268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745236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3349598" y="1402739"/>
          <a:ext cx="5492804" cy="5069390"/>
        </p:xfrm>
        <a:graphic>
          <a:graphicData uri="http://schemas.openxmlformats.org/drawingml/2006/table">
            <a:tbl>
              <a:tblPr firstRow="1" firstCol="1" bandRow="1">
                <a:tableStyleId>{68D230F3-CF80-4859-8CE7-A43EE81993B5}</a:tableStyleId>
              </a:tblPr>
              <a:tblGrid>
                <a:gridCol w="2250600">
                  <a:extLst>
                    <a:ext uri="{9D8B030D-6E8A-4147-A177-3AD203B41FA5}">
                      <a16:colId xmlns:a16="http://schemas.microsoft.com/office/drawing/2014/main" val="3842499046"/>
                    </a:ext>
                  </a:extLst>
                </a:gridCol>
                <a:gridCol w="3242204">
                  <a:extLst>
                    <a:ext uri="{9D8B030D-6E8A-4147-A177-3AD203B41FA5}">
                      <a16:colId xmlns:a16="http://schemas.microsoft.com/office/drawing/2014/main" val="3713484307"/>
                    </a:ext>
                  </a:extLst>
                </a:gridCol>
              </a:tblGrid>
              <a:tr h="461871">
                <a:tc rowSpan="2">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a:txBody>
                    <a:bodyPr/>
                    <a:lstStyle/>
                    <a:p>
                      <a:pPr algn="ctr" rtl="0" fontAlgn="b"/>
                      <a:r>
                        <a:rPr lang="es-MX" sz="1200" b="1" u="none" strike="noStrike" dirty="0">
                          <a:solidFill>
                            <a:srgbClr val="203864"/>
                          </a:solidFill>
                          <a:effectLst/>
                        </a:rPr>
                        <a:t>VERIFICACIÓN INTERVENTORÍA GESTIÓN SOCIAL  </a:t>
                      </a:r>
                    </a:p>
                    <a:p>
                      <a:pPr algn="ctr" rtl="0" fontAlgn="b"/>
                      <a:r>
                        <a:rPr lang="es-MX" sz="1200" b="1" u="none" strike="noStrike" dirty="0">
                          <a:solidFill>
                            <a:srgbClr val="203864"/>
                          </a:solidFill>
                          <a:effectLst/>
                        </a:rPr>
                        <a:t>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530464">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ENERO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2.361.185</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923330"/>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ENERO </a:t>
            </a:r>
            <a:r>
              <a:rPr lang="es-CO" sz="2000" b="0" dirty="0">
                <a:solidFill>
                  <a:schemeClr val="accent1">
                    <a:lumMod val="50000"/>
                  </a:schemeClr>
                </a:solidFill>
              </a:rPr>
              <a:t> </a:t>
            </a:r>
            <a:r>
              <a:rPr lang="es-CO" sz="1600" b="0" dirty="0">
                <a:solidFill>
                  <a:schemeClr val="accent1">
                    <a:lumMod val="50000"/>
                  </a:schemeClr>
                </a:solidFill>
              </a:rPr>
              <a:t>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31-ene-2024 - Descargado del SIGAB el 02 de febrero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1CA6DA09-5EF1-5E6B-0EAE-360B2D53CFA3}"/>
              </a:ext>
            </a:extLst>
          </p:cNvPr>
          <p:cNvPicPr>
            <a:picLocks noChangeAspect="1"/>
          </p:cNvPicPr>
          <p:nvPr/>
        </p:nvPicPr>
        <p:blipFill>
          <a:blip r:embed="rId5"/>
          <a:stretch>
            <a:fillRect/>
          </a:stretch>
        </p:blipFill>
        <p:spPr>
          <a:xfrm>
            <a:off x="5432356" y="1499774"/>
            <a:ext cx="4970815" cy="3712056"/>
          </a:xfrm>
          <a:prstGeom prst="rect">
            <a:avLst/>
          </a:prstGeom>
        </p:spPr>
      </p:pic>
      <p:graphicFrame>
        <p:nvGraphicFramePr>
          <p:cNvPr id="5" name="Tabla 4">
            <a:extLst>
              <a:ext uri="{FF2B5EF4-FFF2-40B4-BE49-F238E27FC236}">
                <a16:creationId xmlns:a16="http://schemas.microsoft.com/office/drawing/2014/main" id="{97506A21-5DAC-5965-78D3-A6699FB3A083}"/>
              </a:ext>
            </a:extLst>
          </p:cNvPr>
          <p:cNvGraphicFramePr>
            <a:graphicFrameLocks noGrp="1"/>
          </p:cNvGraphicFramePr>
          <p:nvPr/>
        </p:nvGraphicFramePr>
        <p:xfrm>
          <a:off x="1779588" y="5339147"/>
          <a:ext cx="8331199" cy="609600"/>
        </p:xfrm>
        <a:graphic>
          <a:graphicData uri="http://schemas.openxmlformats.org/drawingml/2006/table">
            <a:tbl>
              <a:tblPr/>
              <a:tblGrid>
                <a:gridCol w="2234348">
                  <a:extLst>
                    <a:ext uri="{9D8B030D-6E8A-4147-A177-3AD203B41FA5}">
                      <a16:colId xmlns:a16="http://schemas.microsoft.com/office/drawing/2014/main" val="1696072398"/>
                    </a:ext>
                  </a:extLst>
                </a:gridCol>
                <a:gridCol w="977527">
                  <a:extLst>
                    <a:ext uri="{9D8B030D-6E8A-4147-A177-3AD203B41FA5}">
                      <a16:colId xmlns:a16="http://schemas.microsoft.com/office/drawing/2014/main" val="769330767"/>
                    </a:ext>
                  </a:extLst>
                </a:gridCol>
                <a:gridCol w="1764628">
                  <a:extLst>
                    <a:ext uri="{9D8B030D-6E8A-4147-A177-3AD203B41FA5}">
                      <a16:colId xmlns:a16="http://schemas.microsoft.com/office/drawing/2014/main" val="2408441456"/>
                    </a:ext>
                  </a:extLst>
                </a:gridCol>
                <a:gridCol w="1856667">
                  <a:extLst>
                    <a:ext uri="{9D8B030D-6E8A-4147-A177-3AD203B41FA5}">
                      <a16:colId xmlns:a16="http://schemas.microsoft.com/office/drawing/2014/main" val="3393824563"/>
                    </a:ext>
                  </a:extLst>
                </a:gridCol>
                <a:gridCol w="1498029">
                  <a:extLst>
                    <a:ext uri="{9D8B030D-6E8A-4147-A177-3AD203B41FA5}">
                      <a16:colId xmlns:a16="http://schemas.microsoft.com/office/drawing/2014/main" val="837919278"/>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602385116"/>
                  </a:ext>
                </a:extLst>
              </a:tr>
              <a:tr h="304800">
                <a:tc>
                  <a:txBody>
                    <a:bodyPr/>
                    <a:lstStyle/>
                    <a:p>
                      <a:pPr algn="ctr" rtl="0" fontAlgn="ctr"/>
                      <a:r>
                        <a:rPr lang="es-CO" sz="1800" b="0" i="0" u="none" strike="noStrike" dirty="0">
                          <a:solidFill>
                            <a:srgbClr val="203864"/>
                          </a:solidFill>
                          <a:effectLst/>
                          <a:latin typeface="Calibri" panose="020F0502020204030204" pitchFamily="34" charset="0"/>
                        </a:rPr>
                        <a:t>594.638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630.666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459.739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285.395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390.747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17604238"/>
                  </a:ext>
                </a:extLst>
              </a:tr>
            </a:tbl>
          </a:graphicData>
        </a:graphic>
      </p:graphicFrame>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2024</a:t>
            </a:r>
          </a:p>
        </p:txBody>
      </p:sp>
      <p:sp>
        <p:nvSpPr>
          <p:cNvPr id="2" name="CuadroTexto 1">
            <a:extLst>
              <a:ext uri="{FF2B5EF4-FFF2-40B4-BE49-F238E27FC236}">
                <a16:creationId xmlns:a16="http://schemas.microsoft.com/office/drawing/2014/main" id="{D2E83B97-E4D1-7124-8FB0-38C9D21EFC83}"/>
              </a:ext>
            </a:extLst>
          </p:cNvPr>
          <p:cNvSpPr txBox="1"/>
          <p:nvPr/>
        </p:nvSpPr>
        <p:spPr>
          <a:xfrm>
            <a:off x="2062177" y="4581668"/>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enero de 2024.</a:t>
            </a:r>
          </a:p>
          <a:p>
            <a:r>
              <a:rPr lang="es-ES" sz="1200" dirty="0">
                <a:solidFill>
                  <a:schemeClr val="accent1">
                    <a:lumMod val="50000"/>
                  </a:schemeClr>
                </a:solidFill>
              </a:rPr>
              <a:t>2. Fuente Información predios desocupados – Reportes del SIGAB con corte a 31 de enero de 2024.</a:t>
            </a:r>
            <a:endParaRPr lang="es-CO" sz="1200" dirty="0">
              <a:solidFill>
                <a:schemeClr val="accent1">
                  <a:lumMod val="50000"/>
                </a:schemeClr>
              </a:solidFill>
            </a:endParaRPr>
          </a:p>
        </p:txBody>
      </p:sp>
      <p:graphicFrame>
        <p:nvGraphicFramePr>
          <p:cNvPr id="4" name="Tabla 3">
            <a:extLst>
              <a:ext uri="{FF2B5EF4-FFF2-40B4-BE49-F238E27FC236}">
                <a16:creationId xmlns:a16="http://schemas.microsoft.com/office/drawing/2014/main" id="{478ECE16-4E02-F813-DE97-A7FA57E79178}"/>
              </a:ext>
            </a:extLst>
          </p:cNvPr>
          <p:cNvGraphicFramePr>
            <a:graphicFrameLocks noGrp="1"/>
          </p:cNvGraphicFramePr>
          <p:nvPr/>
        </p:nvGraphicFramePr>
        <p:xfrm>
          <a:off x="2062177" y="1941946"/>
          <a:ext cx="7753989" cy="2382270"/>
        </p:xfrm>
        <a:graphic>
          <a:graphicData uri="http://schemas.openxmlformats.org/drawingml/2006/table">
            <a:tbl>
              <a:tblPr/>
              <a:tblGrid>
                <a:gridCol w="754952">
                  <a:extLst>
                    <a:ext uri="{9D8B030D-6E8A-4147-A177-3AD203B41FA5}">
                      <a16:colId xmlns:a16="http://schemas.microsoft.com/office/drawing/2014/main" val="337812141"/>
                    </a:ext>
                  </a:extLst>
                </a:gridCol>
                <a:gridCol w="1296002">
                  <a:extLst>
                    <a:ext uri="{9D8B030D-6E8A-4147-A177-3AD203B41FA5}">
                      <a16:colId xmlns:a16="http://schemas.microsoft.com/office/drawing/2014/main" val="628463660"/>
                    </a:ext>
                  </a:extLst>
                </a:gridCol>
                <a:gridCol w="994020">
                  <a:extLst>
                    <a:ext uri="{9D8B030D-6E8A-4147-A177-3AD203B41FA5}">
                      <a16:colId xmlns:a16="http://schemas.microsoft.com/office/drawing/2014/main" val="4115106951"/>
                    </a:ext>
                  </a:extLst>
                </a:gridCol>
                <a:gridCol w="754952">
                  <a:extLst>
                    <a:ext uri="{9D8B030D-6E8A-4147-A177-3AD203B41FA5}">
                      <a16:colId xmlns:a16="http://schemas.microsoft.com/office/drawing/2014/main" val="2281871230"/>
                    </a:ext>
                  </a:extLst>
                </a:gridCol>
                <a:gridCol w="1462720">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476454">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8.849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107.150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115.265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100.539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138.319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46.767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60.047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231.192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253.278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99.998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139.867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3.103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594.638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719.442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4.858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17.032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EE7CF447-D620-E32A-D1AF-1FAF110AD032}"/>
              </a:ext>
            </a:extLst>
          </p:cNvPr>
          <p:cNvSpPr txBox="1"/>
          <p:nvPr/>
        </p:nvSpPr>
        <p:spPr>
          <a:xfrm>
            <a:off x="2007216" y="4603751"/>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enero de 2024</a:t>
            </a:r>
          </a:p>
        </p:txBody>
      </p:sp>
      <p:graphicFrame>
        <p:nvGraphicFramePr>
          <p:cNvPr id="4" name="Tabla 3">
            <a:extLst>
              <a:ext uri="{FF2B5EF4-FFF2-40B4-BE49-F238E27FC236}">
                <a16:creationId xmlns:a16="http://schemas.microsoft.com/office/drawing/2014/main" id="{93F97963-5062-E965-E2BB-DCA8B7581526}"/>
              </a:ext>
            </a:extLst>
          </p:cNvPr>
          <p:cNvGraphicFramePr>
            <a:graphicFrameLocks noGrp="1"/>
          </p:cNvGraphicFramePr>
          <p:nvPr/>
        </p:nvGraphicFramePr>
        <p:xfrm>
          <a:off x="2832295" y="2444522"/>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DICIEMBRE-2023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ENERO-2024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(ENE-24)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1" i="0" u="none" strike="noStrike" dirty="0">
                          <a:solidFill>
                            <a:srgbClr val="002060"/>
                          </a:solidFill>
                          <a:effectLst/>
                          <a:latin typeface="Calibri" panose="020F0502020204030204" pitchFamily="34" charset="0"/>
                        </a:rPr>
                        <a:t>1.822</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0,31%</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591.856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592.816</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99,69%</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593.695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594.638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100,00%</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335614" y="163862"/>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E22C2C1A-D91E-CD40-2AAE-82E852E8871E}"/>
              </a:ext>
            </a:extLst>
          </p:cNvPr>
          <p:cNvSpPr txBox="1"/>
          <p:nvPr/>
        </p:nvSpPr>
        <p:spPr>
          <a:xfrm>
            <a:off x="1835150" y="4140980"/>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enero de 2024</a:t>
            </a:r>
          </a:p>
        </p:txBody>
      </p:sp>
      <p:graphicFrame>
        <p:nvGraphicFramePr>
          <p:cNvPr id="4" name="Tabla 3">
            <a:extLst>
              <a:ext uri="{FF2B5EF4-FFF2-40B4-BE49-F238E27FC236}">
                <a16:creationId xmlns:a16="http://schemas.microsoft.com/office/drawing/2014/main" id="{2F52741D-86AA-67E6-A1B5-CDE060DA9F21}"/>
              </a:ext>
            </a:extLst>
          </p:cNvPr>
          <p:cNvGraphicFramePr>
            <a:graphicFrameLocks noGrp="1"/>
          </p:cNvGraphicFramePr>
          <p:nvPr/>
        </p:nvGraphicFramePr>
        <p:xfrm>
          <a:off x="2470150" y="2806600"/>
          <a:ext cx="6738505" cy="1054346"/>
        </p:xfrm>
        <a:graphic>
          <a:graphicData uri="http://schemas.openxmlformats.org/drawingml/2006/table">
            <a:tbl>
              <a:tblPr/>
              <a:tblGrid>
                <a:gridCol w="1716545">
                  <a:extLst>
                    <a:ext uri="{9D8B030D-6E8A-4147-A177-3AD203B41FA5}">
                      <a16:colId xmlns:a16="http://schemas.microsoft.com/office/drawing/2014/main" val="2167762924"/>
                    </a:ext>
                  </a:extLst>
                </a:gridCol>
                <a:gridCol w="1957713">
                  <a:extLst>
                    <a:ext uri="{9D8B030D-6E8A-4147-A177-3AD203B41FA5}">
                      <a16:colId xmlns:a16="http://schemas.microsoft.com/office/drawing/2014/main" val="4012451443"/>
                    </a:ext>
                  </a:extLst>
                </a:gridCol>
                <a:gridCol w="1645614">
                  <a:extLst>
                    <a:ext uri="{9D8B030D-6E8A-4147-A177-3AD203B41FA5}">
                      <a16:colId xmlns:a16="http://schemas.microsoft.com/office/drawing/2014/main" val="4200805553"/>
                    </a:ext>
                  </a:extLst>
                </a:gridCol>
                <a:gridCol w="1418633">
                  <a:extLst>
                    <a:ext uri="{9D8B030D-6E8A-4147-A177-3AD203B41FA5}">
                      <a16:colId xmlns:a16="http://schemas.microsoft.com/office/drawing/2014/main" val="3528021170"/>
                    </a:ext>
                  </a:extLst>
                </a:gridCol>
              </a:tblGrid>
              <a:tr h="806696">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247650">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594.638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34.623</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5,82%</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AAB25F5D-270A-DB0D-1D1B-5EF586511C71}"/>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enero de 2024.</a:t>
            </a:r>
          </a:p>
          <a:p>
            <a:r>
              <a:rPr lang="es-ES" sz="1200" dirty="0">
                <a:solidFill>
                  <a:schemeClr val="accent1">
                    <a:lumMod val="50000"/>
                  </a:schemeClr>
                </a:solidFill>
              </a:rPr>
              <a:t>2. Fuente Información predios desocupados. Reportes del SIGAB con corte a 31 de enero de 2024.</a:t>
            </a:r>
            <a:endParaRPr lang="es-CO" sz="1200" dirty="0">
              <a:solidFill>
                <a:schemeClr val="accent1">
                  <a:lumMod val="50000"/>
                </a:schemeClr>
              </a:solidFill>
            </a:endParaRPr>
          </a:p>
        </p:txBody>
      </p:sp>
      <p:graphicFrame>
        <p:nvGraphicFramePr>
          <p:cNvPr id="12" name="Tabla 11">
            <a:extLst>
              <a:ext uri="{FF2B5EF4-FFF2-40B4-BE49-F238E27FC236}">
                <a16:creationId xmlns:a16="http://schemas.microsoft.com/office/drawing/2014/main" id="{6CABE620-F35E-30F7-EBC7-BE7A20005DB3}"/>
              </a:ext>
            </a:extLst>
          </p:cNvPr>
          <p:cNvGraphicFramePr>
            <a:graphicFrameLocks noGrp="1"/>
          </p:cNvGraphicFramePr>
          <p:nvPr/>
        </p:nvGraphicFramePr>
        <p:xfrm>
          <a:off x="2075218" y="1732211"/>
          <a:ext cx="7823200" cy="2190750"/>
        </p:xfrm>
        <a:graphic>
          <a:graphicData uri="http://schemas.openxmlformats.org/drawingml/2006/table">
            <a:tbl>
              <a:tblPr/>
              <a:tblGrid>
                <a:gridCol w="761691">
                  <a:extLst>
                    <a:ext uri="{9D8B030D-6E8A-4147-A177-3AD203B41FA5}">
                      <a16:colId xmlns:a16="http://schemas.microsoft.com/office/drawing/2014/main" val="2388408433"/>
                    </a:ext>
                  </a:extLst>
                </a:gridCol>
                <a:gridCol w="1307569">
                  <a:extLst>
                    <a:ext uri="{9D8B030D-6E8A-4147-A177-3AD203B41FA5}">
                      <a16:colId xmlns:a16="http://schemas.microsoft.com/office/drawing/2014/main" val="822658909"/>
                    </a:ext>
                  </a:extLst>
                </a:gridCol>
                <a:gridCol w="1002893">
                  <a:extLst>
                    <a:ext uri="{9D8B030D-6E8A-4147-A177-3AD203B41FA5}">
                      <a16:colId xmlns:a16="http://schemas.microsoft.com/office/drawing/2014/main" val="2523952418"/>
                    </a:ext>
                  </a:extLst>
                </a:gridCol>
                <a:gridCol w="761691">
                  <a:extLst>
                    <a:ext uri="{9D8B030D-6E8A-4147-A177-3AD203B41FA5}">
                      <a16:colId xmlns:a16="http://schemas.microsoft.com/office/drawing/2014/main" val="3815843711"/>
                    </a:ext>
                  </a:extLst>
                </a:gridCol>
                <a:gridCol w="1475776">
                  <a:extLst>
                    <a:ext uri="{9D8B030D-6E8A-4147-A177-3AD203B41FA5}">
                      <a16:colId xmlns:a16="http://schemas.microsoft.com/office/drawing/2014/main" val="3683830681"/>
                    </a:ext>
                  </a:extLst>
                </a:gridCol>
                <a:gridCol w="2513580">
                  <a:extLst>
                    <a:ext uri="{9D8B030D-6E8A-4147-A177-3AD203B41FA5}">
                      <a16:colId xmlns:a16="http://schemas.microsoft.com/office/drawing/2014/main" val="2919880976"/>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4538323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27.125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43.729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244356246"/>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173.705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260.695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1.953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8.333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62923710"/>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132.757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215.983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38.161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36172562"/>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32.187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52.233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092854912"/>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73.254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109.478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310897674"/>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85.998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143.224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22.236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97884098"/>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69.512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82.767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35891822"/>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36.128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65.845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328156573"/>
                  </a:ext>
                </a:extLst>
              </a:tr>
              <a:tr h="200025">
                <a:tc gridSpan="2">
                  <a:txBody>
                    <a:bodyPr/>
                    <a:lstStyle/>
                    <a:p>
                      <a:pPr algn="ctr" rtl="0" fontAlgn="ctr"/>
                      <a:r>
                        <a:rPr lang="es-CO" sz="1100" b="1" i="0" u="none" strike="noStrike" dirty="0">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630.666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973.954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6.015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76.844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09092225"/>
                  </a:ext>
                </a:extLst>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DE967546-7E67-4454-3176-1D5266107BBB}"/>
              </a:ext>
            </a:extLst>
          </p:cNvPr>
          <p:cNvSpPr txBox="1"/>
          <p:nvPr/>
        </p:nvSpPr>
        <p:spPr>
          <a:xfrm>
            <a:off x="2195104" y="4430389"/>
            <a:ext cx="8971005"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enero de 2024.</a:t>
            </a:r>
          </a:p>
        </p:txBody>
      </p:sp>
      <p:graphicFrame>
        <p:nvGraphicFramePr>
          <p:cNvPr id="5" name="Tabla 4">
            <a:extLst>
              <a:ext uri="{FF2B5EF4-FFF2-40B4-BE49-F238E27FC236}">
                <a16:creationId xmlns:a16="http://schemas.microsoft.com/office/drawing/2014/main" id="{3A40F036-2360-D120-B59E-BA466DF124DE}"/>
              </a:ext>
            </a:extLst>
          </p:cNvPr>
          <p:cNvGraphicFramePr>
            <a:graphicFrameLocks noGrp="1"/>
          </p:cNvGraphicFramePr>
          <p:nvPr/>
        </p:nvGraphicFramePr>
        <p:xfrm>
          <a:off x="2586887" y="2325275"/>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DICIEMBRE-2023</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ENERO-2024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 PARTICIPACIÓN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1.741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1" i="0" u="none" strike="noStrike" dirty="0">
                          <a:solidFill>
                            <a:srgbClr val="002060"/>
                          </a:solidFill>
                          <a:effectLst/>
                          <a:latin typeface="Calibri" panose="020F0502020204030204" pitchFamily="34" charset="0"/>
                        </a:rPr>
                        <a:t>1.758</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0,28%</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1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627.794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628.908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99,72%</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629.535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630.666</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200" b="0" i="0" u="none" strike="noStrike" dirty="0">
                          <a:solidFill>
                            <a:srgbClr val="002060"/>
                          </a:solidFill>
                          <a:effectLst/>
                          <a:latin typeface="Calibri" panose="020F0502020204030204" pitchFamily="34" charset="0"/>
                        </a:rPr>
                        <a:t>100,00%</a:t>
                      </a:r>
                      <a:endParaRPr lang="es-CO" sz="12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46142" y="21935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243254" y="163862"/>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94C372B0-09AA-23AC-2A82-C698E0970E18}"/>
              </a:ext>
            </a:extLst>
          </p:cNvPr>
          <p:cNvSpPr txBox="1"/>
          <p:nvPr/>
        </p:nvSpPr>
        <p:spPr>
          <a:xfrm>
            <a:off x="2161647" y="3785699"/>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enero de 2024.</a:t>
            </a:r>
          </a:p>
        </p:txBody>
      </p:sp>
      <p:graphicFrame>
        <p:nvGraphicFramePr>
          <p:cNvPr id="5" name="Tabla 4">
            <a:extLst>
              <a:ext uri="{FF2B5EF4-FFF2-40B4-BE49-F238E27FC236}">
                <a16:creationId xmlns:a16="http://schemas.microsoft.com/office/drawing/2014/main" id="{CBB63F2C-2FEB-6FA2-52F4-1356571D2B20}"/>
              </a:ext>
            </a:extLst>
          </p:cNvPr>
          <p:cNvGraphicFramePr>
            <a:graphicFrameLocks noGrp="1"/>
          </p:cNvGraphicFramePr>
          <p:nvPr/>
        </p:nvGraphicFramePr>
        <p:xfrm>
          <a:off x="2403585" y="2121676"/>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630.666</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385.277</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61,09%</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DE1DEA52-C1C7-8B61-2E9C-108E0D899F7A}"/>
              </a:ext>
            </a:extLst>
          </p:cNvPr>
          <p:cNvGraphicFramePr>
            <a:graphicFrameLocks noGrp="1"/>
          </p:cNvGraphicFramePr>
          <p:nvPr/>
        </p:nvGraphicFramePr>
        <p:xfrm>
          <a:off x="1880655" y="2082018"/>
          <a:ext cx="7823200" cy="1283232"/>
        </p:xfrm>
        <a:graphic>
          <a:graphicData uri="http://schemas.openxmlformats.org/drawingml/2006/table">
            <a:tbl>
              <a:tblPr/>
              <a:tblGrid>
                <a:gridCol w="761691">
                  <a:extLst>
                    <a:ext uri="{9D8B030D-6E8A-4147-A177-3AD203B41FA5}">
                      <a16:colId xmlns:a16="http://schemas.microsoft.com/office/drawing/2014/main" val="3710302779"/>
                    </a:ext>
                  </a:extLst>
                </a:gridCol>
                <a:gridCol w="1307569">
                  <a:extLst>
                    <a:ext uri="{9D8B030D-6E8A-4147-A177-3AD203B41FA5}">
                      <a16:colId xmlns:a16="http://schemas.microsoft.com/office/drawing/2014/main" val="2374613708"/>
                    </a:ext>
                  </a:extLst>
                </a:gridCol>
                <a:gridCol w="1002893">
                  <a:extLst>
                    <a:ext uri="{9D8B030D-6E8A-4147-A177-3AD203B41FA5}">
                      <a16:colId xmlns:a16="http://schemas.microsoft.com/office/drawing/2014/main" val="2835860814"/>
                    </a:ext>
                  </a:extLst>
                </a:gridCol>
                <a:gridCol w="761691">
                  <a:extLst>
                    <a:ext uri="{9D8B030D-6E8A-4147-A177-3AD203B41FA5}">
                      <a16:colId xmlns:a16="http://schemas.microsoft.com/office/drawing/2014/main" val="3315137766"/>
                    </a:ext>
                  </a:extLst>
                </a:gridCol>
                <a:gridCol w="1475776">
                  <a:extLst>
                    <a:ext uri="{9D8B030D-6E8A-4147-A177-3AD203B41FA5}">
                      <a16:colId xmlns:a16="http://schemas.microsoft.com/office/drawing/2014/main" val="3646545303"/>
                    </a:ext>
                  </a:extLst>
                </a:gridCol>
                <a:gridCol w="2513580">
                  <a:extLst>
                    <a:ext uri="{9D8B030D-6E8A-4147-A177-3AD203B41FA5}">
                      <a16:colId xmlns:a16="http://schemas.microsoft.com/office/drawing/2014/main" val="4120724394"/>
                    </a:ext>
                  </a:extLst>
                </a:gridCol>
              </a:tblGrid>
              <a:tr h="505890">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2181303166"/>
                  </a:ext>
                </a:extLst>
              </a:tr>
              <a:tr h="259114">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134.868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155.677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42839080"/>
                  </a:ext>
                </a:extLst>
              </a:tr>
              <a:tr h="259114">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324.871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399.475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2.451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52335092"/>
                  </a:ext>
                </a:extLst>
              </a:tr>
              <a:tr h="259114">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555.152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58373245"/>
                  </a:ext>
                </a:extLst>
              </a:tr>
            </a:tbl>
          </a:graphicData>
        </a:graphic>
      </p:graphicFrame>
      <p:sp>
        <p:nvSpPr>
          <p:cNvPr id="3" name="CuadroTexto 2">
            <a:extLst>
              <a:ext uri="{FF2B5EF4-FFF2-40B4-BE49-F238E27FC236}">
                <a16:creationId xmlns:a16="http://schemas.microsoft.com/office/drawing/2014/main" id="{C63852D6-BFA1-8923-9D20-7B056A5C64E1}"/>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31 de enero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enero de 2024.</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a:solidFill>
                  <a:schemeClr val="accent1">
                    <a:lumMod val="50000"/>
                  </a:schemeClr>
                </a:solidFill>
              </a:rPr>
              <a:t>Fuente: Base de datos PIDJ en revisión de la interventoría  e Informes del Concesionario</a:t>
            </a:r>
          </a:p>
          <a:p>
            <a:r>
              <a:rPr lang="es-MX" sz="900">
                <a:solidFill>
                  <a:schemeClr val="accent1">
                    <a:lumMod val="50000"/>
                  </a:schemeClr>
                </a:solidFill>
              </a:rPr>
              <a:t>Periodo comprendido entre el 1 enero  y el 31 de diciembre de 2023.</a:t>
            </a:r>
            <a:endParaRPr lang="es-CO" sz="90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CC9178D-7E8F-EFF3-4575-AD2772424AFC}"/>
              </a:ext>
            </a:extLst>
          </p:cNvPr>
          <p:cNvGraphicFramePr>
            <a:graphicFrameLocks noGrp="1"/>
          </p:cNvGraphicFramePr>
          <p:nvPr>
            <p:extLst>
              <p:ext uri="{D42A27DB-BD31-4B8C-83A1-F6EECF244321}">
                <p14:modId xmlns:p14="http://schemas.microsoft.com/office/powerpoint/2010/main" val="4238338204"/>
              </p:ext>
            </p:extLst>
          </p:nvPr>
        </p:nvGraphicFramePr>
        <p:xfrm>
          <a:off x="295422" y="2615243"/>
          <a:ext cx="11431758" cy="3651214"/>
        </p:xfrm>
        <a:graphic>
          <a:graphicData uri="http://schemas.openxmlformats.org/drawingml/2006/table">
            <a:tbl>
              <a:tblPr/>
              <a:tblGrid>
                <a:gridCol w="648983">
                  <a:extLst>
                    <a:ext uri="{9D8B030D-6E8A-4147-A177-3AD203B41FA5}">
                      <a16:colId xmlns:a16="http://schemas.microsoft.com/office/drawing/2014/main" val="3933388636"/>
                    </a:ext>
                  </a:extLst>
                </a:gridCol>
                <a:gridCol w="342032">
                  <a:extLst>
                    <a:ext uri="{9D8B030D-6E8A-4147-A177-3AD203B41FA5}">
                      <a16:colId xmlns:a16="http://schemas.microsoft.com/office/drawing/2014/main" val="4182366726"/>
                    </a:ext>
                  </a:extLst>
                </a:gridCol>
                <a:gridCol w="342032">
                  <a:extLst>
                    <a:ext uri="{9D8B030D-6E8A-4147-A177-3AD203B41FA5}">
                      <a16:colId xmlns:a16="http://schemas.microsoft.com/office/drawing/2014/main" val="3936920959"/>
                    </a:ext>
                  </a:extLst>
                </a:gridCol>
                <a:gridCol w="342032">
                  <a:extLst>
                    <a:ext uri="{9D8B030D-6E8A-4147-A177-3AD203B41FA5}">
                      <a16:colId xmlns:a16="http://schemas.microsoft.com/office/drawing/2014/main" val="3727864123"/>
                    </a:ext>
                  </a:extLst>
                </a:gridCol>
                <a:gridCol w="184171">
                  <a:extLst>
                    <a:ext uri="{9D8B030D-6E8A-4147-A177-3AD203B41FA5}">
                      <a16:colId xmlns:a16="http://schemas.microsoft.com/office/drawing/2014/main" val="2753741080"/>
                    </a:ext>
                  </a:extLst>
                </a:gridCol>
                <a:gridCol w="648983">
                  <a:extLst>
                    <a:ext uri="{9D8B030D-6E8A-4147-A177-3AD203B41FA5}">
                      <a16:colId xmlns:a16="http://schemas.microsoft.com/office/drawing/2014/main" val="3379028539"/>
                    </a:ext>
                  </a:extLst>
                </a:gridCol>
                <a:gridCol w="412193">
                  <a:extLst>
                    <a:ext uri="{9D8B030D-6E8A-4147-A177-3AD203B41FA5}">
                      <a16:colId xmlns:a16="http://schemas.microsoft.com/office/drawing/2014/main" val="249883901"/>
                    </a:ext>
                  </a:extLst>
                </a:gridCol>
                <a:gridCol w="412193">
                  <a:extLst>
                    <a:ext uri="{9D8B030D-6E8A-4147-A177-3AD203B41FA5}">
                      <a16:colId xmlns:a16="http://schemas.microsoft.com/office/drawing/2014/main" val="3182113022"/>
                    </a:ext>
                  </a:extLst>
                </a:gridCol>
                <a:gridCol w="412193">
                  <a:extLst>
                    <a:ext uri="{9D8B030D-6E8A-4147-A177-3AD203B41FA5}">
                      <a16:colId xmlns:a16="http://schemas.microsoft.com/office/drawing/2014/main" val="3981566706"/>
                    </a:ext>
                  </a:extLst>
                </a:gridCol>
                <a:gridCol w="184171">
                  <a:extLst>
                    <a:ext uri="{9D8B030D-6E8A-4147-A177-3AD203B41FA5}">
                      <a16:colId xmlns:a16="http://schemas.microsoft.com/office/drawing/2014/main" val="3194080441"/>
                    </a:ext>
                  </a:extLst>
                </a:gridCol>
                <a:gridCol w="648983">
                  <a:extLst>
                    <a:ext uri="{9D8B030D-6E8A-4147-A177-3AD203B41FA5}">
                      <a16:colId xmlns:a16="http://schemas.microsoft.com/office/drawing/2014/main" val="1312040142"/>
                    </a:ext>
                  </a:extLst>
                </a:gridCol>
                <a:gridCol w="368341">
                  <a:extLst>
                    <a:ext uri="{9D8B030D-6E8A-4147-A177-3AD203B41FA5}">
                      <a16:colId xmlns:a16="http://schemas.microsoft.com/office/drawing/2014/main" val="3675909250"/>
                    </a:ext>
                  </a:extLst>
                </a:gridCol>
                <a:gridCol w="368341">
                  <a:extLst>
                    <a:ext uri="{9D8B030D-6E8A-4147-A177-3AD203B41FA5}">
                      <a16:colId xmlns:a16="http://schemas.microsoft.com/office/drawing/2014/main" val="3254939446"/>
                    </a:ext>
                  </a:extLst>
                </a:gridCol>
                <a:gridCol w="368341">
                  <a:extLst>
                    <a:ext uri="{9D8B030D-6E8A-4147-A177-3AD203B41FA5}">
                      <a16:colId xmlns:a16="http://schemas.microsoft.com/office/drawing/2014/main" val="2985165994"/>
                    </a:ext>
                  </a:extLst>
                </a:gridCol>
                <a:gridCol w="184171">
                  <a:extLst>
                    <a:ext uri="{9D8B030D-6E8A-4147-A177-3AD203B41FA5}">
                      <a16:colId xmlns:a16="http://schemas.microsoft.com/office/drawing/2014/main" val="1867496738"/>
                    </a:ext>
                  </a:extLst>
                </a:gridCol>
                <a:gridCol w="613903">
                  <a:extLst>
                    <a:ext uri="{9D8B030D-6E8A-4147-A177-3AD203B41FA5}">
                      <a16:colId xmlns:a16="http://schemas.microsoft.com/office/drawing/2014/main" val="2122307664"/>
                    </a:ext>
                  </a:extLst>
                </a:gridCol>
                <a:gridCol w="324493">
                  <a:extLst>
                    <a:ext uri="{9D8B030D-6E8A-4147-A177-3AD203B41FA5}">
                      <a16:colId xmlns:a16="http://schemas.microsoft.com/office/drawing/2014/main" val="3872962967"/>
                    </a:ext>
                  </a:extLst>
                </a:gridCol>
                <a:gridCol w="324493">
                  <a:extLst>
                    <a:ext uri="{9D8B030D-6E8A-4147-A177-3AD203B41FA5}">
                      <a16:colId xmlns:a16="http://schemas.microsoft.com/office/drawing/2014/main" val="375427157"/>
                    </a:ext>
                  </a:extLst>
                </a:gridCol>
                <a:gridCol w="324493">
                  <a:extLst>
                    <a:ext uri="{9D8B030D-6E8A-4147-A177-3AD203B41FA5}">
                      <a16:colId xmlns:a16="http://schemas.microsoft.com/office/drawing/2014/main" val="2353877924"/>
                    </a:ext>
                  </a:extLst>
                </a:gridCol>
                <a:gridCol w="151283">
                  <a:extLst>
                    <a:ext uri="{9D8B030D-6E8A-4147-A177-3AD203B41FA5}">
                      <a16:colId xmlns:a16="http://schemas.microsoft.com/office/drawing/2014/main" val="1243493908"/>
                    </a:ext>
                  </a:extLst>
                </a:gridCol>
                <a:gridCol w="613903">
                  <a:extLst>
                    <a:ext uri="{9D8B030D-6E8A-4147-A177-3AD203B41FA5}">
                      <a16:colId xmlns:a16="http://schemas.microsoft.com/office/drawing/2014/main" val="145029662"/>
                    </a:ext>
                  </a:extLst>
                </a:gridCol>
                <a:gridCol w="342032">
                  <a:extLst>
                    <a:ext uri="{9D8B030D-6E8A-4147-A177-3AD203B41FA5}">
                      <a16:colId xmlns:a16="http://schemas.microsoft.com/office/drawing/2014/main" val="2056899638"/>
                    </a:ext>
                  </a:extLst>
                </a:gridCol>
                <a:gridCol w="333262">
                  <a:extLst>
                    <a:ext uri="{9D8B030D-6E8A-4147-A177-3AD203B41FA5}">
                      <a16:colId xmlns:a16="http://schemas.microsoft.com/office/drawing/2014/main" val="761395185"/>
                    </a:ext>
                  </a:extLst>
                </a:gridCol>
                <a:gridCol w="333262">
                  <a:extLst>
                    <a:ext uri="{9D8B030D-6E8A-4147-A177-3AD203B41FA5}">
                      <a16:colId xmlns:a16="http://schemas.microsoft.com/office/drawing/2014/main" val="1841349354"/>
                    </a:ext>
                  </a:extLst>
                </a:gridCol>
                <a:gridCol w="151283">
                  <a:extLst>
                    <a:ext uri="{9D8B030D-6E8A-4147-A177-3AD203B41FA5}">
                      <a16:colId xmlns:a16="http://schemas.microsoft.com/office/drawing/2014/main" val="3687000094"/>
                    </a:ext>
                  </a:extLst>
                </a:gridCol>
                <a:gridCol w="736685">
                  <a:extLst>
                    <a:ext uri="{9D8B030D-6E8A-4147-A177-3AD203B41FA5}">
                      <a16:colId xmlns:a16="http://schemas.microsoft.com/office/drawing/2014/main" val="3359524054"/>
                    </a:ext>
                  </a:extLst>
                </a:gridCol>
                <a:gridCol w="438502">
                  <a:extLst>
                    <a:ext uri="{9D8B030D-6E8A-4147-A177-3AD203B41FA5}">
                      <a16:colId xmlns:a16="http://schemas.microsoft.com/office/drawing/2014/main" val="2848919732"/>
                    </a:ext>
                  </a:extLst>
                </a:gridCol>
                <a:gridCol w="438502">
                  <a:extLst>
                    <a:ext uri="{9D8B030D-6E8A-4147-A177-3AD203B41FA5}">
                      <a16:colId xmlns:a16="http://schemas.microsoft.com/office/drawing/2014/main" val="296789856"/>
                    </a:ext>
                  </a:extLst>
                </a:gridCol>
                <a:gridCol w="438502">
                  <a:extLst>
                    <a:ext uri="{9D8B030D-6E8A-4147-A177-3AD203B41FA5}">
                      <a16:colId xmlns:a16="http://schemas.microsoft.com/office/drawing/2014/main" val="2755003151"/>
                    </a:ext>
                  </a:extLst>
                </a:gridCol>
              </a:tblGrid>
              <a:tr h="742616">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17744120"/>
                  </a:ext>
                </a:extLst>
              </a:tr>
              <a:tr h="207757">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4698854"/>
                  </a:ext>
                </a:extLst>
              </a:tr>
              <a:tr h="207757">
                <a:tc>
                  <a:txBody>
                    <a:bodyPr/>
                    <a:lstStyle/>
                    <a:p>
                      <a:pPr algn="ctr" rtl="0" fontAlgn="ctr"/>
                      <a:r>
                        <a:rPr lang="es-CO" sz="105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376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683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677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736</a:t>
                      </a:r>
                    </a:p>
                  </a:txBody>
                  <a:tcPr marL="0" marR="0" marT="0" marB="0" anchor="ctr">
                    <a:lnL>
                      <a:noFill/>
                    </a:lnL>
                    <a:lnR>
                      <a:noFill/>
                    </a:lnR>
                    <a:lnT>
                      <a:noFill/>
                    </a:lnT>
                    <a:lnB>
                      <a:noFill/>
                    </a:lnB>
                    <a:noFill/>
                  </a:tcPr>
                </a:tc>
                <a:extLst>
                  <a:ext uri="{0D108BD9-81ED-4DB2-BD59-A6C34878D82A}">
                    <a16:rowId xmlns:a16="http://schemas.microsoft.com/office/drawing/2014/main" val="2346742294"/>
                  </a:ext>
                </a:extLst>
              </a:tr>
              <a:tr h="207757">
                <a:tc>
                  <a:txBody>
                    <a:bodyPr/>
                    <a:lstStyle/>
                    <a:p>
                      <a:pPr algn="ctr" rtl="0" fontAlgn="ctr"/>
                      <a:r>
                        <a:rPr lang="es-CO" sz="105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608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677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88343215"/>
                  </a:ext>
                </a:extLst>
              </a:tr>
              <a:tr h="207757">
                <a:tc>
                  <a:txBody>
                    <a:bodyPr/>
                    <a:lstStyle/>
                    <a:p>
                      <a:pPr algn="ctr" rtl="0" fontAlgn="ctr"/>
                      <a:r>
                        <a:rPr lang="es-CO" sz="105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440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noFill/>
                  </a:tcPr>
                </a:tc>
                <a:extLst>
                  <a:ext uri="{0D108BD9-81ED-4DB2-BD59-A6C34878D82A}">
                    <a16:rowId xmlns:a16="http://schemas.microsoft.com/office/drawing/2014/main" val="3216435513"/>
                  </a:ext>
                </a:extLst>
              </a:tr>
              <a:tr h="207757">
                <a:tc>
                  <a:txBody>
                    <a:bodyPr/>
                    <a:lstStyle/>
                    <a:p>
                      <a:pPr algn="ctr" rtl="0" fontAlgn="ctr"/>
                      <a:r>
                        <a:rPr lang="es-CO" sz="105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84</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427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657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40065883"/>
                  </a:ext>
                </a:extLst>
              </a:tr>
              <a:tr h="207757">
                <a:tc>
                  <a:txBody>
                    <a:bodyPr/>
                    <a:lstStyle/>
                    <a:p>
                      <a:pPr algn="ctr" rtl="0" fontAlgn="ctr"/>
                      <a:r>
                        <a:rPr lang="es-CO" sz="105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269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613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675</a:t>
                      </a:r>
                    </a:p>
                  </a:txBody>
                  <a:tcPr marL="0" marR="0" marT="0" marB="0" anchor="ctr">
                    <a:lnL>
                      <a:noFill/>
                    </a:lnL>
                    <a:lnR>
                      <a:noFill/>
                    </a:lnR>
                    <a:lnT>
                      <a:noFill/>
                    </a:lnT>
                    <a:lnB>
                      <a:noFill/>
                    </a:lnB>
                    <a:noFill/>
                  </a:tcPr>
                </a:tc>
                <a:extLst>
                  <a:ext uri="{0D108BD9-81ED-4DB2-BD59-A6C34878D82A}">
                    <a16:rowId xmlns:a16="http://schemas.microsoft.com/office/drawing/2014/main" val="692537649"/>
                  </a:ext>
                </a:extLst>
              </a:tr>
              <a:tr h="207757">
                <a:tc>
                  <a:txBody>
                    <a:bodyPr/>
                    <a:lstStyle/>
                    <a:p>
                      <a:pPr algn="ctr" rtl="0" fontAlgn="ctr"/>
                      <a:r>
                        <a:rPr lang="es-CO" sz="105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406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286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352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0399783"/>
                  </a:ext>
                </a:extLst>
              </a:tr>
              <a:tr h="207757">
                <a:tc>
                  <a:txBody>
                    <a:bodyPr/>
                    <a:lstStyle/>
                    <a:p>
                      <a:pPr algn="ctr" rtl="0" fontAlgn="ctr"/>
                      <a:r>
                        <a:rPr lang="es-CO" sz="105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387</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463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874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940</a:t>
                      </a:r>
                    </a:p>
                  </a:txBody>
                  <a:tcPr marL="0" marR="0" marT="0" marB="0" anchor="ctr">
                    <a:lnL>
                      <a:noFill/>
                    </a:lnL>
                    <a:lnR>
                      <a:noFill/>
                    </a:lnR>
                    <a:lnT>
                      <a:noFill/>
                    </a:lnT>
                    <a:lnB>
                      <a:noFill/>
                    </a:lnB>
                    <a:noFill/>
                  </a:tcPr>
                </a:tc>
                <a:extLst>
                  <a:ext uri="{0D108BD9-81ED-4DB2-BD59-A6C34878D82A}">
                    <a16:rowId xmlns:a16="http://schemas.microsoft.com/office/drawing/2014/main" val="1457875168"/>
                  </a:ext>
                </a:extLst>
              </a:tr>
              <a:tr h="207757">
                <a:tc>
                  <a:txBody>
                    <a:bodyPr/>
                    <a:lstStyle/>
                    <a:p>
                      <a:pPr algn="ctr" rtl="0" fontAlgn="ctr"/>
                      <a:r>
                        <a:rPr lang="es-CO" sz="105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235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392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362</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sep-23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807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48076900"/>
                  </a:ext>
                </a:extLst>
              </a:tr>
              <a:tr h="207757">
                <a:tc>
                  <a:txBody>
                    <a:bodyPr/>
                    <a:lstStyle/>
                    <a:p>
                      <a:pPr algn="ctr" rtl="0" fontAlgn="ctr"/>
                      <a:r>
                        <a:rPr lang="es-CO" sz="105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467</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203</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oct-23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533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1.085</a:t>
                      </a:r>
                    </a:p>
                  </a:txBody>
                  <a:tcPr marL="0" marR="0" marT="0" marB="0" anchor="ctr">
                    <a:lnL>
                      <a:noFill/>
                    </a:lnL>
                    <a:lnR>
                      <a:noFill/>
                    </a:lnR>
                    <a:lnT>
                      <a:noFill/>
                    </a:lnT>
                    <a:lnB>
                      <a:noFill/>
                    </a:lnB>
                    <a:noFill/>
                  </a:tcPr>
                </a:tc>
                <a:extLst>
                  <a:ext uri="{0D108BD9-81ED-4DB2-BD59-A6C34878D82A}">
                    <a16:rowId xmlns:a16="http://schemas.microsoft.com/office/drawing/2014/main" val="1040896303"/>
                  </a:ext>
                </a:extLst>
              </a:tr>
              <a:tr h="207757">
                <a:tc>
                  <a:txBody>
                    <a:bodyPr/>
                    <a:lstStyle/>
                    <a:p>
                      <a:pPr algn="ctr" rtl="0" fontAlgn="ctr"/>
                      <a:r>
                        <a:rPr lang="es-CO" sz="105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108</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nov-23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457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645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907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0534792"/>
                  </a:ext>
                </a:extLst>
              </a:tr>
              <a:tr h="207757">
                <a:tc>
                  <a:txBody>
                    <a:bodyPr/>
                    <a:lstStyle/>
                    <a:p>
                      <a:pPr algn="ctr" rtl="0" fontAlgn="ctr"/>
                      <a:r>
                        <a:rPr lang="es-CO" sz="105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435</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90</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dic-23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484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574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910</a:t>
                      </a:r>
                    </a:p>
                  </a:txBody>
                  <a:tcPr marL="0" marR="0" marT="0" marB="0" anchor="ctr">
                    <a:lnL>
                      <a:noFill/>
                    </a:lnL>
                    <a:lnR>
                      <a:noFill/>
                    </a:lnR>
                    <a:lnT>
                      <a:noFill/>
                    </a:lnT>
                    <a:lnB>
                      <a:noFill/>
                    </a:lnB>
                    <a:noFill/>
                  </a:tcPr>
                </a:tc>
                <a:extLst>
                  <a:ext uri="{0D108BD9-81ED-4DB2-BD59-A6C34878D82A}">
                    <a16:rowId xmlns:a16="http://schemas.microsoft.com/office/drawing/2014/main" val="4086772527"/>
                  </a:ext>
                </a:extLst>
              </a:tr>
              <a:tr h="415514">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2.588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1.649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4.472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4.055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5.864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8.253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01428983"/>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1F7C513-64C1-185F-0F02-682FA23686E4}"/>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enero de 2024.</a:t>
            </a:r>
          </a:p>
        </p:txBody>
      </p:sp>
      <p:graphicFrame>
        <p:nvGraphicFramePr>
          <p:cNvPr id="4" name="Tabla 3">
            <a:extLst>
              <a:ext uri="{FF2B5EF4-FFF2-40B4-BE49-F238E27FC236}">
                <a16:creationId xmlns:a16="http://schemas.microsoft.com/office/drawing/2014/main" id="{05F62866-991F-E308-254E-DDCF13F3B73D}"/>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DICIEMBRE-2023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ENERO-2024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 PARTICIPACIÓN</a:t>
                      </a:r>
                      <a:br>
                        <a:rPr lang="es-CO" sz="1200" b="1" i="0" u="none" strike="noStrike" dirty="0">
                          <a:solidFill>
                            <a:srgbClr val="002060"/>
                          </a:solidFill>
                          <a:effectLst/>
                          <a:latin typeface="Calibri" panose="020F0502020204030204" pitchFamily="34" charset="0"/>
                        </a:rPr>
                      </a:br>
                      <a:r>
                        <a:rPr lang="es-CO" sz="1200" b="1" i="0" u="none" strike="noStrike" dirty="0">
                          <a:solidFill>
                            <a:srgbClr val="002060"/>
                          </a:solidFill>
                          <a:effectLst/>
                          <a:latin typeface="Calibri" panose="020F0502020204030204" pitchFamily="34" charset="0"/>
                        </a:rPr>
                        <a:t> (Ene-24)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0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356850" y="71881"/>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335614" y="19367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6D506A65-3BC8-323B-A67F-F7DEEBB2FA28}"/>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enero de 2024.</a:t>
            </a:r>
          </a:p>
        </p:txBody>
      </p:sp>
      <p:graphicFrame>
        <p:nvGraphicFramePr>
          <p:cNvPr id="4" name="Tabla 3">
            <a:extLst>
              <a:ext uri="{FF2B5EF4-FFF2-40B4-BE49-F238E27FC236}">
                <a16:creationId xmlns:a16="http://schemas.microsoft.com/office/drawing/2014/main" id="{D27CA33F-8F7F-583C-1D72-CD63CAE2EC5E}"/>
              </a:ext>
            </a:extLst>
          </p:cNvPr>
          <p:cNvGraphicFramePr>
            <a:graphicFrameLocks noGrp="1"/>
          </p:cNvGraphicFramePr>
          <p:nvPr/>
        </p:nvGraphicFramePr>
        <p:xfrm>
          <a:off x="2043872" y="2832851"/>
          <a:ext cx="6899138" cy="1192297"/>
        </p:xfrm>
        <a:graphic>
          <a:graphicData uri="http://schemas.openxmlformats.org/drawingml/2006/table">
            <a:tbl>
              <a:tblPr/>
              <a:tblGrid>
                <a:gridCol w="1757465">
                  <a:extLst>
                    <a:ext uri="{9D8B030D-6E8A-4147-A177-3AD203B41FA5}">
                      <a16:colId xmlns:a16="http://schemas.microsoft.com/office/drawing/2014/main" val="167799717"/>
                    </a:ext>
                  </a:extLst>
                </a:gridCol>
                <a:gridCol w="2004381">
                  <a:extLst>
                    <a:ext uri="{9D8B030D-6E8A-4147-A177-3AD203B41FA5}">
                      <a16:colId xmlns:a16="http://schemas.microsoft.com/office/drawing/2014/main" val="4173859939"/>
                    </a:ext>
                  </a:extLst>
                </a:gridCol>
                <a:gridCol w="1684842">
                  <a:extLst>
                    <a:ext uri="{9D8B030D-6E8A-4147-A177-3AD203B41FA5}">
                      <a16:colId xmlns:a16="http://schemas.microsoft.com/office/drawing/2014/main" val="1035851620"/>
                    </a:ext>
                  </a:extLst>
                </a:gridCol>
                <a:gridCol w="1452450">
                  <a:extLst>
                    <a:ext uri="{9D8B030D-6E8A-4147-A177-3AD203B41FA5}">
                      <a16:colId xmlns:a16="http://schemas.microsoft.com/office/drawing/2014/main" val="280508728"/>
                    </a:ext>
                  </a:extLst>
                </a:gridCol>
              </a:tblGrid>
              <a:tr h="904108">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288189">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459.739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98.345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B62FB9E9-4BDC-5E18-1CA6-1F9DDBD7C129}"/>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a:t>
            </a:r>
            <a:r>
              <a:rPr lang="pt-BR" sz="1200" dirty="0" err="1">
                <a:solidFill>
                  <a:srgbClr val="4472C4">
                    <a:lumMod val="50000"/>
                  </a:srgbClr>
                </a:solidFill>
                <a:latin typeface="Calibri" panose="020F0502020204030204"/>
              </a:rPr>
              <a:t>enero</a:t>
            </a:r>
            <a:r>
              <a:rPr lang="pt-BR" sz="1200" dirty="0">
                <a:solidFill>
                  <a:srgbClr val="4472C4">
                    <a:lumMod val="50000"/>
                  </a:srgbClr>
                </a:solidFill>
                <a:latin typeface="Calibri" panose="020F0502020204030204"/>
              </a:rPr>
              <a:t>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kumimoji="0" lang="pt-BR" sz="1200" b="0"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enero</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F3979C47-5BF9-CE2C-626D-22E732BFEA0B}"/>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55.190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79.527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230.205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318.229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454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219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285.395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397.756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353</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EC83B051-4B26-10B3-C10F-AD2E8998B976}"/>
              </a:ext>
            </a:extLst>
          </p:cNvPr>
          <p:cNvGraphicFramePr>
            <a:graphicFrameLocks noGrp="1"/>
          </p:cNvGraphicFramePr>
          <p:nvPr/>
        </p:nvGraphicFramePr>
        <p:xfrm>
          <a:off x="1835150" y="2251342"/>
          <a:ext cx="7128098" cy="1583381"/>
        </p:xfrm>
        <a:graphic>
          <a:graphicData uri="http://schemas.openxmlformats.org/drawingml/2006/table">
            <a:tbl>
              <a:tblPr>
                <a:tableStyleId>{5C22544A-7EE6-4342-B048-85BDC9FD1C3A}</a:tableStyleId>
              </a:tblPr>
              <a:tblGrid>
                <a:gridCol w="2631723">
                  <a:extLst>
                    <a:ext uri="{9D8B030D-6E8A-4147-A177-3AD203B41FA5}">
                      <a16:colId xmlns:a16="http://schemas.microsoft.com/office/drawing/2014/main" val="4034886128"/>
                    </a:ext>
                  </a:extLst>
                </a:gridCol>
                <a:gridCol w="1208931">
                  <a:extLst>
                    <a:ext uri="{9D8B030D-6E8A-4147-A177-3AD203B41FA5}">
                      <a16:colId xmlns:a16="http://schemas.microsoft.com/office/drawing/2014/main" val="60539990"/>
                    </a:ext>
                  </a:extLst>
                </a:gridCol>
                <a:gridCol w="1580094">
                  <a:extLst>
                    <a:ext uri="{9D8B030D-6E8A-4147-A177-3AD203B41FA5}">
                      <a16:colId xmlns:a16="http://schemas.microsoft.com/office/drawing/2014/main" val="1695695432"/>
                    </a:ext>
                  </a:extLst>
                </a:gridCol>
                <a:gridCol w="1707350">
                  <a:extLst>
                    <a:ext uri="{9D8B030D-6E8A-4147-A177-3AD203B41FA5}">
                      <a16:colId xmlns:a16="http://schemas.microsoft.com/office/drawing/2014/main" val="3883315198"/>
                    </a:ext>
                  </a:extLst>
                </a:gridCol>
              </a:tblGrid>
              <a:tr h="377154">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s-CO" sz="1100" b="1" u="none" strike="noStrike" kern="1200" dirty="0">
                          <a:solidFill>
                            <a:schemeClr val="accent1">
                              <a:lumMod val="50000"/>
                            </a:schemeClr>
                          </a:solidFill>
                          <a:effectLst/>
                          <a:latin typeface="+mn-lt"/>
                          <a:ea typeface="+mn-ea"/>
                          <a:cs typeface="+mn-cs"/>
                        </a:rPr>
                        <a:t>DICIEMBRE-2023</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ENERO-2024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46939">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u="none" strike="noStrike" kern="1200" dirty="0">
                          <a:solidFill>
                            <a:schemeClr val="accent1">
                              <a:lumMod val="50000"/>
                            </a:schemeClr>
                          </a:solidFill>
                          <a:effectLst/>
                          <a:latin typeface="+mn-lt"/>
                          <a:ea typeface="+mn-ea"/>
                          <a:cs typeface="+mn-cs"/>
                        </a:rPr>
                        <a:t>0</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u="none" strike="noStrike" dirty="0">
                          <a:solidFill>
                            <a:schemeClr val="accent1">
                              <a:lumMod val="50000"/>
                            </a:schemeClr>
                          </a:solidFill>
                          <a:effectLst/>
                          <a:latin typeface="+mn-lt"/>
                        </a:rPr>
                        <a:t>0%</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577234">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284.432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285.395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82054">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284.432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285.395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AF3FA569-A548-E432-9407-78C80ABBAFA3}"/>
              </a:ext>
            </a:extLst>
          </p:cNvPr>
          <p:cNvSpPr txBox="1"/>
          <p:nvPr/>
        </p:nvSpPr>
        <p:spPr>
          <a:xfrm>
            <a:off x="1835150" y="3925673"/>
            <a:ext cx="725048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pt-BR" sz="1200" dirty="0" err="1">
                <a:solidFill>
                  <a:srgbClr val="4472C4">
                    <a:lumMod val="50000"/>
                  </a:srgbClr>
                </a:solidFill>
                <a:latin typeface="Calibri" panose="020F0502020204030204"/>
              </a:rPr>
              <a:t>enero</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45200" y="630112"/>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224782" y="16386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6" name="Tabla 5">
            <a:extLst>
              <a:ext uri="{FF2B5EF4-FFF2-40B4-BE49-F238E27FC236}">
                <a16:creationId xmlns:a16="http://schemas.microsoft.com/office/drawing/2014/main" id="{DB0DC2D4-437F-BABF-3004-C8D8CE7909AC}"/>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285.395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chemeClr val="accent1">
                              <a:lumMod val="50000"/>
                            </a:schemeClr>
                          </a:solidFill>
                          <a:effectLst/>
                          <a:latin typeface="Calibri" panose="020F0502020204030204" pitchFamily="34" charset="0"/>
                        </a:rPr>
                        <a:t>92.506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chemeClr val="accent1">
                              <a:lumMod val="50000"/>
                            </a:schemeClr>
                          </a:solidFill>
                          <a:effectLst/>
                          <a:latin typeface="+mn-lt"/>
                        </a:rPr>
                        <a:t>32,41%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8" name="CuadroTexto 7">
            <a:extLst>
              <a:ext uri="{FF2B5EF4-FFF2-40B4-BE49-F238E27FC236}">
                <a16:creationId xmlns:a16="http://schemas.microsoft.com/office/drawing/2014/main" id="{B6701E41-C5E0-E6A2-161F-56C25D8F92B3}"/>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a:t>
            </a:r>
            <a:r>
              <a:rPr lang="pt-BR" sz="1200" dirty="0" err="1">
                <a:solidFill>
                  <a:srgbClr val="4472C4">
                    <a:lumMod val="50000"/>
                  </a:srgbClr>
                </a:solidFill>
                <a:latin typeface="Calibri" panose="020F0502020204030204"/>
              </a:rPr>
              <a:t>enero</a:t>
            </a:r>
            <a:r>
              <a:rPr lang="pt-BR" sz="1200" dirty="0">
                <a:solidFill>
                  <a:srgbClr val="4472C4">
                    <a:lumMod val="50000"/>
                  </a:srgbClr>
                </a:solidFill>
                <a:latin typeface="Calibri" panose="020F0502020204030204"/>
              </a:rPr>
              <a:t>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64E1A338-16A3-7B1B-CAFB-2FD711274CB4}"/>
              </a:ext>
            </a:extLst>
          </p:cNvPr>
          <p:cNvSpPr txBox="1"/>
          <p:nvPr/>
        </p:nvSpPr>
        <p:spPr>
          <a:xfrm>
            <a:off x="1661267" y="377734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enero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enero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8D4753AE-B152-1036-8D0F-C0A5F1EA3297}"/>
              </a:ext>
            </a:extLst>
          </p:cNvPr>
          <p:cNvGraphicFramePr>
            <a:graphicFrameLocks noGrp="1"/>
          </p:cNvGraphicFramePr>
          <p:nvPr/>
        </p:nvGraphicFramePr>
        <p:xfrm>
          <a:off x="1835149" y="2307105"/>
          <a:ext cx="7868707" cy="1273687"/>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1008727">
                  <a:extLst>
                    <a:ext uri="{9D8B030D-6E8A-4147-A177-3AD203B41FA5}">
                      <a16:colId xmlns:a16="http://schemas.microsoft.com/office/drawing/2014/main" val="2314877193"/>
                    </a:ext>
                  </a:extLst>
                </a:gridCol>
                <a:gridCol w="766122">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629171">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32225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390.747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440.633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32225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390.747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440.633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3244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2C3F0F36-A587-FC33-532F-6AAF916A2227}"/>
              </a:ext>
            </a:extLst>
          </p:cNvPr>
          <p:cNvGraphicFramePr>
            <a:graphicFrameLocks noGrp="1"/>
          </p:cNvGraphicFramePr>
          <p:nvPr/>
        </p:nvGraphicFramePr>
        <p:xfrm>
          <a:off x="1835150" y="2146812"/>
          <a:ext cx="6802803" cy="1282188"/>
        </p:xfrm>
        <a:graphic>
          <a:graphicData uri="http://schemas.openxmlformats.org/drawingml/2006/table">
            <a:tbl>
              <a:tblPr>
                <a:tableStyleId>{5C22544A-7EE6-4342-B048-85BDC9FD1C3A}</a:tableStyleId>
              </a:tblPr>
              <a:tblGrid>
                <a:gridCol w="2511623">
                  <a:extLst>
                    <a:ext uri="{9D8B030D-6E8A-4147-A177-3AD203B41FA5}">
                      <a16:colId xmlns:a16="http://schemas.microsoft.com/office/drawing/2014/main" val="4034886128"/>
                    </a:ext>
                  </a:extLst>
                </a:gridCol>
                <a:gridCol w="1153761">
                  <a:extLst>
                    <a:ext uri="{9D8B030D-6E8A-4147-A177-3AD203B41FA5}">
                      <a16:colId xmlns:a16="http://schemas.microsoft.com/office/drawing/2014/main" val="60539990"/>
                    </a:ext>
                  </a:extLst>
                </a:gridCol>
                <a:gridCol w="1507985">
                  <a:extLst>
                    <a:ext uri="{9D8B030D-6E8A-4147-A177-3AD203B41FA5}">
                      <a16:colId xmlns:a16="http://schemas.microsoft.com/office/drawing/2014/main" val="1695695432"/>
                    </a:ext>
                  </a:extLst>
                </a:gridCol>
                <a:gridCol w="1629434">
                  <a:extLst>
                    <a:ext uri="{9D8B030D-6E8A-4147-A177-3AD203B41FA5}">
                      <a16:colId xmlns:a16="http://schemas.microsoft.com/office/drawing/2014/main" val="3883315198"/>
                    </a:ext>
                  </a:extLst>
                </a:gridCol>
              </a:tblGrid>
              <a:tr h="458376">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DICIEMBRE-23</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fontAlgn="t"/>
                      <a:r>
                        <a:rPr lang="es-CO" sz="1100" b="1" u="none" strike="noStrike" kern="1200" dirty="0">
                          <a:solidFill>
                            <a:schemeClr val="accent1">
                              <a:lumMod val="50000"/>
                            </a:schemeClr>
                          </a:solidFill>
                          <a:effectLst/>
                          <a:latin typeface="+mn-lt"/>
                          <a:ea typeface="+mn-ea"/>
                          <a:cs typeface="+mn-cs"/>
                        </a:rPr>
                        <a:t>ENERO-24</a:t>
                      </a:r>
                    </a:p>
                  </a:txBody>
                  <a:tcPr marL="9525" marR="9525" marT="9525"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288468">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11.409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11.408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00826">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379.259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379.339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97,08%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34518">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390.668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390.747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312AFCCD-E3FC-9B3B-F56C-5FA9C73C1344}"/>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enero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599830"/>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1051686" y="188890"/>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BB6A96AC-D595-A858-0DE7-8270048F96D4}"/>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390.747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E52A00A5-C0D5-051D-9717-EB2AE717DA35}"/>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enero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Enero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FA30B89A-87FA-6309-6268-BFE87EF088AD}"/>
              </a:ext>
            </a:extLst>
          </p:cNvPr>
          <p:cNvGraphicFramePr>
            <a:graphicFrameLocks noGrp="1"/>
          </p:cNvGraphicFramePr>
          <p:nvPr/>
        </p:nvGraphicFramePr>
        <p:xfrm>
          <a:off x="1736489" y="4262070"/>
          <a:ext cx="8742480" cy="2205841"/>
        </p:xfrm>
        <a:graphic>
          <a:graphicData uri="http://schemas.openxmlformats.org/drawingml/2006/table">
            <a:tbl>
              <a:tblPr/>
              <a:tblGrid>
                <a:gridCol w="1968484">
                  <a:extLst>
                    <a:ext uri="{9D8B030D-6E8A-4147-A177-3AD203B41FA5}">
                      <a16:colId xmlns:a16="http://schemas.microsoft.com/office/drawing/2014/main" val="3992215217"/>
                    </a:ext>
                  </a:extLst>
                </a:gridCol>
                <a:gridCol w="2523210">
                  <a:extLst>
                    <a:ext uri="{9D8B030D-6E8A-4147-A177-3AD203B41FA5}">
                      <a16:colId xmlns:a16="http://schemas.microsoft.com/office/drawing/2014/main" val="2741128268"/>
                    </a:ext>
                  </a:extLst>
                </a:gridCol>
                <a:gridCol w="2282302">
                  <a:extLst>
                    <a:ext uri="{9D8B030D-6E8A-4147-A177-3AD203B41FA5}">
                      <a16:colId xmlns:a16="http://schemas.microsoft.com/office/drawing/2014/main" val="927556397"/>
                    </a:ext>
                  </a:extLst>
                </a:gridCol>
                <a:gridCol w="1968484">
                  <a:extLst>
                    <a:ext uri="{9D8B030D-6E8A-4147-A177-3AD203B41FA5}">
                      <a16:colId xmlns:a16="http://schemas.microsoft.com/office/drawing/2014/main" val="2979331731"/>
                    </a:ext>
                  </a:extLst>
                </a:gridCol>
              </a:tblGrid>
              <a:tr h="437735">
                <a:tc>
                  <a:txBody>
                    <a:bodyPr/>
                    <a:lstStyle/>
                    <a:p>
                      <a:pPr algn="ctr" rtl="0" fontAlgn="ctr"/>
                      <a:r>
                        <a:rPr lang="es-CO" sz="1400" b="1" i="0" u="none" strike="noStrike" dirty="0">
                          <a:solidFill>
                            <a:schemeClr val="accent1">
                              <a:lumMod val="50000"/>
                            </a:schemeClr>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chemeClr val="accent1">
                              <a:lumMod val="50000"/>
                            </a:schemeClr>
                          </a:solidFill>
                          <a:effectLst/>
                          <a:latin typeface="Calibri" panose="020F0502020204030204" pitchFamily="34" charset="0"/>
                        </a:rPr>
                        <a:t>*vr. total facturación a enero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chemeClr val="accent1">
                              <a:lumMod val="50000"/>
                            </a:schemeClr>
                          </a:solidFill>
                          <a:effectLst/>
                          <a:latin typeface="Calibri" panose="020F0502020204030204" pitchFamily="34" charset="0"/>
                        </a:rPr>
                        <a:t>*vr. total recaudo a enero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987763812"/>
                  </a:ext>
                </a:extLst>
              </a:tr>
              <a:tr h="223159">
                <a:tc>
                  <a:txBody>
                    <a:bodyPr/>
                    <a:lstStyle/>
                    <a:p>
                      <a:pPr algn="ctr" rtl="0" fontAlgn="ctr"/>
                      <a:r>
                        <a:rPr lang="es-CO" sz="1400" b="0" i="0" u="none" strike="noStrike">
                          <a:solidFill>
                            <a:schemeClr val="accent1">
                              <a:lumMod val="50000"/>
                            </a:schemeClr>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$2.135.710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$1.160.931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54,36%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40208514"/>
                  </a:ext>
                </a:extLst>
              </a:tr>
              <a:tr h="223159">
                <a:tc>
                  <a:txBody>
                    <a:bodyPr/>
                    <a:lstStyle/>
                    <a:p>
                      <a:pPr algn="ctr" rtl="0" fontAlgn="ctr"/>
                      <a:r>
                        <a:rPr lang="es-CO" sz="1400" b="0" i="0" u="none" strike="noStrike">
                          <a:solidFill>
                            <a:schemeClr val="accent1">
                              <a:lumMod val="50000"/>
                            </a:schemeClr>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$1.783.957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$1.127.881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63,22%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80179738"/>
                  </a:ext>
                </a:extLst>
              </a:tr>
              <a:tr h="223159">
                <a:tc>
                  <a:txBody>
                    <a:bodyPr/>
                    <a:lstStyle/>
                    <a:p>
                      <a:pPr algn="ctr" rtl="0" fontAlgn="ctr"/>
                      <a:r>
                        <a:rPr lang="es-CO" sz="1400" b="0" i="0" u="none" strike="noStrike">
                          <a:solidFill>
                            <a:schemeClr val="accent1">
                              <a:lumMod val="50000"/>
                            </a:schemeClr>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$1.056.421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$803.106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76,02%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35794373"/>
                  </a:ext>
                </a:extLst>
              </a:tr>
              <a:tr h="223159">
                <a:tc>
                  <a:txBody>
                    <a:bodyPr/>
                    <a:lstStyle/>
                    <a:p>
                      <a:pPr algn="ctr" rtl="0" fontAlgn="ctr"/>
                      <a:r>
                        <a:rPr lang="es-CO" sz="1400" b="0" i="0" u="none" strike="noStrike">
                          <a:solidFill>
                            <a:schemeClr val="accent1">
                              <a:lumMod val="50000"/>
                            </a:schemeClr>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$929.281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$615.508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66,23%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56083832"/>
                  </a:ext>
                </a:extLst>
              </a:tr>
              <a:tr h="223159">
                <a:tc>
                  <a:txBody>
                    <a:bodyPr/>
                    <a:lstStyle/>
                    <a:p>
                      <a:pPr algn="ctr" rtl="0" fontAlgn="ctr"/>
                      <a:r>
                        <a:rPr lang="es-CO" sz="1400" b="0" i="0" u="none" strike="noStrike">
                          <a:solidFill>
                            <a:schemeClr val="accent1">
                              <a:lumMod val="50000"/>
                            </a:schemeClr>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a:solidFill>
                            <a:schemeClr val="accent1">
                              <a:lumMod val="50000"/>
                            </a:schemeClr>
                          </a:solidFill>
                          <a:effectLst/>
                          <a:latin typeface="Calibri" panose="020F0502020204030204" pitchFamily="34" charset="0"/>
                        </a:rPr>
                        <a:t>$958.388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$724.011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400" b="0" i="0" u="none" strike="noStrike" dirty="0">
                          <a:solidFill>
                            <a:schemeClr val="accent1">
                              <a:lumMod val="50000"/>
                            </a:schemeClr>
                          </a:solidFill>
                          <a:effectLst/>
                          <a:latin typeface="Calibri" panose="020F0502020204030204" pitchFamily="34" charset="0"/>
                        </a:rPr>
                        <a:t>75,54%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01476196"/>
                  </a:ext>
                </a:extLst>
              </a:tr>
              <a:tr h="223159">
                <a:tc>
                  <a:txBody>
                    <a:bodyPr/>
                    <a:lstStyle/>
                    <a:p>
                      <a:pPr algn="ctr" rtl="0" fontAlgn="ctr"/>
                      <a:r>
                        <a:rPr lang="es-CO" sz="1400" b="1" i="0" u="none" strike="noStrike">
                          <a:solidFill>
                            <a:schemeClr val="accent1">
                              <a:lumMod val="50000"/>
                            </a:schemeClr>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a:solidFill>
                            <a:schemeClr val="accent1">
                              <a:lumMod val="50000"/>
                            </a:schemeClr>
                          </a:solidFill>
                          <a:effectLst/>
                          <a:latin typeface="Calibri" panose="020F0502020204030204" pitchFamily="34" charset="0"/>
                        </a:rPr>
                        <a:t>$6.863.758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dirty="0">
                          <a:solidFill>
                            <a:schemeClr val="accent1">
                              <a:lumMod val="50000"/>
                            </a:schemeClr>
                          </a:solidFill>
                          <a:effectLst/>
                          <a:latin typeface="Calibri" panose="020F0502020204030204" pitchFamily="34" charset="0"/>
                        </a:rPr>
                        <a:t>$4.431.438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400" b="1" i="0" u="none" strike="noStrike" dirty="0">
                          <a:solidFill>
                            <a:schemeClr val="accent1">
                              <a:lumMod val="50000"/>
                            </a:schemeClr>
                          </a:solidFill>
                          <a:effectLst/>
                          <a:latin typeface="Calibri" panose="020F0502020204030204" pitchFamily="34" charset="0"/>
                        </a:rPr>
                        <a:t>64,56%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7289227"/>
                  </a:ext>
                </a:extLst>
              </a:tr>
              <a:tr h="429152">
                <a:tc gridSpan="4">
                  <a:txBody>
                    <a:bodyPr/>
                    <a:lstStyle/>
                    <a:p>
                      <a:pPr algn="ctr" rtl="0" fontAlgn="ctr"/>
                      <a:r>
                        <a:rPr lang="es-MX" sz="1400" b="0" i="0" u="none" strike="noStrike" dirty="0">
                          <a:solidFill>
                            <a:schemeClr val="accent1">
                              <a:lumMod val="50000"/>
                            </a:schemeClr>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83280678"/>
                  </a:ext>
                </a:extLst>
              </a:tr>
            </a:tbl>
          </a:graphicData>
        </a:graphic>
      </p:graphicFrame>
      <p:graphicFrame>
        <p:nvGraphicFramePr>
          <p:cNvPr id="6" name="Gráfico 5">
            <a:extLst>
              <a:ext uri="{FF2B5EF4-FFF2-40B4-BE49-F238E27FC236}">
                <a16:creationId xmlns:a16="http://schemas.microsoft.com/office/drawing/2014/main" id="{FED1A201-C16D-4B23-BCB3-2E5CEFF46A99}"/>
              </a:ext>
            </a:extLst>
          </p:cNvPr>
          <p:cNvGraphicFramePr>
            <a:graphicFrameLocks/>
          </p:cNvGraphicFramePr>
          <p:nvPr/>
        </p:nvGraphicFramePr>
        <p:xfrm>
          <a:off x="1713031" y="1527726"/>
          <a:ext cx="8765938" cy="266601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Enero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204325" y="1305124"/>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157415" y="6133271"/>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D31A9C7C-A80D-4FFA-91F8-398A88B9B290}"/>
              </a:ext>
            </a:extLst>
          </p:cNvPr>
          <p:cNvGraphicFramePr>
            <a:graphicFrameLocks/>
          </p:cNvGraphicFramePr>
          <p:nvPr/>
        </p:nvGraphicFramePr>
        <p:xfrm>
          <a:off x="1304282" y="1776810"/>
          <a:ext cx="9827268" cy="405621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31 de diciembre de 2022.</a:t>
            </a:r>
          </a:p>
          <a:p>
            <a:r>
              <a:rPr lang="es-MX" sz="900">
                <a:solidFill>
                  <a:schemeClr val="accent1">
                    <a:lumMod val="50000"/>
                  </a:schemeClr>
                </a:solidFill>
              </a:rPr>
              <a:t>*Promedio de  kilómetros ejecutados de febrero 2018 a diciembre de 2022</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promedio) 2018 a 2022</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45ADB7F-7F63-D081-8637-CA4C0EE6CC9C}"/>
              </a:ext>
            </a:extLst>
          </p:cNvPr>
          <p:cNvGraphicFramePr>
            <a:graphicFrameLocks noGrp="1"/>
          </p:cNvGraphicFramePr>
          <p:nvPr>
            <p:extLst>
              <p:ext uri="{D42A27DB-BD31-4B8C-83A1-F6EECF244321}">
                <p14:modId xmlns:p14="http://schemas.microsoft.com/office/powerpoint/2010/main" val="2747831584"/>
              </p:ext>
            </p:extLst>
          </p:nvPr>
        </p:nvGraphicFramePr>
        <p:xfrm>
          <a:off x="245918" y="2561557"/>
          <a:ext cx="11611650" cy="3537701"/>
        </p:xfrm>
        <a:graphic>
          <a:graphicData uri="http://schemas.openxmlformats.org/drawingml/2006/table">
            <a:tbl>
              <a:tblPr/>
              <a:tblGrid>
                <a:gridCol w="752983">
                  <a:extLst>
                    <a:ext uri="{9D8B030D-6E8A-4147-A177-3AD203B41FA5}">
                      <a16:colId xmlns:a16="http://schemas.microsoft.com/office/drawing/2014/main" val="1952642593"/>
                    </a:ext>
                  </a:extLst>
                </a:gridCol>
                <a:gridCol w="978879">
                  <a:extLst>
                    <a:ext uri="{9D8B030D-6E8A-4147-A177-3AD203B41FA5}">
                      <a16:colId xmlns:a16="http://schemas.microsoft.com/office/drawing/2014/main" val="2295384421"/>
                    </a:ext>
                  </a:extLst>
                </a:gridCol>
                <a:gridCol w="288644">
                  <a:extLst>
                    <a:ext uri="{9D8B030D-6E8A-4147-A177-3AD203B41FA5}">
                      <a16:colId xmlns:a16="http://schemas.microsoft.com/office/drawing/2014/main" val="3921593457"/>
                    </a:ext>
                  </a:extLst>
                </a:gridCol>
                <a:gridCol w="765535">
                  <a:extLst>
                    <a:ext uri="{9D8B030D-6E8A-4147-A177-3AD203B41FA5}">
                      <a16:colId xmlns:a16="http://schemas.microsoft.com/office/drawing/2014/main" val="1327703654"/>
                    </a:ext>
                  </a:extLst>
                </a:gridCol>
                <a:gridCol w="903580">
                  <a:extLst>
                    <a:ext uri="{9D8B030D-6E8A-4147-A177-3AD203B41FA5}">
                      <a16:colId xmlns:a16="http://schemas.microsoft.com/office/drawing/2014/main" val="1411105869"/>
                    </a:ext>
                  </a:extLst>
                </a:gridCol>
                <a:gridCol w="288644">
                  <a:extLst>
                    <a:ext uri="{9D8B030D-6E8A-4147-A177-3AD203B41FA5}">
                      <a16:colId xmlns:a16="http://schemas.microsoft.com/office/drawing/2014/main" val="2346855688"/>
                    </a:ext>
                  </a:extLst>
                </a:gridCol>
                <a:gridCol w="765535">
                  <a:extLst>
                    <a:ext uri="{9D8B030D-6E8A-4147-A177-3AD203B41FA5}">
                      <a16:colId xmlns:a16="http://schemas.microsoft.com/office/drawing/2014/main" val="3337039005"/>
                    </a:ext>
                  </a:extLst>
                </a:gridCol>
                <a:gridCol w="941231">
                  <a:extLst>
                    <a:ext uri="{9D8B030D-6E8A-4147-A177-3AD203B41FA5}">
                      <a16:colId xmlns:a16="http://schemas.microsoft.com/office/drawing/2014/main" val="3428815667"/>
                    </a:ext>
                  </a:extLst>
                </a:gridCol>
                <a:gridCol w="288644">
                  <a:extLst>
                    <a:ext uri="{9D8B030D-6E8A-4147-A177-3AD203B41FA5}">
                      <a16:colId xmlns:a16="http://schemas.microsoft.com/office/drawing/2014/main" val="3935380118"/>
                    </a:ext>
                  </a:extLst>
                </a:gridCol>
                <a:gridCol w="765535">
                  <a:extLst>
                    <a:ext uri="{9D8B030D-6E8A-4147-A177-3AD203B41FA5}">
                      <a16:colId xmlns:a16="http://schemas.microsoft.com/office/drawing/2014/main" val="1077195124"/>
                    </a:ext>
                  </a:extLst>
                </a:gridCol>
                <a:gridCol w="894171">
                  <a:extLst>
                    <a:ext uri="{9D8B030D-6E8A-4147-A177-3AD203B41FA5}">
                      <a16:colId xmlns:a16="http://schemas.microsoft.com/office/drawing/2014/main" val="4031798244"/>
                    </a:ext>
                  </a:extLst>
                </a:gridCol>
                <a:gridCol w="288644">
                  <a:extLst>
                    <a:ext uri="{9D8B030D-6E8A-4147-A177-3AD203B41FA5}">
                      <a16:colId xmlns:a16="http://schemas.microsoft.com/office/drawing/2014/main" val="3999637756"/>
                    </a:ext>
                  </a:extLst>
                </a:gridCol>
                <a:gridCol w="765535">
                  <a:extLst>
                    <a:ext uri="{9D8B030D-6E8A-4147-A177-3AD203B41FA5}">
                      <a16:colId xmlns:a16="http://schemas.microsoft.com/office/drawing/2014/main" val="2265019387"/>
                    </a:ext>
                  </a:extLst>
                </a:gridCol>
                <a:gridCol w="953780">
                  <a:extLst>
                    <a:ext uri="{9D8B030D-6E8A-4147-A177-3AD203B41FA5}">
                      <a16:colId xmlns:a16="http://schemas.microsoft.com/office/drawing/2014/main" val="3392791117"/>
                    </a:ext>
                  </a:extLst>
                </a:gridCol>
                <a:gridCol w="288644">
                  <a:extLst>
                    <a:ext uri="{9D8B030D-6E8A-4147-A177-3AD203B41FA5}">
                      <a16:colId xmlns:a16="http://schemas.microsoft.com/office/drawing/2014/main" val="3040848135"/>
                    </a:ext>
                  </a:extLst>
                </a:gridCol>
                <a:gridCol w="765535">
                  <a:extLst>
                    <a:ext uri="{9D8B030D-6E8A-4147-A177-3AD203B41FA5}">
                      <a16:colId xmlns:a16="http://schemas.microsoft.com/office/drawing/2014/main" val="3048792938"/>
                    </a:ext>
                  </a:extLst>
                </a:gridCol>
                <a:gridCol w="916131">
                  <a:extLst>
                    <a:ext uri="{9D8B030D-6E8A-4147-A177-3AD203B41FA5}">
                      <a16:colId xmlns:a16="http://schemas.microsoft.com/office/drawing/2014/main" val="2933258532"/>
                    </a:ext>
                  </a:extLst>
                </a:gridCol>
              </a:tblGrid>
              <a:tr h="48188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57816676"/>
                  </a:ext>
                </a:extLst>
              </a:tr>
              <a:tr h="235063">
                <a:tc>
                  <a:txBody>
                    <a:bodyPr/>
                    <a:lstStyle/>
                    <a:p>
                      <a:pPr algn="ctr" rtl="0" fontAlgn="ctr"/>
                      <a:r>
                        <a:rPr lang="es-CO" sz="110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548.435,73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388.587,65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210.773,89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144.125,19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549.885,91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    1.841.808,37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2097832"/>
                  </a:ext>
                </a:extLst>
              </a:tr>
              <a:tr h="235063">
                <a:tc>
                  <a:txBody>
                    <a:bodyPr/>
                    <a:lstStyle/>
                    <a:p>
                      <a:pPr algn="ctr" rtl="0" fontAlgn="ctr"/>
                      <a:r>
                        <a:rPr lang="es-CO" sz="11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675.110,20 </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403.417,71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256.212,04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214.438,41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716.964,54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2.266.142,90 </a:t>
                      </a:r>
                    </a:p>
                  </a:txBody>
                  <a:tcPr marL="0" marR="0" marT="0" marB="0" anchor="ctr">
                    <a:lnL>
                      <a:noFill/>
                    </a:lnL>
                    <a:lnR>
                      <a:noFill/>
                    </a:lnR>
                    <a:lnT>
                      <a:noFill/>
                    </a:lnT>
                    <a:lnB>
                      <a:noFill/>
                    </a:lnB>
                    <a:noFill/>
                  </a:tcPr>
                </a:tc>
                <a:extLst>
                  <a:ext uri="{0D108BD9-81ED-4DB2-BD59-A6C34878D82A}">
                    <a16:rowId xmlns:a16="http://schemas.microsoft.com/office/drawing/2014/main" val="1608618207"/>
                  </a:ext>
                </a:extLst>
              </a:tr>
              <a:tr h="235063">
                <a:tc>
                  <a:txBody>
                    <a:bodyPr/>
                    <a:lstStyle/>
                    <a:p>
                      <a:pPr algn="ctr" rtl="0" fontAlgn="ctr"/>
                      <a:r>
                        <a:rPr lang="es-CO" sz="110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716.753,78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704.502,89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339.272,88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276.966,96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401.136,90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    2.438.633,42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82563511"/>
                  </a:ext>
                </a:extLst>
              </a:tr>
              <a:tr h="235063">
                <a:tc>
                  <a:txBody>
                    <a:bodyPr/>
                    <a:lstStyle/>
                    <a:p>
                      <a:pPr algn="ctr" rtl="0" fontAlgn="ctr"/>
                      <a:r>
                        <a:rPr lang="es-CO" sz="11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875.343,63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834.863,32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389.461,40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279.127,98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258.517,77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2.637.314,11 </a:t>
                      </a:r>
                    </a:p>
                  </a:txBody>
                  <a:tcPr marL="0" marR="0" marT="0" marB="0" anchor="ctr">
                    <a:lnL>
                      <a:noFill/>
                    </a:lnL>
                    <a:lnR>
                      <a:noFill/>
                    </a:lnR>
                    <a:lnT>
                      <a:noFill/>
                    </a:lnT>
                    <a:lnB>
                      <a:noFill/>
                    </a:lnB>
                    <a:noFill/>
                  </a:tcPr>
                </a:tc>
                <a:extLst>
                  <a:ext uri="{0D108BD9-81ED-4DB2-BD59-A6C34878D82A}">
                    <a16:rowId xmlns:a16="http://schemas.microsoft.com/office/drawing/2014/main" val="4271070466"/>
                  </a:ext>
                </a:extLst>
              </a:tr>
              <a:tr h="235063">
                <a:tc>
                  <a:txBody>
                    <a:bodyPr/>
                    <a:lstStyle/>
                    <a:p>
                      <a:pPr algn="ctr" rtl="0" fontAlgn="ctr"/>
                      <a:r>
                        <a:rPr lang="es-CO" sz="110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1.400.263,65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825.746,66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382.014,81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259.766,97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255.373,94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    3.123.166,03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68712067"/>
                  </a:ext>
                </a:extLst>
              </a:tr>
              <a:tr h="235063">
                <a:tc>
                  <a:txBody>
                    <a:bodyPr/>
                    <a:lstStyle/>
                    <a:p>
                      <a:pPr algn="ctr" rtl="0" fontAlgn="ctr"/>
                      <a:r>
                        <a:rPr lang="es-CO" sz="11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1.530.486,50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835.005,42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393.182,11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263.367,50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258.594,44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3.280.635,98 </a:t>
                      </a:r>
                    </a:p>
                  </a:txBody>
                  <a:tcPr marL="0" marR="0" marT="0" marB="0" anchor="ctr">
                    <a:lnL>
                      <a:noFill/>
                    </a:lnL>
                    <a:lnR>
                      <a:noFill/>
                    </a:lnR>
                    <a:lnT>
                      <a:noFill/>
                    </a:lnT>
                    <a:lnB>
                      <a:noFill/>
                    </a:lnB>
                    <a:noFill/>
                  </a:tcPr>
                </a:tc>
                <a:extLst>
                  <a:ext uri="{0D108BD9-81ED-4DB2-BD59-A6C34878D82A}">
                    <a16:rowId xmlns:a16="http://schemas.microsoft.com/office/drawing/2014/main" val="1506479735"/>
                  </a:ext>
                </a:extLst>
              </a:tr>
              <a:tr h="235063">
                <a:tc>
                  <a:txBody>
                    <a:bodyPr/>
                    <a:lstStyle/>
                    <a:p>
                      <a:pPr algn="ctr" rtl="0" fontAlgn="ctr"/>
                      <a:r>
                        <a:rPr lang="es-CO" sz="110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1.490.850,81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735.056,62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338.184,89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234.516,81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225.463,04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    3.024.072,17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79972848"/>
                  </a:ext>
                </a:extLst>
              </a:tr>
              <a:tr h="235063">
                <a:tc>
                  <a:txBody>
                    <a:bodyPr/>
                    <a:lstStyle/>
                    <a:p>
                      <a:pPr algn="ctr" rtl="0" fontAlgn="ctr"/>
                      <a:r>
                        <a:rPr lang="es-CO" sz="11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1.498.928,66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665.476,52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299.166,97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214.720,38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201.225,65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2.879.518,18 </a:t>
                      </a:r>
                    </a:p>
                  </a:txBody>
                  <a:tcPr marL="0" marR="0" marT="0" marB="0" anchor="ctr">
                    <a:lnL>
                      <a:noFill/>
                    </a:lnL>
                    <a:lnR>
                      <a:noFill/>
                    </a:lnR>
                    <a:lnT>
                      <a:noFill/>
                    </a:lnT>
                    <a:lnB>
                      <a:noFill/>
                    </a:lnB>
                    <a:noFill/>
                  </a:tcPr>
                </a:tc>
                <a:extLst>
                  <a:ext uri="{0D108BD9-81ED-4DB2-BD59-A6C34878D82A}">
                    <a16:rowId xmlns:a16="http://schemas.microsoft.com/office/drawing/2014/main" val="3937971325"/>
                  </a:ext>
                </a:extLst>
              </a:tr>
              <a:tr h="235063">
                <a:tc>
                  <a:txBody>
                    <a:bodyPr/>
                    <a:lstStyle/>
                    <a:p>
                      <a:pPr algn="ctr" rtl="0" fontAlgn="ctr"/>
                      <a:r>
                        <a:rPr lang="es-CO" sz="110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1.465.685,02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651.095,04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299.001,72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210.663,26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         194.694,13 </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    2.821.139,16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24410995"/>
                  </a:ext>
                </a:extLst>
              </a:tr>
              <a:tr h="235063">
                <a:tc>
                  <a:txBody>
                    <a:bodyPr/>
                    <a:lstStyle/>
                    <a:p>
                      <a:pPr algn="ctr" rtl="0" fontAlgn="ctr"/>
                      <a:r>
                        <a:rPr lang="es-CO" sz="11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786.564,76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661.367,30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314.329,07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214.544,80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197.722,71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2.174.528,65 </a:t>
                      </a:r>
                    </a:p>
                  </a:txBody>
                  <a:tcPr marL="0" marR="0" marT="0" marB="0" anchor="ctr">
                    <a:lnL>
                      <a:noFill/>
                    </a:lnL>
                    <a:lnR>
                      <a:noFill/>
                    </a:lnR>
                    <a:lnT>
                      <a:noFill/>
                    </a:lnT>
                    <a:lnB>
                      <a:noFill/>
                    </a:lnB>
                    <a:noFill/>
                  </a:tcPr>
                </a:tc>
                <a:extLst>
                  <a:ext uri="{0D108BD9-81ED-4DB2-BD59-A6C34878D82A}">
                    <a16:rowId xmlns:a16="http://schemas.microsoft.com/office/drawing/2014/main" val="3301177850"/>
                  </a:ext>
                </a:extLst>
              </a:tr>
              <a:tr h="705191">
                <a:tc>
                  <a:txBody>
                    <a:bodyPr/>
                    <a:lstStyle/>
                    <a:p>
                      <a:pPr algn="ctr" rtl="0" fontAlgn="ctr"/>
                      <a:r>
                        <a:rPr lang="es-CO" sz="110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186.244,45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113.646,09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54.603,39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39.190,48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55.247,10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448.931,51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54883639"/>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Agosto 2023 a </a:t>
            </a:r>
            <a:r>
              <a:rPr lang="es-CO" sz="1600" b="0" dirty="0">
                <a:solidFill>
                  <a:schemeClr val="accent1">
                    <a:lumMod val="50000"/>
                  </a:schemeClr>
                </a:solidFill>
              </a:rPr>
              <a:t>Enero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2EC9411E-D13A-8A5D-95CC-3EA6A2F23766}"/>
              </a:ext>
            </a:extLst>
          </p:cNvPr>
          <p:cNvGraphicFramePr>
            <a:graphicFrameLocks noGrp="1"/>
          </p:cNvGraphicFramePr>
          <p:nvPr/>
        </p:nvGraphicFramePr>
        <p:xfrm>
          <a:off x="663575" y="1877759"/>
          <a:ext cx="3441700" cy="3048000"/>
        </p:xfrm>
        <a:graphic>
          <a:graphicData uri="http://schemas.openxmlformats.org/drawingml/2006/table">
            <a:tbl>
              <a:tblPr/>
              <a:tblGrid>
                <a:gridCol w="1509907">
                  <a:extLst>
                    <a:ext uri="{9D8B030D-6E8A-4147-A177-3AD203B41FA5}">
                      <a16:colId xmlns:a16="http://schemas.microsoft.com/office/drawing/2014/main" val="3473908124"/>
                    </a:ext>
                  </a:extLst>
                </a:gridCol>
                <a:gridCol w="1056301">
                  <a:extLst>
                    <a:ext uri="{9D8B030D-6E8A-4147-A177-3AD203B41FA5}">
                      <a16:colId xmlns:a16="http://schemas.microsoft.com/office/drawing/2014/main" val="2779082875"/>
                    </a:ext>
                  </a:extLst>
                </a:gridCol>
                <a:gridCol w="875492">
                  <a:extLst>
                    <a:ext uri="{9D8B030D-6E8A-4147-A177-3AD203B41FA5}">
                      <a16:colId xmlns:a16="http://schemas.microsoft.com/office/drawing/2014/main" val="722903259"/>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265420741"/>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$ 205.777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$ 121.718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98986729"/>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ago-23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$ 18.539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$ 21.330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799704089"/>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sep-23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$ 45.592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$ 14.932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72513921"/>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$ 31.202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$ 23.798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3155794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$ 37.029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$ 18.415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61473480"/>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$ 34.101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$ 21.128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12735587"/>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$ 39.314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$ 22.114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64859433"/>
                  </a:ext>
                </a:extLst>
              </a:tr>
              <a:tr h="190500">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3861393"/>
                  </a:ext>
                </a:extLst>
              </a:tr>
              <a:tr h="190500">
                <a:tc>
                  <a:txBody>
                    <a:bodyPr/>
                    <a:lstStyle/>
                    <a:p>
                      <a:pPr algn="l" fontAlgn="b"/>
                      <a:r>
                        <a:rPr lang="es-CO" sz="1100" b="1" i="0" u="none" strike="noStrike" dirty="0">
                          <a:solidFill>
                            <a:schemeClr val="accent1">
                              <a:lumMod val="50000"/>
                            </a:schemeClr>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$ 203.067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$ 128.009</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77594877"/>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ago-23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$ 27.413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$ 24.403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493424788"/>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sep-23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$ 37.606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$ 17.399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8434537"/>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$ 30.449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$ 24.084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39278539"/>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$ 36.969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$ 16.449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72521244"/>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$ 32.014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$ 24.512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1406931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$ 38.616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$ 21.162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08077415"/>
                  </a:ext>
                </a:extLst>
              </a:tr>
            </a:tbl>
          </a:graphicData>
        </a:graphic>
      </p:graphicFrame>
      <p:graphicFrame>
        <p:nvGraphicFramePr>
          <p:cNvPr id="4" name="Tabla 3">
            <a:extLst>
              <a:ext uri="{FF2B5EF4-FFF2-40B4-BE49-F238E27FC236}">
                <a16:creationId xmlns:a16="http://schemas.microsoft.com/office/drawing/2014/main" id="{745835F4-BFBE-B924-0F54-DB3A11FA0C2D}"/>
              </a:ext>
            </a:extLst>
          </p:cNvPr>
          <p:cNvGraphicFramePr>
            <a:graphicFrameLocks noGrp="1"/>
          </p:cNvGraphicFramePr>
          <p:nvPr/>
        </p:nvGraphicFramePr>
        <p:xfrm>
          <a:off x="4394199" y="1877759"/>
          <a:ext cx="3403601" cy="3048000"/>
        </p:xfrm>
        <a:graphic>
          <a:graphicData uri="http://schemas.openxmlformats.org/drawingml/2006/table">
            <a:tbl>
              <a:tblPr/>
              <a:tblGrid>
                <a:gridCol w="1509892">
                  <a:extLst>
                    <a:ext uri="{9D8B030D-6E8A-4147-A177-3AD203B41FA5}">
                      <a16:colId xmlns:a16="http://schemas.microsoft.com/office/drawing/2014/main" val="2749253399"/>
                    </a:ext>
                  </a:extLst>
                </a:gridCol>
                <a:gridCol w="1056290">
                  <a:extLst>
                    <a:ext uri="{9D8B030D-6E8A-4147-A177-3AD203B41FA5}">
                      <a16:colId xmlns:a16="http://schemas.microsoft.com/office/drawing/2014/main" val="3526769824"/>
                    </a:ext>
                  </a:extLst>
                </a:gridCol>
                <a:gridCol w="837419">
                  <a:extLst>
                    <a:ext uri="{9D8B030D-6E8A-4147-A177-3AD203B41FA5}">
                      <a16:colId xmlns:a16="http://schemas.microsoft.com/office/drawing/2014/main" val="2755579784"/>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682059273"/>
                  </a:ext>
                </a:extLst>
              </a:tr>
              <a:tr h="190500">
                <a:tc>
                  <a:txBody>
                    <a:bodyPr/>
                    <a:lstStyle/>
                    <a:p>
                      <a:pPr algn="l" fontAlgn="b"/>
                      <a:r>
                        <a:rPr lang="es-CO" sz="1100" b="1" i="0" u="none" strike="noStrike" dirty="0">
                          <a:solidFill>
                            <a:schemeClr val="accent1">
                              <a:lumMod val="50000"/>
                            </a:schemeClr>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$ 124.594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$ 90.909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232704108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ago-23</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$ 16.632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$ 15.815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629478285"/>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sep-23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$ 22.845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$ 9.662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0948769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$ 20.340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$ 19.120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71847351"/>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$ 21.250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$ 13.842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03185783"/>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$ 20.793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81622639"/>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$ 22.734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$ 16.184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92309651"/>
                  </a:ext>
                </a:extLst>
              </a:tr>
              <a:tr h="190500">
                <a:tc>
                  <a:txBody>
                    <a:bodyPr/>
                    <a:lstStyle/>
                    <a:p>
                      <a:pPr algn="l" fontAlgn="b"/>
                      <a:endParaRPr lang="es-CO" sz="1100" b="0" i="0" u="none" strike="noStrike" dirty="0">
                        <a:solidFill>
                          <a:schemeClr val="accent1">
                            <a:lumMod val="50000"/>
                          </a:schemeClr>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00025509"/>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$ 111.784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$ 70.926</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531666"/>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ago-23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$ 16.674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$ 11.859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6607019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sep-23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$ 19.545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$ 11.909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58481458"/>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$ 18.049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$ 11.805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47851969"/>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$ 18.295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$ 10.288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90409790"/>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$ 19.284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$ 11.317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5962507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$ 19.936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$ 13.748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48639391"/>
                  </a:ext>
                </a:extLst>
              </a:tr>
            </a:tbl>
          </a:graphicData>
        </a:graphic>
      </p:graphicFrame>
      <p:graphicFrame>
        <p:nvGraphicFramePr>
          <p:cNvPr id="9" name="Tabla 8">
            <a:extLst>
              <a:ext uri="{FF2B5EF4-FFF2-40B4-BE49-F238E27FC236}">
                <a16:creationId xmlns:a16="http://schemas.microsoft.com/office/drawing/2014/main" id="{B446BC9C-C428-C335-797B-4EEDDE234820}"/>
              </a:ext>
            </a:extLst>
          </p:cNvPr>
          <p:cNvGraphicFramePr>
            <a:graphicFrameLocks noGrp="1"/>
          </p:cNvGraphicFramePr>
          <p:nvPr/>
        </p:nvGraphicFramePr>
        <p:xfrm>
          <a:off x="8086724" y="1877759"/>
          <a:ext cx="3403601" cy="1524000"/>
        </p:xfrm>
        <a:graphic>
          <a:graphicData uri="http://schemas.openxmlformats.org/drawingml/2006/table">
            <a:tbl>
              <a:tblPr/>
              <a:tblGrid>
                <a:gridCol w="1509892">
                  <a:extLst>
                    <a:ext uri="{9D8B030D-6E8A-4147-A177-3AD203B41FA5}">
                      <a16:colId xmlns:a16="http://schemas.microsoft.com/office/drawing/2014/main" val="2300700393"/>
                    </a:ext>
                  </a:extLst>
                </a:gridCol>
                <a:gridCol w="1056290">
                  <a:extLst>
                    <a:ext uri="{9D8B030D-6E8A-4147-A177-3AD203B41FA5}">
                      <a16:colId xmlns:a16="http://schemas.microsoft.com/office/drawing/2014/main" val="3866584993"/>
                    </a:ext>
                  </a:extLst>
                </a:gridCol>
                <a:gridCol w="837419">
                  <a:extLst>
                    <a:ext uri="{9D8B030D-6E8A-4147-A177-3AD203B41FA5}">
                      <a16:colId xmlns:a16="http://schemas.microsoft.com/office/drawing/2014/main" val="1454253528"/>
                    </a:ext>
                  </a:extLst>
                </a:gridCol>
              </a:tblGrid>
              <a:tr h="190500">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974550470"/>
                  </a:ext>
                </a:extLst>
              </a:tr>
              <a:tr h="190500">
                <a:tc>
                  <a:txBody>
                    <a:bodyPr/>
                    <a:lstStyle/>
                    <a:p>
                      <a:pPr algn="l" fontAlgn="b"/>
                      <a:r>
                        <a:rPr lang="es-CO" sz="1100" b="1" i="0" u="none" strike="noStrike">
                          <a:solidFill>
                            <a:schemeClr val="accent1">
                              <a:lumMod val="50000"/>
                            </a:schemeClr>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$ 104.262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$ 75.857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92399723"/>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ago-23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$ 13.767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$ 13.003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571395415"/>
                  </a:ext>
                </a:extLst>
              </a:tr>
              <a:tr h="190500">
                <a:tc>
                  <a:txBody>
                    <a:bodyPr/>
                    <a:lstStyle/>
                    <a:p>
                      <a:pPr algn="l" fontAlgn="b"/>
                      <a:r>
                        <a:rPr lang="es-CO" sz="1100" b="0" i="0" u="none" strike="noStrike" dirty="0">
                          <a:solidFill>
                            <a:schemeClr val="accent1">
                              <a:lumMod val="50000"/>
                            </a:schemeClr>
                          </a:solidFill>
                          <a:effectLst/>
                          <a:latin typeface="Calibri" panose="020F0502020204030204" pitchFamily="34" charset="0"/>
                        </a:rPr>
                        <a:t>sep-23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$ 19.487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$ 7.656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85816722"/>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oct-23</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$ 17.781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$ 15.915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85403536"/>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nov-23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$ 16.856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$ 12.131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91790471"/>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$ 18.143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$ 13.417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3586990"/>
                  </a:ext>
                </a:extLst>
              </a:tr>
              <a:tr h="190500">
                <a:tc>
                  <a:txBody>
                    <a:bodyPr/>
                    <a:lstStyle/>
                    <a:p>
                      <a:pPr algn="l" fontAlgn="b"/>
                      <a:r>
                        <a:rPr lang="es-CO" sz="1100" b="0" i="0" u="none" strike="noStrike">
                          <a:solidFill>
                            <a:schemeClr val="accent1">
                              <a:lumMod val="50000"/>
                            </a:schemeClr>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$ 18.228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chemeClr val="accent1">
                              <a:lumMod val="50000"/>
                            </a:schemeClr>
                          </a:solidFill>
                          <a:effectLst/>
                          <a:latin typeface="Calibri" panose="020F0502020204030204" pitchFamily="34" charset="0"/>
                        </a:rPr>
                        <a:t>$ 13.737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14313873"/>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Agosto 2023 a </a:t>
            </a:r>
            <a:r>
              <a:rPr lang="es-CO" sz="1600" b="0" dirty="0">
                <a:solidFill>
                  <a:schemeClr val="accent1">
                    <a:lumMod val="50000"/>
                  </a:schemeClr>
                </a:solidFill>
              </a:rPr>
              <a:t>Enero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339250" y="130076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E948F595-B594-45CE-A761-E05F495B8362}"/>
              </a:ext>
            </a:extLst>
          </p:cNvPr>
          <p:cNvGraphicFramePr>
            <a:graphicFrameLocks/>
          </p:cNvGraphicFramePr>
          <p:nvPr/>
        </p:nvGraphicFramePr>
        <p:xfrm>
          <a:off x="842302" y="1778868"/>
          <a:ext cx="10172443" cy="432070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Enero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851818" y="122090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C491640-BA6E-42B7-8772-B2E37A534DB9}"/>
              </a:ext>
            </a:extLst>
          </p:cNvPr>
          <p:cNvGraphicFramePr>
            <a:graphicFrameLocks/>
          </p:cNvGraphicFramePr>
          <p:nvPr/>
        </p:nvGraphicFramePr>
        <p:xfrm>
          <a:off x="1558925" y="1496683"/>
          <a:ext cx="9287266" cy="486703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Enero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71730DE-DBFF-31B0-083D-87AC8A4A4657}"/>
              </a:ext>
            </a:extLst>
          </p:cNvPr>
          <p:cNvGraphicFramePr>
            <a:graphicFrameLocks noGrp="1"/>
          </p:cNvGraphicFramePr>
          <p:nvPr/>
        </p:nvGraphicFramePr>
        <p:xfrm>
          <a:off x="1959114" y="1144588"/>
          <a:ext cx="8074122" cy="5385294"/>
        </p:xfrm>
        <a:graphic>
          <a:graphicData uri="http://schemas.openxmlformats.org/drawingml/2006/table">
            <a:tbl>
              <a:tblPr/>
              <a:tblGrid>
                <a:gridCol w="1153446">
                  <a:extLst>
                    <a:ext uri="{9D8B030D-6E8A-4147-A177-3AD203B41FA5}">
                      <a16:colId xmlns:a16="http://schemas.microsoft.com/office/drawing/2014/main" val="2528696358"/>
                    </a:ext>
                  </a:extLst>
                </a:gridCol>
                <a:gridCol w="1153446">
                  <a:extLst>
                    <a:ext uri="{9D8B030D-6E8A-4147-A177-3AD203B41FA5}">
                      <a16:colId xmlns:a16="http://schemas.microsoft.com/office/drawing/2014/main" val="1859038312"/>
                    </a:ext>
                  </a:extLst>
                </a:gridCol>
                <a:gridCol w="1153446">
                  <a:extLst>
                    <a:ext uri="{9D8B030D-6E8A-4147-A177-3AD203B41FA5}">
                      <a16:colId xmlns:a16="http://schemas.microsoft.com/office/drawing/2014/main" val="3005315819"/>
                    </a:ext>
                  </a:extLst>
                </a:gridCol>
                <a:gridCol w="1153446">
                  <a:extLst>
                    <a:ext uri="{9D8B030D-6E8A-4147-A177-3AD203B41FA5}">
                      <a16:colId xmlns:a16="http://schemas.microsoft.com/office/drawing/2014/main" val="3274729348"/>
                    </a:ext>
                  </a:extLst>
                </a:gridCol>
                <a:gridCol w="1153446">
                  <a:extLst>
                    <a:ext uri="{9D8B030D-6E8A-4147-A177-3AD203B41FA5}">
                      <a16:colId xmlns:a16="http://schemas.microsoft.com/office/drawing/2014/main" val="3977995891"/>
                    </a:ext>
                  </a:extLst>
                </a:gridCol>
                <a:gridCol w="1153446">
                  <a:extLst>
                    <a:ext uri="{9D8B030D-6E8A-4147-A177-3AD203B41FA5}">
                      <a16:colId xmlns:a16="http://schemas.microsoft.com/office/drawing/2014/main" val="4093936590"/>
                    </a:ext>
                  </a:extLst>
                </a:gridCol>
                <a:gridCol w="1153446">
                  <a:extLst>
                    <a:ext uri="{9D8B030D-6E8A-4147-A177-3AD203B41FA5}">
                      <a16:colId xmlns:a16="http://schemas.microsoft.com/office/drawing/2014/main" val="3763957053"/>
                    </a:ext>
                  </a:extLst>
                </a:gridCol>
              </a:tblGrid>
              <a:tr h="72120">
                <a:tc>
                  <a:txBody>
                    <a:bodyPr/>
                    <a:lstStyle/>
                    <a:p>
                      <a:pPr algn="ctr" rtl="0" fontAlgn="ctr"/>
                      <a:r>
                        <a:rPr lang="es-CO" sz="9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09208910"/>
                  </a:ext>
                </a:extLst>
              </a:tr>
              <a:tr h="140960">
                <a:tc>
                  <a:txBody>
                    <a:bodyPr/>
                    <a:lstStyle/>
                    <a:p>
                      <a:pPr algn="ctr" rtl="0" fontAlgn="ctr"/>
                      <a:r>
                        <a:rPr lang="es-CO" sz="9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82567435"/>
                  </a:ext>
                </a:extLst>
              </a:tr>
              <a:tr h="140960">
                <a:tc>
                  <a:txBody>
                    <a:bodyPr/>
                    <a:lstStyle/>
                    <a:p>
                      <a:pPr algn="ctr" rtl="0" fontAlgn="ctr"/>
                      <a:r>
                        <a:rPr lang="es-CO" sz="9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9540535"/>
                  </a:ext>
                </a:extLst>
              </a:tr>
              <a:tr h="140960">
                <a:tc>
                  <a:txBody>
                    <a:bodyPr/>
                    <a:lstStyle/>
                    <a:p>
                      <a:pPr algn="ctr" rtl="0" fontAlgn="ctr"/>
                      <a:r>
                        <a:rPr lang="es-CO" sz="9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93744858"/>
                  </a:ext>
                </a:extLst>
              </a:tr>
              <a:tr h="140960">
                <a:tc>
                  <a:txBody>
                    <a:bodyPr/>
                    <a:lstStyle/>
                    <a:p>
                      <a:pPr algn="ctr" rtl="0" fontAlgn="ctr"/>
                      <a:r>
                        <a:rPr lang="es-CO" sz="900" b="0" i="0" u="none" strike="noStrike" dirty="0">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75526721"/>
                  </a:ext>
                </a:extLst>
              </a:tr>
              <a:tr h="140960">
                <a:tc>
                  <a:txBody>
                    <a:bodyPr/>
                    <a:lstStyle/>
                    <a:p>
                      <a:pPr algn="ctr" rtl="0" fontAlgn="ctr"/>
                      <a:r>
                        <a:rPr lang="es-CO" sz="9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7634458"/>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19569098"/>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84873419"/>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64515797"/>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59888742"/>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66635913"/>
                  </a:ext>
                </a:extLst>
              </a:tr>
              <a:tr h="140960">
                <a:tc>
                  <a:txBody>
                    <a:bodyPr/>
                    <a:lstStyle/>
                    <a:p>
                      <a:pPr algn="ctr" rtl="0" fontAlgn="ctr"/>
                      <a:r>
                        <a:rPr lang="es-CO" sz="9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18497591"/>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87462033"/>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722116"/>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01286863"/>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18321161"/>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03071031"/>
                  </a:ext>
                </a:extLst>
              </a:tr>
              <a:tr h="140960">
                <a:tc>
                  <a:txBody>
                    <a:bodyPr/>
                    <a:lstStyle/>
                    <a:p>
                      <a:pPr algn="ctr" rtl="0" fontAlgn="ctr"/>
                      <a:r>
                        <a:rPr lang="es-CO" sz="9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8527814"/>
                  </a:ext>
                </a:extLst>
              </a:tr>
              <a:tr h="140960">
                <a:tc>
                  <a:txBody>
                    <a:bodyPr/>
                    <a:lstStyle/>
                    <a:p>
                      <a:pPr algn="ctr" rtl="0" fontAlgn="ctr"/>
                      <a:r>
                        <a:rPr lang="es-CO" sz="9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48315576"/>
                  </a:ext>
                </a:extLst>
              </a:tr>
              <a:tr h="171338">
                <a:tc>
                  <a:txBody>
                    <a:bodyPr/>
                    <a:lstStyle/>
                    <a:p>
                      <a:pPr algn="ctr" rtl="0" fontAlgn="ctr"/>
                      <a:r>
                        <a:rPr lang="es-CO" sz="9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43903819"/>
                  </a:ext>
                </a:extLst>
              </a:tr>
              <a:tr h="140960">
                <a:tc>
                  <a:txBody>
                    <a:bodyPr/>
                    <a:lstStyle/>
                    <a:p>
                      <a:pPr algn="ctr" rtl="0" fontAlgn="ctr"/>
                      <a:r>
                        <a:rPr lang="es-CO" sz="9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94422785"/>
                  </a:ext>
                </a:extLst>
              </a:tr>
              <a:tr h="140960">
                <a:tc>
                  <a:txBody>
                    <a:bodyPr/>
                    <a:lstStyle/>
                    <a:p>
                      <a:pPr algn="ctr" rtl="0" fontAlgn="ctr"/>
                      <a:r>
                        <a:rPr lang="es-CO" sz="9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81460075"/>
                  </a:ext>
                </a:extLst>
              </a:tr>
              <a:tr h="140960">
                <a:tc>
                  <a:txBody>
                    <a:bodyPr/>
                    <a:lstStyle/>
                    <a:p>
                      <a:pPr algn="ctr" rtl="0" fontAlgn="ctr"/>
                      <a:r>
                        <a:rPr lang="es-CO" sz="9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89384637"/>
                  </a:ext>
                </a:extLst>
              </a:tr>
              <a:tr h="140960">
                <a:tc>
                  <a:txBody>
                    <a:bodyPr/>
                    <a:lstStyle/>
                    <a:p>
                      <a:pPr algn="ctr" rtl="0" fontAlgn="ctr"/>
                      <a:r>
                        <a:rPr lang="es-CO" sz="9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81655928"/>
                  </a:ext>
                </a:extLst>
              </a:tr>
              <a:tr h="140960">
                <a:tc>
                  <a:txBody>
                    <a:bodyPr/>
                    <a:lstStyle/>
                    <a:p>
                      <a:pPr algn="ctr" rtl="0" fontAlgn="ctr"/>
                      <a:r>
                        <a:rPr lang="es-CO" sz="9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57983485"/>
                  </a:ext>
                </a:extLst>
              </a:tr>
              <a:tr h="140960">
                <a:tc>
                  <a:txBody>
                    <a:bodyPr/>
                    <a:lstStyle/>
                    <a:p>
                      <a:pPr algn="ctr" rtl="0" fontAlgn="ctr"/>
                      <a:r>
                        <a:rPr lang="es-CO" sz="9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09417013"/>
                  </a:ext>
                </a:extLst>
              </a:tr>
              <a:tr h="140960">
                <a:tc>
                  <a:txBody>
                    <a:bodyPr/>
                    <a:lstStyle/>
                    <a:p>
                      <a:pPr algn="ctr" rtl="0" fontAlgn="ctr"/>
                      <a:r>
                        <a:rPr lang="es-CO" sz="9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20131517"/>
                  </a:ext>
                </a:extLst>
              </a:tr>
              <a:tr h="140960">
                <a:tc>
                  <a:txBody>
                    <a:bodyPr/>
                    <a:lstStyle/>
                    <a:p>
                      <a:pPr algn="ctr" rtl="0" fontAlgn="ctr"/>
                      <a:r>
                        <a:rPr lang="es-CO" sz="9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95041718"/>
                  </a:ext>
                </a:extLst>
              </a:tr>
              <a:tr h="140960">
                <a:tc>
                  <a:txBody>
                    <a:bodyPr/>
                    <a:lstStyle/>
                    <a:p>
                      <a:pPr algn="ctr" rtl="0" fontAlgn="ctr"/>
                      <a:r>
                        <a:rPr lang="es-CO" sz="9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33454991"/>
                  </a:ext>
                </a:extLst>
              </a:tr>
              <a:tr h="150796">
                <a:tc>
                  <a:txBody>
                    <a:bodyPr/>
                    <a:lstStyle/>
                    <a:p>
                      <a:pPr algn="ctr" rtl="0" fontAlgn="ctr"/>
                      <a:r>
                        <a:rPr lang="es-CO" sz="900" b="0" i="0" u="none" strike="noStrike" dirty="0">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31572827"/>
                  </a:ext>
                </a:extLst>
              </a:tr>
              <a:tr h="140960">
                <a:tc>
                  <a:txBody>
                    <a:bodyPr/>
                    <a:lstStyle/>
                    <a:p>
                      <a:pPr algn="ctr" rtl="0" fontAlgn="ctr"/>
                      <a:r>
                        <a:rPr lang="es-CO" sz="900" b="0" i="0" u="none" strike="noStrike">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01892833"/>
                  </a:ext>
                </a:extLst>
              </a:tr>
              <a:tr h="104902">
                <a:tc>
                  <a:txBody>
                    <a:bodyPr/>
                    <a:lstStyle/>
                    <a:p>
                      <a:pPr algn="ctr" rtl="0" fontAlgn="ctr"/>
                      <a:r>
                        <a:rPr lang="es-CO" sz="9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20870999"/>
                  </a:ext>
                </a:extLst>
              </a:tr>
              <a:tr h="140960">
                <a:tc>
                  <a:txBody>
                    <a:bodyPr/>
                    <a:lstStyle/>
                    <a:p>
                      <a:pPr algn="ctr" rtl="0" fontAlgn="ctr"/>
                      <a:r>
                        <a:rPr lang="es-CO" sz="9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38208953"/>
                  </a:ext>
                </a:extLst>
              </a:tr>
              <a:tr h="140960">
                <a:tc>
                  <a:txBody>
                    <a:bodyPr/>
                    <a:lstStyle/>
                    <a:p>
                      <a:pPr algn="ctr" rtl="0" fontAlgn="ctr"/>
                      <a:r>
                        <a:rPr lang="es-CO" sz="9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21385269"/>
                  </a:ext>
                </a:extLst>
              </a:tr>
              <a:tr h="140960">
                <a:tc>
                  <a:txBody>
                    <a:bodyPr/>
                    <a:lstStyle/>
                    <a:p>
                      <a:pPr algn="ctr" rtl="0" fontAlgn="ctr"/>
                      <a:r>
                        <a:rPr lang="es-CO" sz="9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35960027"/>
                  </a:ext>
                </a:extLst>
              </a:tr>
              <a:tr h="140960">
                <a:tc>
                  <a:txBody>
                    <a:bodyPr/>
                    <a:lstStyle/>
                    <a:p>
                      <a:pPr algn="ctr" rtl="0" fontAlgn="ctr"/>
                      <a:r>
                        <a:rPr lang="es-CO" sz="9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56726851"/>
                  </a:ext>
                </a:extLst>
              </a:tr>
              <a:tr h="140960">
                <a:tc>
                  <a:txBody>
                    <a:bodyPr/>
                    <a:lstStyle/>
                    <a:p>
                      <a:pPr algn="ctr" rtl="0" fontAlgn="ctr"/>
                      <a:r>
                        <a:rPr lang="es-CO" sz="900" b="1"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-$ 1.179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-$ 4.014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-$ 1.486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-$ 1.953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-$ 791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-$ 9.423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8846776"/>
                  </a:ext>
                </a:extLst>
              </a:tr>
              <a:tr h="72120">
                <a:tc>
                  <a:txBody>
                    <a:bodyPr/>
                    <a:lstStyle/>
                    <a:p>
                      <a:pPr algn="ctr" rtl="0" fontAlgn="ctr"/>
                      <a:r>
                        <a:rPr lang="es-CO" sz="9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$ 4.497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-$ 247.387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-$ 71.558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a:solidFill>
                            <a:srgbClr val="203764"/>
                          </a:solidFill>
                          <a:effectLst/>
                          <a:latin typeface="Calibri" panose="020F0502020204030204" pitchFamily="34" charset="0"/>
                        </a:rPr>
                        <a:t>-$ 13.917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-$ 35.625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900" b="1" i="0" u="none" strike="noStrike" dirty="0">
                          <a:solidFill>
                            <a:srgbClr val="203764"/>
                          </a:solidFill>
                          <a:effectLst/>
                          <a:latin typeface="Calibri" panose="020F0502020204030204" pitchFamily="34" charset="0"/>
                        </a:rPr>
                        <a:t>-$ 363.989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46295265"/>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Enero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62861" y="1488330"/>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514EABC-C84D-7F1A-40F1-2D66DE45B4C6}"/>
              </a:ext>
            </a:extLst>
          </p:cNvPr>
          <p:cNvGraphicFramePr>
            <a:graphicFrameLocks noGrp="1"/>
          </p:cNvGraphicFramePr>
          <p:nvPr/>
        </p:nvGraphicFramePr>
        <p:xfrm>
          <a:off x="1789534" y="1902472"/>
          <a:ext cx="7899883" cy="3726541"/>
        </p:xfrm>
        <a:graphic>
          <a:graphicData uri="http://schemas.openxmlformats.org/drawingml/2006/table">
            <a:tbl>
              <a:tblPr/>
              <a:tblGrid>
                <a:gridCol w="2123003">
                  <a:extLst>
                    <a:ext uri="{9D8B030D-6E8A-4147-A177-3AD203B41FA5}">
                      <a16:colId xmlns:a16="http://schemas.microsoft.com/office/drawing/2014/main" val="3894190936"/>
                    </a:ext>
                  </a:extLst>
                </a:gridCol>
                <a:gridCol w="1155376">
                  <a:extLst>
                    <a:ext uri="{9D8B030D-6E8A-4147-A177-3AD203B41FA5}">
                      <a16:colId xmlns:a16="http://schemas.microsoft.com/office/drawing/2014/main" val="1865869688"/>
                    </a:ext>
                  </a:extLst>
                </a:gridCol>
                <a:gridCol w="1155376">
                  <a:extLst>
                    <a:ext uri="{9D8B030D-6E8A-4147-A177-3AD203B41FA5}">
                      <a16:colId xmlns:a16="http://schemas.microsoft.com/office/drawing/2014/main" val="4172998759"/>
                    </a:ext>
                  </a:extLst>
                </a:gridCol>
                <a:gridCol w="1155376">
                  <a:extLst>
                    <a:ext uri="{9D8B030D-6E8A-4147-A177-3AD203B41FA5}">
                      <a16:colId xmlns:a16="http://schemas.microsoft.com/office/drawing/2014/main" val="1987974831"/>
                    </a:ext>
                  </a:extLst>
                </a:gridCol>
                <a:gridCol w="1155376">
                  <a:extLst>
                    <a:ext uri="{9D8B030D-6E8A-4147-A177-3AD203B41FA5}">
                      <a16:colId xmlns:a16="http://schemas.microsoft.com/office/drawing/2014/main" val="1485286857"/>
                    </a:ext>
                  </a:extLst>
                </a:gridCol>
                <a:gridCol w="1155376">
                  <a:extLst>
                    <a:ext uri="{9D8B030D-6E8A-4147-A177-3AD203B41FA5}">
                      <a16:colId xmlns:a16="http://schemas.microsoft.com/office/drawing/2014/main" val="965062113"/>
                    </a:ext>
                  </a:extLst>
                </a:gridCol>
              </a:tblGrid>
              <a:tr h="263924">
                <a:tc>
                  <a:txBody>
                    <a:bodyPr/>
                    <a:lstStyle/>
                    <a:p>
                      <a:pPr algn="ctr" rtl="0" fontAlgn="ctr"/>
                      <a:r>
                        <a:rPr lang="es-CO" sz="1100" b="1" i="0" u="none" strike="noStrike">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907103006"/>
                  </a:ext>
                </a:extLst>
              </a:tr>
              <a:tr h="434573">
                <a:tc>
                  <a:txBody>
                    <a:bodyPr/>
                    <a:lstStyle/>
                    <a:p>
                      <a:pPr algn="ctr" rtl="0" fontAlgn="ctr"/>
                      <a:r>
                        <a:rPr lang="es-CO" sz="1100" b="0" i="0" u="none" strike="noStrike">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$7.653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$7.459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$5.104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$4.741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$4.665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37986180"/>
                  </a:ext>
                </a:extLst>
              </a:tr>
              <a:tr h="263924">
                <a:tc>
                  <a:txBody>
                    <a:bodyPr/>
                    <a:lstStyle/>
                    <a:p>
                      <a:pPr algn="ctr" rtl="0" fontAlgn="ctr"/>
                      <a:r>
                        <a:rPr lang="es-CO" sz="1100" b="0" i="0" u="none" strike="noStrike">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$1.001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13497925"/>
                  </a:ext>
                </a:extLst>
              </a:tr>
              <a:tr h="347887">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$993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66010079"/>
                  </a:ext>
                </a:extLst>
              </a:tr>
              <a:tr h="327001">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$4.509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$4.540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$3.457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$2.834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73983499"/>
                  </a:ext>
                </a:extLst>
              </a:tr>
              <a:tr h="358648">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$440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4463132"/>
                  </a:ext>
                </a:extLst>
              </a:tr>
              <a:tr h="263924">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$1.348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$1.182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37571474"/>
                  </a:ext>
                </a:extLst>
              </a:tr>
              <a:tr h="347887">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17564052"/>
                  </a:ext>
                </a:extLst>
              </a:tr>
              <a:tr h="327001">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33407925"/>
                  </a:ext>
                </a:extLst>
              </a:tr>
              <a:tr h="263924">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$2.272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72378207"/>
                  </a:ext>
                </a:extLst>
              </a:tr>
              <a:tr h="263924">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$215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72101074"/>
                  </a:ext>
                </a:extLst>
              </a:tr>
              <a:tr h="263924">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$23.839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$23.503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$16.933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$13.847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$13.956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2946338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enero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473579" y="1285877"/>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D3B66E39-C73F-EA8D-F875-D34391EF6D2B}"/>
              </a:ext>
            </a:extLst>
          </p:cNvPr>
          <p:cNvGraphicFramePr>
            <a:graphicFrameLocks noGrp="1"/>
          </p:cNvGraphicFramePr>
          <p:nvPr/>
        </p:nvGraphicFramePr>
        <p:xfrm>
          <a:off x="2415654" y="1547487"/>
          <a:ext cx="7055890" cy="4621295"/>
        </p:xfrm>
        <a:graphic>
          <a:graphicData uri="http://schemas.openxmlformats.org/drawingml/2006/table">
            <a:tbl>
              <a:tblPr/>
              <a:tblGrid>
                <a:gridCol w="2484040">
                  <a:extLst>
                    <a:ext uri="{9D8B030D-6E8A-4147-A177-3AD203B41FA5}">
                      <a16:colId xmlns:a16="http://schemas.microsoft.com/office/drawing/2014/main" val="279856062"/>
                    </a:ext>
                  </a:extLst>
                </a:gridCol>
                <a:gridCol w="914370">
                  <a:extLst>
                    <a:ext uri="{9D8B030D-6E8A-4147-A177-3AD203B41FA5}">
                      <a16:colId xmlns:a16="http://schemas.microsoft.com/office/drawing/2014/main" val="599346788"/>
                    </a:ext>
                  </a:extLst>
                </a:gridCol>
                <a:gridCol w="914370">
                  <a:extLst>
                    <a:ext uri="{9D8B030D-6E8A-4147-A177-3AD203B41FA5}">
                      <a16:colId xmlns:a16="http://schemas.microsoft.com/office/drawing/2014/main" val="3212755547"/>
                    </a:ext>
                  </a:extLst>
                </a:gridCol>
                <a:gridCol w="914370">
                  <a:extLst>
                    <a:ext uri="{9D8B030D-6E8A-4147-A177-3AD203B41FA5}">
                      <a16:colId xmlns:a16="http://schemas.microsoft.com/office/drawing/2014/main" val="2248990606"/>
                    </a:ext>
                  </a:extLst>
                </a:gridCol>
                <a:gridCol w="914370">
                  <a:extLst>
                    <a:ext uri="{9D8B030D-6E8A-4147-A177-3AD203B41FA5}">
                      <a16:colId xmlns:a16="http://schemas.microsoft.com/office/drawing/2014/main" val="1441587280"/>
                    </a:ext>
                  </a:extLst>
                </a:gridCol>
                <a:gridCol w="914370">
                  <a:extLst>
                    <a:ext uri="{9D8B030D-6E8A-4147-A177-3AD203B41FA5}">
                      <a16:colId xmlns:a16="http://schemas.microsoft.com/office/drawing/2014/main" val="951986161"/>
                    </a:ext>
                  </a:extLst>
                </a:gridCol>
              </a:tblGrid>
              <a:tr h="220539">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98563120"/>
                  </a:ext>
                </a:extLst>
              </a:tr>
              <a:tr h="220539">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$ 6.852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$ 6.708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$ 4.297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$ 4.484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37855906"/>
                  </a:ext>
                </a:extLst>
              </a:tr>
              <a:tr h="220539">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6721685"/>
                  </a:ext>
                </a:extLst>
              </a:tr>
              <a:tr h="220539">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65783162"/>
                  </a:ext>
                </a:extLst>
              </a:tr>
              <a:tr h="220539">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$ 4.217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49864391"/>
                  </a:ext>
                </a:extLst>
              </a:tr>
              <a:tr h="220539">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58452718"/>
                  </a:ext>
                </a:extLst>
              </a:tr>
              <a:tr h="220539">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86815792"/>
                  </a:ext>
                </a:extLst>
              </a:tr>
              <a:tr h="220539">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4635453"/>
                  </a:ext>
                </a:extLst>
              </a:tr>
              <a:tr h="220539">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74102519"/>
                  </a:ext>
                </a:extLst>
              </a:tr>
              <a:tr h="220539">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40627938"/>
                  </a:ext>
                </a:extLst>
              </a:tr>
              <a:tr h="220539">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1389748"/>
                  </a:ext>
                </a:extLst>
              </a:tr>
              <a:tr h="220539">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$ 21.679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$ 20.979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$ 15.707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$ 13.633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$ 13.558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54803021"/>
                  </a:ext>
                </a:extLst>
              </a:tr>
              <a:tr h="210515">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24578758"/>
                  </a:ext>
                </a:extLst>
              </a:tr>
              <a:tr h="220539">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7784566"/>
                  </a:ext>
                </a:extLst>
              </a:tr>
              <a:tr h="220539">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06197339"/>
                  </a:ext>
                </a:extLst>
              </a:tr>
              <a:tr h="220539">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62019931"/>
                  </a:ext>
                </a:extLst>
              </a:tr>
              <a:tr h="220539">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47581265"/>
                  </a:ext>
                </a:extLst>
              </a:tr>
              <a:tr h="220539">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07849315"/>
                  </a:ext>
                </a:extLst>
              </a:tr>
              <a:tr h="220539">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76022608"/>
                  </a:ext>
                </a:extLst>
              </a:tr>
              <a:tr h="220539">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$ 436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$ 477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76229182"/>
                  </a:ext>
                </a:extLst>
              </a:tr>
              <a:tr h="220539">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$ 22.114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$ 21.162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$ 16.184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$ 13.748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$ 13.737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2963010"/>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enero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270159"/>
            <a:ext cx="7652825" cy="261610"/>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904080" y="1643279"/>
          <a:ext cx="10751107" cy="4528454"/>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2023 a enero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713830" y="14734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287002" y="1863029"/>
          <a:ext cx="9323802" cy="420134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2023 a enero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255125" y="1317307"/>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D2877630-5356-4D1E-B620-BA12DA13A8EE}"/>
              </a:ext>
            </a:extLst>
          </p:cNvPr>
          <p:cNvGraphicFramePr>
            <a:graphicFrameLocks/>
          </p:cNvGraphicFramePr>
          <p:nvPr/>
        </p:nvGraphicFramePr>
        <p:xfrm>
          <a:off x="967225" y="1010444"/>
          <a:ext cx="10257550" cy="552132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2023 a enero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1514475" y="1640171"/>
          <a:ext cx="8572060" cy="463342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492775-009D-45E7-A7B3-BD438A86939F}">
  <ds:schemaRefs>
    <ds:schemaRef ds:uri="3576f33e-ff2c-4177-bbf1-6add039be0f7"/>
    <ds:schemaRef ds:uri="d3b5fdb0-a764-41c1-b317-b6adf56ab7c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087E00C4-73CD-431F-9883-0633C402449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56</TotalTime>
  <Words>34688</Words>
  <Application>Microsoft Office PowerPoint</Application>
  <PresentationFormat>Panorámica</PresentationFormat>
  <Paragraphs>13028</Paragraphs>
  <Slides>218</Slides>
  <Notes>149</Notes>
  <HiddenSlides>0</HiddenSlides>
  <MMClips>0</MMClips>
  <ScaleCrop>false</ScaleCrop>
  <HeadingPairs>
    <vt:vector size="6" baseType="variant">
      <vt:variant>
        <vt:lpstr>Fuentes usadas</vt:lpstr>
      </vt:variant>
      <vt:variant>
        <vt:i4>4</vt:i4>
      </vt:variant>
      <vt:variant>
        <vt:lpstr>Tema</vt:lpstr>
      </vt:variant>
      <vt:variant>
        <vt:i4>1</vt:i4>
      </vt:variant>
      <vt:variant>
        <vt:lpstr>Títulos de diapositiva</vt:lpstr>
      </vt:variant>
      <vt:variant>
        <vt:i4>218</vt:i4>
      </vt:variant>
    </vt:vector>
  </HeadingPairs>
  <TitlesOfParts>
    <vt:vector size="223" baseType="lpstr">
      <vt:lpstr>Arial</vt:lpstr>
      <vt:lpstr>Calibri</vt:lpstr>
      <vt:lpstr>Calibri Light</vt:lpstr>
      <vt:lpstr>Candara</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2022 </vt:lpstr>
      <vt:lpstr>        Frecuencias adicionales de Lavado de Áreas Públicas, CONSOLIDADO DE LAVADOS EJECUTADOS – 2023 </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2</cp:revision>
  <dcterms:created xsi:type="dcterms:W3CDTF">2019-02-07T16:52:37Z</dcterms:created>
  <dcterms:modified xsi:type="dcterms:W3CDTF">2024-02-14T18:09:30Z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